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6F5B2-CF52-4426-B75F-6A08A5F05239}" type="datetimeFigureOut">
              <a:rPr lang="en-US" smtClean="0"/>
              <a:t>8/7/15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EABA-220B-4290-805F-DBC12531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.openstack.org/cgit/openstack/neutron/tree/neutron/server/__init__.py" TargetMode="External"/><Relationship Id="rId4" Type="http://schemas.openxmlformats.org/officeDocument/2006/relationships/hyperlink" Target="http://git.openstack.org/cgit/openstack/neutron/tree/neutron/service.py" TargetMode="External"/><Relationship Id="rId5" Type="http://schemas.openxmlformats.org/officeDocument/2006/relationships/hyperlink" Target="http://eventlet.net/" TargetMode="External"/><Relationship Id="rId6" Type="http://schemas.openxmlformats.org/officeDocument/2006/relationships/hyperlink" Target="http://eventlet.net/doc/modules/greenpool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Neutron’s WSGI server is started from the </a:t>
            </a:r>
            <a:r>
              <a:rPr lang="en-US" dirty="0" smtClean="0">
                <a:hlinkClick r:id="rId3"/>
              </a:rPr>
              <a:t>server module</a:t>
            </a:r>
            <a:r>
              <a:rPr lang="en-US" dirty="0" smtClean="0"/>
              <a:t> and the entry point </a:t>
            </a:r>
            <a:r>
              <a:rPr lang="en-US" i="1" dirty="0" err="1" smtClean="0"/>
              <a:t>serve_wsgi</a:t>
            </a:r>
            <a:r>
              <a:rPr lang="en-US" dirty="0" smtClean="0"/>
              <a:t> is called to build an instance of the </a:t>
            </a:r>
            <a:r>
              <a:rPr lang="en-US" dirty="0" err="1" smtClean="0">
                <a:hlinkClick r:id="rId4"/>
              </a:rPr>
              <a:t>NeutronApiService</a:t>
            </a:r>
            <a:r>
              <a:rPr lang="en-US" dirty="0" smtClean="0"/>
              <a:t>, which is then returned to the server module, which spawns a </a:t>
            </a:r>
            <a:r>
              <a:rPr lang="en-US" dirty="0" err="1" smtClean="0">
                <a:hlinkClick r:id="rId5"/>
              </a:rPr>
              <a:t>Eventlet</a:t>
            </a:r>
            <a:r>
              <a:rPr lang="en-US" dirty="0" smtClean="0"/>
              <a:t> </a:t>
            </a:r>
            <a:r>
              <a:rPr lang="en-US" dirty="0" err="1" smtClean="0">
                <a:hlinkClick r:id="rId6"/>
              </a:rPr>
              <a:t>GreenPool</a:t>
            </a:r>
            <a:r>
              <a:rPr lang="en-US" dirty="0" smtClean="0"/>
              <a:t> that will run the WSGI application and respond to requests from clients.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Appropriate plugin gets loaded and launched!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EF2A8-5126-417B-82F3-FC3A67C501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9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72701" y="274636"/>
            <a:ext cx="8951100" cy="66815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72701" y="942632"/>
            <a:ext cx="8951100" cy="56253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1000"/>
            </a:lvl7pPr>
            <a:lvl8pPr>
              <a:spcBef>
                <a:spcPts val="0"/>
              </a:spcBef>
              <a:buSzPct val="100000"/>
              <a:defRPr sz="1000"/>
            </a:lvl8pPr>
            <a:lvl9pPr>
              <a:spcBef>
                <a:spcPts val="0"/>
              </a:spcBef>
              <a:buSzPct val="100000"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3" y="6333137"/>
            <a:ext cx="548699" cy="52451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107507" y="881187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7075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764704"/>
            <a:ext cx="8928992" cy="55446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00" y="6469087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0450" y="6469087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3400" y="6480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</p:spTree>
    <p:extLst>
      <p:ext uri="{BB962C8B-B14F-4D97-AF65-F5344CB8AC3E}">
        <p14:creationId xmlns:p14="http://schemas.microsoft.com/office/powerpoint/2010/main" val="189243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44922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98924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01283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2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smtClean="0"/>
              <a:t>Drag picture to placeholder or click icon to add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5" y="116633"/>
            <a:ext cx="892899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5" y="764704"/>
            <a:ext cx="892899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88" y="64690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7325" y="64690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3577" y="64740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761970" rtl="0" eaLnBrk="1" latinLnBrk="0" hangingPunct="1">
        <a:spcBef>
          <a:spcPct val="0"/>
        </a:spcBef>
        <a:buNone/>
        <a:defRPr sz="2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»"/>
        <a:defRPr sz="11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Openstack Neutron: </a:t>
            </a:r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Sridhar K. N. </a:t>
            </a:r>
            <a:r>
              <a:rPr lang="en-US" smtClean="0"/>
              <a:t>Rao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neutron-server provides a webserver that exposes the Neutron API, </a:t>
            </a:r>
            <a:r>
              <a:rPr lang="en-US" dirty="0" smtClean="0"/>
              <a:t>and passes </a:t>
            </a:r>
            <a:r>
              <a:rPr lang="en-US" dirty="0"/>
              <a:t>all </a:t>
            </a:r>
            <a:r>
              <a:rPr lang="en-US" dirty="0" err="1"/>
              <a:t>webservice</a:t>
            </a:r>
            <a:r>
              <a:rPr lang="en-US" dirty="0"/>
              <a:t> calls to the Neutron plugin for processing</a:t>
            </a:r>
            <a:r>
              <a:rPr lang="en-US" dirty="0" smtClean="0"/>
              <a:t>.</a:t>
            </a:r>
          </a:p>
          <a:p>
            <a:r>
              <a:rPr lang="en-US" dirty="0"/>
              <a:t>plugins.ini file contains the plugin information</a:t>
            </a:r>
          </a:p>
          <a:p>
            <a:r>
              <a:rPr lang="en-US" dirty="0" err="1"/>
              <a:t>neutron.conf</a:t>
            </a:r>
            <a:r>
              <a:rPr lang="en-US" dirty="0"/>
              <a:t> file contains configuration information in the form of python-</a:t>
            </a:r>
            <a:r>
              <a:rPr lang="en-US" dirty="0" err="1"/>
              <a:t>gflags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0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4" y="1143000"/>
            <a:ext cx="743373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7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– server/init.py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Server Folder</a:t>
            </a:r>
          </a:p>
          <a:p>
            <a:pPr lvl="1"/>
            <a:r>
              <a:rPr lang="en-US" dirty="0" smtClean="0"/>
              <a:t>_init_.py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1445061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config.init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[1:])</a:t>
            </a:r>
          </a:p>
          <a:p>
            <a:r>
              <a:rPr lang="en-US" dirty="0" err="1" smtClean="0"/>
              <a:t>cfg.CONF.config_file</a:t>
            </a:r>
            <a:r>
              <a:rPr lang="en-US" dirty="0" smtClean="0"/>
              <a:t>  should be set  after this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25047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pool = </a:t>
            </a:r>
            <a:r>
              <a:rPr lang="en-US" dirty="0" err="1"/>
              <a:t>eventlet.GreenPool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3276600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neutron_api</a:t>
            </a:r>
            <a:r>
              <a:rPr lang="en-US" dirty="0" smtClean="0"/>
              <a:t> </a:t>
            </a:r>
            <a:r>
              <a:rPr lang="en-US" dirty="0"/>
              <a:t>= </a:t>
            </a:r>
          </a:p>
          <a:p>
            <a:r>
              <a:rPr lang="en-US" dirty="0" err="1" smtClean="0"/>
              <a:t>service.serve_wsgi</a:t>
            </a:r>
            <a:r>
              <a:rPr lang="en-US" dirty="0" smtClean="0"/>
              <a:t>(</a:t>
            </a:r>
            <a:r>
              <a:rPr lang="en-US" dirty="0" err="1" smtClean="0"/>
              <a:t>service.NeutronApiService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431827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api_thread</a:t>
            </a:r>
            <a:r>
              <a:rPr lang="en-US" dirty="0"/>
              <a:t> = </a:t>
            </a:r>
            <a:r>
              <a:rPr lang="en-US" dirty="0" err="1"/>
              <a:t>pool.spawn</a:t>
            </a:r>
            <a:r>
              <a:rPr lang="en-US" dirty="0"/>
              <a:t>(</a:t>
            </a:r>
            <a:r>
              <a:rPr lang="en-US" dirty="0" err="1"/>
              <a:t>neutron_api.wait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5048012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neutron_rpc</a:t>
            </a:r>
            <a:r>
              <a:rPr lang="en-US" dirty="0"/>
              <a:t> = </a:t>
            </a:r>
            <a:r>
              <a:rPr lang="en-US" dirty="0" err="1"/>
              <a:t>service.serve_rpc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5791200"/>
            <a:ext cx="141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pool.waitall</a:t>
            </a:r>
            <a:r>
              <a:rPr lang="en-US" dirty="0"/>
              <a:t>()</a:t>
            </a:r>
          </a:p>
        </p:txBody>
      </p:sp>
      <p:cxnSp>
        <p:nvCxnSpPr>
          <p:cNvPr id="11" name="Elbow Connector 10"/>
          <p:cNvCxnSpPr>
            <a:stCxn id="35" idx="3"/>
            <a:endCxn id="4" idx="1"/>
          </p:cNvCxnSpPr>
          <p:nvPr/>
        </p:nvCxnSpPr>
        <p:spPr>
          <a:xfrm flipV="1">
            <a:off x="2171475" y="1906726"/>
            <a:ext cx="1714725" cy="9673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5" idx="3"/>
            <a:endCxn id="5" idx="1"/>
          </p:cNvCxnSpPr>
          <p:nvPr/>
        </p:nvCxnSpPr>
        <p:spPr>
          <a:xfrm flipV="1">
            <a:off x="2171475" y="2689384"/>
            <a:ext cx="1714725" cy="1846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5" idx="3"/>
            <a:endCxn id="6" idx="1"/>
          </p:cNvCxnSpPr>
          <p:nvPr/>
        </p:nvCxnSpPr>
        <p:spPr>
          <a:xfrm>
            <a:off x="2171475" y="2874050"/>
            <a:ext cx="1714725" cy="7257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86000" y="287405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2689384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main()</a:t>
            </a:r>
          </a:p>
        </p:txBody>
      </p:sp>
      <p:cxnSp>
        <p:nvCxnSpPr>
          <p:cNvPr id="41" name="Elbow Connector 40"/>
          <p:cNvCxnSpPr>
            <a:stCxn id="35" idx="3"/>
            <a:endCxn id="7" idx="1"/>
          </p:cNvCxnSpPr>
          <p:nvPr/>
        </p:nvCxnSpPr>
        <p:spPr>
          <a:xfrm>
            <a:off x="2171475" y="2874050"/>
            <a:ext cx="1714725" cy="16288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3"/>
            <a:endCxn id="8" idx="1"/>
          </p:cNvCxnSpPr>
          <p:nvPr/>
        </p:nvCxnSpPr>
        <p:spPr>
          <a:xfrm>
            <a:off x="2171475" y="2874050"/>
            <a:ext cx="1714725" cy="23586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5" idx="3"/>
            <a:endCxn id="9" idx="1"/>
          </p:cNvCxnSpPr>
          <p:nvPr/>
        </p:nvCxnSpPr>
        <p:spPr>
          <a:xfrm>
            <a:off x="2171475" y="2874050"/>
            <a:ext cx="1714725" cy="31018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>
            <a:off x="8352503" y="3599766"/>
            <a:ext cx="273073" cy="2728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7133303" y="5232678"/>
            <a:ext cx="381000" cy="5585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72200" y="1600200"/>
            <a:ext cx="18582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77000" y="5779532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RPC service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514303" y="6328303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Neutron’s WSGI server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04002" y="1142999"/>
            <a:ext cx="11135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6190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28600" y="838201"/>
            <a:ext cx="8229600" cy="28839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Register the following configuration options</a:t>
            </a:r>
          </a:p>
          <a:p>
            <a:pPr lvl="1"/>
            <a:r>
              <a:rPr lang="en-US" dirty="0" err="1" smtClean="0"/>
              <a:t>core_opts</a:t>
            </a:r>
            <a:endParaRPr lang="en-US" dirty="0" smtClean="0"/>
          </a:p>
          <a:p>
            <a:pPr lvl="1"/>
            <a:r>
              <a:rPr lang="en-US" dirty="0" err="1" smtClean="0"/>
              <a:t>cli_core_opts</a:t>
            </a:r>
            <a:r>
              <a:rPr lang="en-US" dirty="0" smtClean="0"/>
              <a:t> ( made available via command line)</a:t>
            </a:r>
          </a:p>
          <a:p>
            <a:pPr lvl="1"/>
            <a:r>
              <a:rPr lang="en-US" dirty="0" smtClean="0"/>
              <a:t>Both of them maps to </a:t>
            </a:r>
            <a:r>
              <a:rPr lang="en-US" dirty="0" err="1" smtClean="0"/>
              <a:t>neutron.conf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Init</a:t>
            </a:r>
            <a:r>
              <a:rPr lang="en-US" dirty="0" smtClean="0"/>
              <a:t> RPC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3352800"/>
            <a:ext cx="2073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2800" y="4724400"/>
            <a:ext cx="136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ConfigOpts</a:t>
            </a:r>
            <a:r>
              <a:rPr lang="en-US" dirty="0"/>
              <a:t>()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5578973" y="3537466"/>
            <a:ext cx="1583827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" y="4724400"/>
            <a:ext cx="2077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n_rpc.init</a:t>
            </a:r>
            <a:r>
              <a:rPr lang="en-US" dirty="0"/>
              <a:t>(</a:t>
            </a:r>
            <a:r>
              <a:rPr lang="en-US" dirty="0" err="1"/>
              <a:t>cfg.CONF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5402546"/>
            <a:ext cx="2641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Initialize </a:t>
            </a:r>
          </a:p>
          <a:p>
            <a:r>
              <a:rPr lang="en-US" dirty="0" smtClean="0"/>
              <a:t>TRANSPORT and NOTIFIER</a:t>
            </a:r>
            <a:endParaRPr lang="en-US" dirty="0"/>
          </a:p>
        </p:txBody>
      </p:sp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>
            <a:off x="2382356" y="4909066"/>
            <a:ext cx="1732444" cy="9551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76800" y="3722133"/>
            <a:ext cx="396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cfg.CONF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=</a:t>
            </a:r>
            <a:r>
              <a:rPr lang="en-US" sz="1200" dirty="0" err="1"/>
              <a:t>args</a:t>
            </a:r>
            <a:r>
              <a:rPr lang="en-US" sz="1200" dirty="0"/>
              <a:t>, project='neutron',</a:t>
            </a:r>
          </a:p>
          <a:p>
            <a:r>
              <a:rPr lang="en-US" sz="1200" dirty="0"/>
              <a:t>             version='%%(</a:t>
            </a:r>
            <a:r>
              <a:rPr lang="en-US" sz="1200" dirty="0" err="1"/>
              <a:t>prog</a:t>
            </a:r>
            <a:r>
              <a:rPr lang="en-US" sz="1200" dirty="0"/>
              <a:t>)s %s' % </a:t>
            </a:r>
            <a:r>
              <a:rPr lang="en-US" sz="1200" dirty="0" err="1"/>
              <a:t>version.version_info.release_string</a:t>
            </a:r>
            <a:r>
              <a:rPr lang="en-US" sz="1200" dirty="0"/>
              <a:t>(),</a:t>
            </a:r>
          </a:p>
          <a:p>
            <a:r>
              <a:rPr lang="en-US" sz="1200" dirty="0"/>
              <a:t>             **</a:t>
            </a:r>
            <a:r>
              <a:rPr lang="en-US" sz="1200" dirty="0" err="1"/>
              <a:t>kwargs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116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2622985" cy="571500"/>
          </a:xfrm>
        </p:spPr>
        <p:txBody>
          <a:bodyPr/>
          <a:lstStyle/>
          <a:p>
            <a:r>
              <a:rPr lang="en-US" smtClean="0"/>
              <a:t>Service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85800"/>
            <a:ext cx="20574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WsgiService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Base class for WSGI based services</a:t>
            </a:r>
            <a:r>
              <a:rPr lang="en-US" sz="1400" dirty="0" smtClean="0">
                <a:solidFill>
                  <a:schemeClr val="tx1"/>
                </a:solidFill>
              </a:rPr>
              <a:t>.  For </a:t>
            </a:r>
            <a:r>
              <a:rPr lang="en-US" sz="1400" dirty="0">
                <a:solidFill>
                  <a:schemeClr val="tx1"/>
                </a:solidFill>
              </a:rPr>
              <a:t>each </a:t>
            </a:r>
            <a:r>
              <a:rPr lang="en-US" sz="1400" dirty="0" err="1">
                <a:solidFill>
                  <a:schemeClr val="tx1"/>
                </a:solidFill>
              </a:rPr>
              <a:t>api</a:t>
            </a:r>
            <a:r>
              <a:rPr lang="en-US" sz="1400" dirty="0">
                <a:solidFill>
                  <a:schemeClr val="tx1"/>
                </a:solidFill>
              </a:rPr>
              <a:t> you define, you must also define these flags: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:&lt;</a:t>
            </a:r>
            <a:r>
              <a:rPr lang="en-US" sz="1400" dirty="0" err="1">
                <a:solidFill>
                  <a:schemeClr val="tx1"/>
                </a:solidFill>
              </a:rPr>
              <a:t>api</a:t>
            </a:r>
            <a:r>
              <a:rPr lang="en-US" sz="1400" dirty="0">
                <a:solidFill>
                  <a:schemeClr val="tx1"/>
                </a:solidFill>
              </a:rPr>
              <a:t>&gt;_listen: The address on which to </a:t>
            </a:r>
            <a:r>
              <a:rPr lang="en-US" sz="1400" dirty="0" smtClean="0">
                <a:solidFill>
                  <a:schemeClr val="tx1"/>
                </a:solidFill>
              </a:rPr>
              <a:t>listen   </a:t>
            </a:r>
            <a:r>
              <a:rPr lang="en-US" sz="1400" dirty="0">
                <a:solidFill>
                  <a:schemeClr val="tx1"/>
                </a:solidFill>
              </a:rPr>
              <a:t>:&lt;</a:t>
            </a:r>
            <a:r>
              <a:rPr lang="en-US" sz="1400" dirty="0" err="1">
                <a:solidFill>
                  <a:schemeClr val="tx1"/>
                </a:solidFill>
              </a:rPr>
              <a:t>api</a:t>
            </a:r>
            <a:r>
              <a:rPr lang="en-US" sz="1400" dirty="0">
                <a:solidFill>
                  <a:schemeClr val="tx1"/>
                </a:solidFill>
              </a:rPr>
              <a:t>&gt;_</a:t>
            </a:r>
            <a:r>
              <a:rPr lang="en-US" sz="1400" dirty="0" err="1">
                <a:solidFill>
                  <a:schemeClr val="tx1"/>
                </a:solidFill>
              </a:rPr>
              <a:t>listen_port</a:t>
            </a:r>
            <a:r>
              <a:rPr lang="en-US" sz="1400" dirty="0">
                <a:solidFill>
                  <a:schemeClr val="tx1"/>
                </a:solidFill>
              </a:rPr>
              <a:t>: The port on which to </a:t>
            </a:r>
            <a:r>
              <a:rPr lang="en-US" sz="1400" dirty="0" smtClean="0">
                <a:solidFill>
                  <a:schemeClr val="tx1"/>
                </a:solidFill>
              </a:rPr>
              <a:t>listen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OPERATIONS</a:t>
            </a:r>
          </a:p>
          <a:p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Init</a:t>
            </a:r>
            <a:r>
              <a:rPr lang="en-US" sz="1400" dirty="0" smtClean="0">
                <a:solidFill>
                  <a:schemeClr val="tx1"/>
                </a:solidFill>
              </a:rPr>
              <a:t>(), start(), wait()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690716"/>
            <a:ext cx="1887793" cy="350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NeutronApiService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 </a:t>
            </a:r>
            <a:r>
              <a:rPr lang="en-US" sz="1400" dirty="0">
                <a:solidFill>
                  <a:schemeClr val="tx1"/>
                </a:solidFill>
              </a:rPr>
              <a:t>for neutron-</a:t>
            </a:r>
            <a:r>
              <a:rPr lang="en-US" sz="1400" dirty="0" err="1">
                <a:solidFill>
                  <a:schemeClr val="tx1"/>
                </a:solidFill>
              </a:rPr>
              <a:t>api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OPERATIONS: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Create()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685800"/>
            <a:ext cx="21336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RpcWorker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Wraps a worker to be handled by </a:t>
            </a:r>
            <a:r>
              <a:rPr lang="en-US" sz="1400" dirty="0" err="1" smtClean="0">
                <a:solidFill>
                  <a:schemeClr val="tx1"/>
                </a:solidFill>
              </a:rPr>
              <a:t>ProcessLauncher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OPERATIONS: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init</a:t>
            </a:r>
            <a:r>
              <a:rPr lang="en-US" sz="1400" dirty="0" smtClean="0">
                <a:solidFill>
                  <a:schemeClr val="tx1"/>
                </a:solidFill>
              </a:rPr>
              <a:t>(), start(), wait(), stop()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690716"/>
            <a:ext cx="2308860" cy="350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Service </a:t>
            </a:r>
            <a:r>
              <a:rPr lang="en-US" sz="1400" dirty="0">
                <a:solidFill>
                  <a:schemeClr val="tx1"/>
                </a:solidFill>
              </a:rPr>
              <a:t>object for </a:t>
            </a:r>
            <a:r>
              <a:rPr lang="en-US" sz="1400" dirty="0" smtClean="0">
                <a:solidFill>
                  <a:schemeClr val="tx1"/>
                </a:solidFill>
              </a:rPr>
              <a:t>binaries running </a:t>
            </a:r>
            <a:r>
              <a:rPr lang="en-US" sz="1400" dirty="0">
                <a:solidFill>
                  <a:schemeClr val="tx1"/>
                </a:solidFill>
              </a:rPr>
              <a:t>on </a:t>
            </a:r>
            <a:r>
              <a:rPr lang="en-US" sz="1400" dirty="0" smtClean="0">
                <a:solidFill>
                  <a:schemeClr val="tx1"/>
                </a:solidFill>
              </a:rPr>
              <a:t>hosts. A </a:t>
            </a:r>
            <a:r>
              <a:rPr lang="en-US" sz="1400" dirty="0">
                <a:solidFill>
                  <a:schemeClr val="tx1"/>
                </a:solidFill>
              </a:rPr>
              <a:t>service takes a manager and enables </a:t>
            </a:r>
            <a:r>
              <a:rPr lang="en-US" sz="1400" dirty="0" err="1">
                <a:solidFill>
                  <a:schemeClr val="tx1"/>
                </a:solidFill>
              </a:rPr>
              <a:t>rpc</a:t>
            </a:r>
            <a:r>
              <a:rPr lang="en-US" sz="1400" dirty="0">
                <a:solidFill>
                  <a:schemeClr val="tx1"/>
                </a:solidFill>
              </a:rPr>
              <a:t> by listening </a:t>
            </a:r>
            <a:r>
              <a:rPr lang="en-US" sz="1400" dirty="0" smtClean="0">
                <a:solidFill>
                  <a:schemeClr val="tx1"/>
                </a:solidFill>
              </a:rPr>
              <a:t>to queues based on </a:t>
            </a:r>
            <a:r>
              <a:rPr lang="en-US" sz="1400" dirty="0">
                <a:solidFill>
                  <a:schemeClr val="tx1"/>
                </a:solidFill>
              </a:rPr>
              <a:t>topic. It also periodically runs tasks on the manager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OPERATIONS: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Init</a:t>
            </a:r>
            <a:r>
              <a:rPr lang="en-US" sz="1400" dirty="0" smtClean="0">
                <a:solidFill>
                  <a:schemeClr val="tx1"/>
                </a:solidFill>
              </a:rPr>
              <a:t>(), start(), create(), kill(), stop(), wait(), </a:t>
            </a:r>
            <a:r>
              <a:rPr lang="en-US" sz="1400" dirty="0" err="1" smtClean="0">
                <a:solidFill>
                  <a:schemeClr val="tx1"/>
                </a:solidFill>
              </a:rPr>
              <a:t>periodic_tasks</a:t>
            </a:r>
            <a:r>
              <a:rPr lang="en-US" sz="1400" dirty="0" smtClean="0">
                <a:solidFill>
                  <a:schemeClr val="tx1"/>
                </a:solidFill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</a:rPr>
              <a:t>report_state</a:t>
            </a:r>
            <a:r>
              <a:rPr lang="en-US" sz="1400" dirty="0" smtClean="0">
                <a:solidFill>
                  <a:schemeClr val="tx1"/>
                </a:solidFill>
              </a:rPr>
              <a:t>().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4419600"/>
            <a:ext cx="2497393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serve_wsgi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service = </a:t>
            </a:r>
            <a:r>
              <a:rPr lang="en-US" sz="1200" dirty="0" err="1">
                <a:solidFill>
                  <a:schemeClr val="tx1"/>
                </a:solidFill>
              </a:rPr>
              <a:t>cls.create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service.start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57500" y="4419600"/>
            <a:ext cx="26670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serve_rpc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manager.NeutronManager.get_plugin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rpc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RpcWorker</a:t>
            </a:r>
            <a:r>
              <a:rPr lang="en-US" sz="1200" dirty="0">
                <a:solidFill>
                  <a:schemeClr val="tx1"/>
                </a:solidFill>
              </a:rPr>
              <a:t>(plugin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rpc.start</a:t>
            </a:r>
            <a:r>
              <a:rPr lang="en-US" sz="1200" dirty="0">
                <a:solidFill>
                  <a:schemeClr val="tx1"/>
                </a:solidFill>
              </a:rPr>
              <a:t>() OR </a:t>
            </a:r>
            <a:r>
              <a:rPr lang="en-US" sz="1200" dirty="0" err="1">
                <a:solidFill>
                  <a:schemeClr val="tx1"/>
                </a:solidFill>
              </a:rPr>
              <a:t>launcher.launch_service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85460" y="4419600"/>
            <a:ext cx="34290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_</a:t>
            </a:r>
            <a:r>
              <a:rPr lang="en-US" sz="1400" b="1" dirty="0" err="1" smtClean="0">
                <a:solidFill>
                  <a:schemeClr val="tx1"/>
                </a:solidFill>
              </a:rPr>
              <a:t>run_wsgi</a:t>
            </a:r>
            <a:endParaRPr lang="en-US" sz="1400" b="1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chemeClr val="tx1"/>
                </a:solidFill>
              </a:rPr>
              <a:t>config.load_paste_app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server = </a:t>
            </a:r>
            <a:r>
              <a:rPr lang="en-US" sz="1200" dirty="0" err="1">
                <a:solidFill>
                  <a:schemeClr val="tx1"/>
                </a:solidFill>
              </a:rPr>
              <a:t>wsgi.Server</a:t>
            </a:r>
            <a:r>
              <a:rPr lang="en-US" sz="1200" dirty="0">
                <a:solidFill>
                  <a:schemeClr val="tx1"/>
                </a:solidFill>
              </a:rPr>
              <a:t>("Neutron</a:t>
            </a:r>
            <a:r>
              <a:rPr lang="en-US" sz="1200" dirty="0" smtClean="0">
                <a:solidFill>
                  <a:schemeClr val="tx1"/>
                </a:solidFill>
              </a:rPr>
              <a:t>")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server.start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cfg.CONF.log_opt_values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5867400"/>
            <a:ext cx="2514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218" y="6172200"/>
            <a:ext cx="1426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CONF = </a:t>
            </a:r>
            <a:r>
              <a:rPr lang="en-US" sz="1400" dirty="0" err="1" smtClean="0"/>
              <a:t>cfg.CONF</a:t>
            </a:r>
            <a:endParaRPr lang="en-US" sz="1400" dirty="0" smtClean="0"/>
          </a:p>
          <a:p>
            <a:r>
              <a:rPr lang="en-US" sz="1400" dirty="0" smtClean="0"/>
              <a:t>LOG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6218" y="5879068"/>
            <a:ext cx="1426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service_opts</a:t>
            </a:r>
            <a:r>
              <a:rPr lang="en-US" sz="1400" dirty="0" smtClean="0"/>
              <a:t> = [ ]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419413" y="571053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/>
              <a:t>CONF.register_opts</a:t>
            </a:r>
            <a:r>
              <a:rPr lang="en-US" sz="1400" dirty="0"/>
              <a:t>(</a:t>
            </a:r>
            <a:r>
              <a:rPr lang="en-US" sz="1400" dirty="0" err="1"/>
              <a:t>service_opts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LOG = </a:t>
            </a:r>
            <a:r>
              <a:rPr lang="en-US" sz="1400" dirty="0" err="1"/>
              <a:t>logging.getLogger</a:t>
            </a:r>
            <a:r>
              <a:rPr lang="en-US" sz="1400" dirty="0"/>
              <a:t>(__name__)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705600" y="990600"/>
            <a:ext cx="2308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" y="1143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62200" y="1143000"/>
            <a:ext cx="1887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96740" y="1127760"/>
            <a:ext cx="2156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4958090" y="5176510"/>
            <a:ext cx="1666220" cy="1371600"/>
          </a:xfrm>
          <a:prstGeom prst="bentConnector3">
            <a:avLst>
              <a:gd name="adj1" fmla="val 435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74970" y="45249"/>
            <a:ext cx="15849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Common.Rpc.Service</a:t>
            </a:r>
            <a:endParaRPr lang="en-US" dirty="0"/>
          </a:p>
        </p:txBody>
      </p:sp>
      <p:cxnSp>
        <p:nvCxnSpPr>
          <p:cNvPr id="26" name="Elbow Connector 25"/>
          <p:cNvCxnSpPr>
            <a:stCxn id="7" idx="0"/>
            <a:endCxn id="15" idx="3"/>
          </p:cNvCxnSpPr>
          <p:nvPr/>
        </p:nvCxnSpPr>
        <p:spPr>
          <a:xfrm rot="16200000" flipV="1">
            <a:off x="7251547" y="82233"/>
            <a:ext cx="416867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75385" y="-46653"/>
            <a:ext cx="1773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Openstack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Common.Service</a:t>
            </a:r>
            <a:endParaRPr lang="en-US" dirty="0"/>
          </a:p>
        </p:txBody>
      </p:sp>
      <p:cxnSp>
        <p:nvCxnSpPr>
          <p:cNvPr id="31" name="Elbow Connector 30"/>
          <p:cNvCxnSpPr>
            <a:stCxn id="15" idx="1"/>
            <a:endCxn id="27" idx="3"/>
          </p:cNvCxnSpPr>
          <p:nvPr/>
        </p:nvCxnSpPr>
        <p:spPr>
          <a:xfrm rot="10800000" flipV="1">
            <a:off x="4549140" y="273849"/>
            <a:ext cx="925830" cy="2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3" idx="1"/>
          </p:cNvCxnSpPr>
          <p:nvPr/>
        </p:nvCxnSpPr>
        <p:spPr>
          <a:xfrm rot="16200000" flipH="1">
            <a:off x="7075911" y="5253248"/>
            <a:ext cx="1096835" cy="6487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48696" y="5802868"/>
            <a:ext cx="110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common/</a:t>
            </a:r>
          </a:p>
          <a:p>
            <a:r>
              <a:rPr lang="en-US" dirty="0"/>
              <a:t>c</a:t>
            </a:r>
            <a:r>
              <a:rPr lang="en-US" dirty="0" smtClean="0"/>
              <a:t>onfig.py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752600" y="2590800"/>
            <a:ext cx="1371600" cy="2476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914400" y="3962400"/>
            <a:ext cx="8382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" y="3829050"/>
            <a:ext cx="4724400" cy="81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2400" y="4380309"/>
            <a:ext cx="914400" cy="2678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4800" y="4317206"/>
            <a:ext cx="3505200" cy="126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96740" y="2590800"/>
            <a:ext cx="32766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8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762000"/>
            <a:ext cx="31242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0" y="762000"/>
            <a:ext cx="554736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914400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914400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NeutronManager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" y="1283732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29000" y="12954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7384" y="2057400"/>
            <a:ext cx="2814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= </a:t>
            </a:r>
            <a:r>
              <a:rPr lang="en-US" dirty="0" err="1" smtClean="0"/>
              <a:t>messaging.Target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7384" y="2705100"/>
            <a:ext cx="2814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 smtClean="0"/>
              <a:t>__(), </a:t>
            </a:r>
          </a:p>
          <a:p>
            <a:r>
              <a:rPr lang="en-US" dirty="0" err="1" smtClean="0"/>
              <a:t>init_host</a:t>
            </a:r>
            <a:r>
              <a:rPr lang="en-US" dirty="0" smtClean="0"/>
              <a:t>() {over-ridden by child class}, </a:t>
            </a:r>
          </a:p>
          <a:p>
            <a:r>
              <a:rPr lang="en-US" dirty="0" err="1" smtClean="0"/>
              <a:t>periodic_tasks</a:t>
            </a:r>
            <a:r>
              <a:rPr lang="en-US" dirty="0" smtClean="0"/>
              <a:t>(), </a:t>
            </a:r>
            <a:r>
              <a:rPr lang="en-US" dirty="0" err="1" smtClean="0"/>
              <a:t>after_start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5391150"/>
            <a:ext cx="4191000" cy="36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2400" y="5867400"/>
            <a:ext cx="4191000" cy="36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4866" y="5400794"/>
            <a:ext cx="280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validate_post_plugin_load()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38904" y="5877044"/>
            <a:ext cx="271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validate_pre_plugin_load</a:t>
            </a:r>
            <a:r>
              <a:rPr lang="en-US" dirty="0"/>
              <a:t>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79870" y="1412439"/>
            <a:ext cx="52593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Neutron's Manager class is responsible for parsing a </a:t>
            </a:r>
            <a:r>
              <a:rPr lang="en-US" sz="1400" dirty="0" err="1"/>
              <a:t>config</a:t>
            </a:r>
            <a:r>
              <a:rPr lang="en-US" sz="1400" dirty="0"/>
              <a:t> file </a:t>
            </a:r>
            <a:r>
              <a:rPr lang="en-US" sz="1400" dirty="0" smtClean="0"/>
              <a:t>and  instantiating </a:t>
            </a:r>
            <a:r>
              <a:rPr lang="en-US" sz="1400" dirty="0"/>
              <a:t>the correct plugin that concretely </a:t>
            </a:r>
            <a:r>
              <a:rPr lang="en-US" sz="1400" dirty="0" smtClean="0"/>
              <a:t>implements  </a:t>
            </a:r>
            <a:r>
              <a:rPr lang="en-US" sz="1400" dirty="0" err="1"/>
              <a:t>neutron_plugin_base</a:t>
            </a:r>
            <a:r>
              <a:rPr lang="en-US" sz="1400" dirty="0"/>
              <a:t> </a:t>
            </a:r>
            <a:r>
              <a:rPr lang="en-US" sz="1400" dirty="0" smtClean="0"/>
              <a:t>class. The </a:t>
            </a:r>
            <a:r>
              <a:rPr lang="en-US" sz="1400" dirty="0"/>
              <a:t>caller should make sure that </a:t>
            </a:r>
            <a:r>
              <a:rPr lang="en-US" sz="1400" dirty="0" err="1"/>
              <a:t>NeutronManager</a:t>
            </a:r>
            <a:r>
              <a:rPr lang="en-US" sz="1400" dirty="0"/>
              <a:t> is a singleton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79870" y="2426732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44240" y="2705100"/>
            <a:ext cx="53627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  <a:r>
              <a:rPr lang="en-US" dirty="0" err="1" smtClean="0"/>
              <a:t>get_plugin_instance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load_services_from_core_plugin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load_service_plugins</a:t>
            </a:r>
            <a:endParaRPr lang="en-US" dirty="0" smtClean="0"/>
          </a:p>
          <a:p>
            <a:r>
              <a:rPr lang="en-US" dirty="0" err="1" smtClean="0"/>
              <a:t>get_service_plugins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get_plugin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get_instance</a:t>
            </a:r>
            <a:r>
              <a:rPr lang="en-US" dirty="0" smtClean="0"/>
              <a:t>, </a:t>
            </a:r>
            <a:r>
              <a:rPr lang="en-US" dirty="0" err="1" smtClean="0"/>
              <a:t>clear_instance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create_instance</a:t>
            </a:r>
            <a:r>
              <a:rPr lang="en-US" dirty="0" smtClean="0"/>
              <a:t>().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638800" y="3200400"/>
            <a:ext cx="304800" cy="243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724400" y="2971800"/>
            <a:ext cx="152400" cy="471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75111" y="48161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plugin.agent_notifiers.update</a:t>
            </a:r>
            <a:r>
              <a:rPr lang="en-US" dirty="0"/>
              <a:t>(</a:t>
            </a:r>
            <a:r>
              <a:rPr lang="en-US" dirty="0" err="1"/>
              <a:t>plugin_inst.agent_notifiers</a:t>
            </a:r>
            <a:r>
              <a:rPr lang="en-US" dirty="0"/>
              <a:t>)</a:t>
            </a:r>
          </a:p>
        </p:txBody>
      </p:sp>
      <p:cxnSp>
        <p:nvCxnSpPr>
          <p:cNvPr id="27" name="Elbow Connector 26"/>
          <p:cNvCxnSpPr>
            <a:endCxn id="25" idx="0"/>
          </p:cNvCxnSpPr>
          <p:nvPr/>
        </p:nvCxnSpPr>
        <p:spPr>
          <a:xfrm rot="16200000" flipH="1">
            <a:off x="5613739" y="3468824"/>
            <a:ext cx="1372433" cy="13223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4544021" y="4002049"/>
            <a:ext cx="220028" cy="1407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3512582" y="4410687"/>
            <a:ext cx="304800" cy="1702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2965584" y="3532014"/>
            <a:ext cx="2036802" cy="1955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3927217" y="3027580"/>
            <a:ext cx="83236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4515108" y="2686308"/>
            <a:ext cx="354054" cy="2169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08525" y="6152542"/>
            <a:ext cx="461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The core-plugin defines the service-types</a:t>
            </a:r>
          </a:p>
          <a:p>
            <a:r>
              <a:rPr lang="en-US" dirty="0" smtClean="0"/>
              <a:t>Supported – ‘extensions supported’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333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OrangeLine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OrangeLinePPT" id="{B850F300-3A6F-5E44-B2B2-B19B4711B10F}" vid="{8B58572D-2C56-6F41-98C0-684C2D82D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SimpleOrangeLinePPT</Template>
  <TotalTime>9</TotalTime>
  <Words>490</Words>
  <Application>Microsoft Macintosh PowerPoint</Application>
  <PresentationFormat>On-screen Show (4:3)</PresentationFormat>
  <Paragraphs>129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SimpleOrangeLinePPT</vt:lpstr>
      <vt:lpstr>Openstack Neutron: Server</vt:lpstr>
      <vt:lpstr>Neutron Server</vt:lpstr>
      <vt:lpstr>PowerPoint Presentation</vt:lpstr>
      <vt:lpstr>Start – server/init.py</vt:lpstr>
      <vt:lpstr>PowerPoint Presentation</vt:lpstr>
      <vt:lpstr>Service</vt:lpstr>
      <vt:lpstr>manager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Neutron server and base</dc:title>
  <dc:creator>Sridhar K.N Rao</dc:creator>
  <cp:lastModifiedBy>Shreyansh Jain</cp:lastModifiedBy>
  <cp:revision>6</cp:revision>
  <dcterms:created xsi:type="dcterms:W3CDTF">2006-08-16T00:00:00Z</dcterms:created>
  <dcterms:modified xsi:type="dcterms:W3CDTF">2015-08-07T17:36:02Z</dcterms:modified>
</cp:coreProperties>
</file>