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74" r:id="rId6"/>
    <p:sldId id="270" r:id="rId7"/>
    <p:sldId id="271" r:id="rId8"/>
    <p:sldId id="275" r:id="rId9"/>
    <p:sldId id="272" r:id="rId10"/>
    <p:sldId id="276" r:id="rId11"/>
    <p:sldId id="261" r:id="rId12"/>
    <p:sldId id="262" r:id="rId13"/>
    <p:sldId id="263" r:id="rId14"/>
    <p:sldId id="265" r:id="rId15"/>
    <p:sldId id="266" r:id="rId16"/>
    <p:sldId id="273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E904-512D-D5BC-18FD-C094BE77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99726-F784-0E84-9852-37C6A2B53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36D00-647B-56F4-8611-4D8F2778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C335F-A760-4292-875A-0C0FDD3B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F4B4C-980C-A302-B4CB-BF3E038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6A0F-8718-39B5-A467-6A0645D0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0DC1D9-B526-614D-5A44-CABD859B4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DBF53-DEEE-B405-6D92-E442F96E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99C64-E0A1-2693-3B28-B2209DC8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B1E39-8D0C-5450-4C6B-EB666C0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2929B7-52FD-7DBC-AA97-6B1666974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48584-AF20-CDF5-A244-2CDCC245C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50BA0-7BC0-7935-9F70-ED45E877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00F4E-56FD-D8FD-1079-CAA99A0B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09CB4-8168-0274-3676-A5F01374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AF8F4-7802-952D-B7F4-718478DB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27EEF-25EE-BD36-2CAB-98DB268D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A537B-3E9C-54A0-AD1C-695A6BE1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03EE9-5837-0D64-AAF5-922D4F17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D6CC1-E807-1D38-728D-87A82C1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2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4619C-B619-2C3B-683B-0CA521F6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BEAEA-04A8-2155-1DE1-86E92C04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B69F2-D109-D2FE-E5DC-46E05AE6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F4C01-32C6-51D4-3B29-AC1FDB3A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733DD-83E4-6118-8FC4-66C7C71F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0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2C35-82F0-AA8E-9EF9-89F1521E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D84E9-F6DE-A30E-2252-E87DBFC80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F3EEA-94E0-815F-0A51-3C3AD38DA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A0ECC-813E-8D0D-2C0F-9BF7E719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23286-33CE-5078-125B-EE19DA79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B5CF8-34B0-4596-7288-B6CA337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1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23FA-D929-809E-8486-38932252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8D0CC-9C47-6BF9-B1DE-CBCE8126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75B1D-1B1B-82F3-9C44-AAF553027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C12C7-EEED-A209-0879-5F9DB9686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032A69-F057-E692-AD5D-0091CE13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4236E-6F31-3E3C-BA07-3F05B0C9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D50D77-180B-BA3C-EA27-C5511F97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C4162D-AE35-78D0-CD7A-06886C58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1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B9188-1D0C-FABB-3670-C2140277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31E9C3-0AC8-6EAE-6B51-5F22DE94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65C12-D1E6-6311-9B69-0ED36F99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D2AC1-9A32-DCCC-EA7D-89227EB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757B5D-756C-7BE4-731F-11B338CD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3CC505-FBCF-162D-31BE-05B6B8F2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D1D7F-F25F-B3B4-71E2-2CC4D134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3501-5207-1AF0-B78A-DCD1DA45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87046-4859-095C-C6E2-8C218133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91B8F-0928-7EBA-655A-CD71AD032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A47FE-409C-BADB-6DBC-9CE4609F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81F9D-2306-BF29-D925-1CD5D1A9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09C4B-786C-5DE7-5D31-F4A47B93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1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A43DB-E025-0EC1-0BD3-EF34CD18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C7ED41-96F9-E9FA-1713-46967D862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3EA00-4CF9-1317-A9C9-11365E5D8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C351F-7A74-6CA7-DAC2-232EC6C8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6A885-8B2E-115C-5BF5-594AEA54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6DFF4-02B5-FB0E-D8E6-8E05514A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2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27E9D-63AE-271F-595E-7DC91029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60AEA-8C75-AC18-4E50-7880F6BE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144FE-CD47-B003-7BAF-B40743010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8ED9-F713-4A73-A885-D5D1CF0F6E1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C0E25-4614-72BD-9A87-4FF278044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6A9A4-4267-FEAF-4188-9ABC46CD2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54F6-FD75-4476-AFE3-FBBE08FBC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76A23C2-337D-8671-C87D-75F6AA5B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71" y="1106506"/>
            <a:ext cx="5253884" cy="5576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8" y="250350"/>
            <a:ext cx="3724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Code Review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6F36EA-5B9B-4263-D564-971CB924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77" y="1106507"/>
            <a:ext cx="4722594" cy="55128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FB38B-A349-B98F-B892-86B944954EBA}"/>
              </a:ext>
            </a:extLst>
          </p:cNvPr>
          <p:cNvSpPr/>
          <p:nvPr/>
        </p:nvSpPr>
        <p:spPr>
          <a:xfrm>
            <a:off x="728777" y="1023457"/>
            <a:ext cx="9976478" cy="565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3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Convert Lang </a:t>
            </a:r>
            <a:r>
              <a:rPr lang="en-US" altLang="ko-KR" sz="3200"/>
              <a:t>- </a:t>
            </a:r>
            <a:r>
              <a:rPr lang="en-US" altLang="ko-KR" sz="3200" smtClean="0"/>
              <a:t>Copilot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6" y="964175"/>
            <a:ext cx="9060872" cy="5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Code Review - </a:t>
            </a:r>
            <a:r>
              <a:rPr lang="en-US" altLang="ko-KR" sz="3200" dirty="0" err="1"/>
              <a:t>ChatGPT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7D76A8-533C-AD2A-7C8C-518155D6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2" y="981510"/>
            <a:ext cx="5768828" cy="5739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77774D-B0F1-2D58-7609-AB183750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995" y="1560352"/>
            <a:ext cx="5900478" cy="51604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98F903-B321-B56F-2165-3AA68F0ED49A}"/>
              </a:ext>
            </a:extLst>
          </p:cNvPr>
          <p:cNvSpPr/>
          <p:nvPr/>
        </p:nvSpPr>
        <p:spPr>
          <a:xfrm>
            <a:off x="746621" y="1027229"/>
            <a:ext cx="1686186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6EAA9-2329-D27A-60CD-5D2706F00506}"/>
              </a:ext>
            </a:extLst>
          </p:cNvPr>
          <p:cNvSpPr txBox="1"/>
          <p:nvPr/>
        </p:nvSpPr>
        <p:spPr>
          <a:xfrm>
            <a:off x="2466362" y="1011758"/>
            <a:ext cx="17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endParaRPr lang="ko-KR" altLang="en-US" sz="1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53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Code Review - </a:t>
            </a:r>
            <a:r>
              <a:rPr lang="en-US" altLang="ko-KR" sz="3200" dirty="0" err="1"/>
              <a:t>ChatGPT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6E22F7-939F-433D-C9A9-5B9F5EE4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2" y="981510"/>
            <a:ext cx="5553511" cy="2810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877AED-6782-BB83-AF52-0A8598B7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83" y="981510"/>
            <a:ext cx="5746458" cy="57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Refactoring - </a:t>
            </a:r>
            <a:r>
              <a:rPr lang="en-US" altLang="ko-KR" sz="3200" dirty="0" err="1"/>
              <a:t>ChatGPT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BF7D30-BFEB-6947-0918-74474920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2" y="1027229"/>
            <a:ext cx="5553511" cy="5693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50B7B1-AB09-08E0-A242-6304E7B1B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39" y="1659011"/>
            <a:ext cx="6692279" cy="50618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5080BAE-B081-E2E3-35C1-1DC418FEB1D2}"/>
              </a:ext>
            </a:extLst>
          </p:cNvPr>
          <p:cNvSpPr/>
          <p:nvPr/>
        </p:nvSpPr>
        <p:spPr>
          <a:xfrm>
            <a:off x="399874" y="1072947"/>
            <a:ext cx="1990987" cy="392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08CE3-5B87-1488-B9A6-F9A132BDB81F}"/>
              </a:ext>
            </a:extLst>
          </p:cNvPr>
          <p:cNvSpPr txBox="1"/>
          <p:nvPr/>
        </p:nvSpPr>
        <p:spPr>
          <a:xfrm>
            <a:off x="2414742" y="1115393"/>
            <a:ext cx="351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코드출처</a:t>
            </a:r>
            <a:r>
              <a:rPr lang="ko-KR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동일하게 발견</a:t>
            </a:r>
          </a:p>
        </p:txBody>
      </p:sp>
    </p:spTree>
    <p:extLst>
      <p:ext uri="{BB962C8B-B14F-4D97-AF65-F5344CB8AC3E}">
        <p14:creationId xmlns:p14="http://schemas.microsoft.com/office/powerpoint/2010/main" val="235046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Refactoring - </a:t>
            </a:r>
            <a:r>
              <a:rPr lang="en-US" altLang="ko-KR" sz="3200" dirty="0" err="1"/>
              <a:t>ChatGPT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79977C-6176-DBA1-A92C-03AAAA28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8" y="1132252"/>
            <a:ext cx="5419288" cy="5520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CDA89C-2D14-14AD-B369-F50554A1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36" y="411061"/>
            <a:ext cx="5788403" cy="62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Potential Alarm - </a:t>
            </a:r>
            <a:r>
              <a:rPr lang="en-US" altLang="ko-KR" sz="3200" dirty="0" err="1"/>
              <a:t>ChatGPT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844697-9151-8A93-F3DC-13D74B8D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2" y="1088123"/>
            <a:ext cx="5888390" cy="56146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2018E9-0945-EE48-9051-104C991D4EE9}"/>
              </a:ext>
            </a:extLst>
          </p:cNvPr>
          <p:cNvSpPr/>
          <p:nvPr/>
        </p:nvSpPr>
        <p:spPr>
          <a:xfrm>
            <a:off x="718656" y="1065125"/>
            <a:ext cx="2838276" cy="244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7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28202A0-C69A-92C0-00B7-A31660A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2" y="1042404"/>
            <a:ext cx="5479571" cy="26468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Covert Lang - </a:t>
            </a:r>
            <a:r>
              <a:rPr lang="en-US" altLang="ko-KR" sz="3200" dirty="0" err="1"/>
              <a:t>ChatGPT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2018E9-0945-EE48-9051-104C991D4EE9}"/>
              </a:ext>
            </a:extLst>
          </p:cNvPr>
          <p:cNvSpPr/>
          <p:nvPr/>
        </p:nvSpPr>
        <p:spPr>
          <a:xfrm>
            <a:off x="718656" y="1065125"/>
            <a:ext cx="2251047" cy="201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E7EF84-F723-4FBE-3E9A-B7540A29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2" y="3689234"/>
            <a:ext cx="5076899" cy="28175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38C040-D724-96CB-16D9-AA437D5ED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68" y="2067539"/>
            <a:ext cx="5715292" cy="40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3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TC</a:t>
            </a:r>
            <a:r>
              <a:rPr lang="ko-KR" altLang="en-US" sz="3200" smtClean="0"/>
              <a:t>생성</a:t>
            </a:r>
            <a:r>
              <a:rPr lang="en-US" altLang="ko-KR" sz="3200" smtClean="0"/>
              <a:t> - Copilot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0" y="1157793"/>
            <a:ext cx="7590476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TC</a:t>
            </a:r>
            <a:r>
              <a:rPr lang="ko-KR" altLang="en-US" sz="3200" smtClean="0"/>
              <a:t>생성</a:t>
            </a:r>
            <a:r>
              <a:rPr lang="en-US" altLang="ko-KR" sz="3200" smtClean="0"/>
              <a:t> - Copilot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19" y="1122926"/>
            <a:ext cx="4503843" cy="54737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73" y="1122926"/>
            <a:ext cx="4662032" cy="5564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727" y="1096287"/>
            <a:ext cx="8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BAD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42611" y="1096287"/>
            <a:ext cx="108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GOOD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5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코드요약 </a:t>
            </a:r>
            <a:r>
              <a:rPr lang="en-US" altLang="ko-KR" sz="3200" smtClean="0"/>
              <a:t>- Copilot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8927" y="1419900"/>
            <a:ext cx="8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BAD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2012810"/>
            <a:ext cx="11950410" cy="46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5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423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Code Review - Bard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C3C370-7F0F-8267-8AAC-65E7EF28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76" y="1027229"/>
            <a:ext cx="10493447" cy="57023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252FEB-9B9B-B520-490C-4BF2ADD0E83C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284B4A-5926-5B4A-7C50-32037653A915}"/>
              </a:ext>
            </a:extLst>
          </p:cNvPr>
          <p:cNvSpPr/>
          <p:nvPr/>
        </p:nvSpPr>
        <p:spPr>
          <a:xfrm>
            <a:off x="1350628" y="1066558"/>
            <a:ext cx="2290194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5F508-372D-2552-0253-E5C91523E8FD}"/>
              </a:ext>
            </a:extLst>
          </p:cNvPr>
          <p:cNvSpPr txBox="1"/>
          <p:nvPr/>
        </p:nvSpPr>
        <p:spPr>
          <a:xfrm>
            <a:off x="3640822" y="1051087"/>
            <a:ext cx="17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endParaRPr lang="ko-KR" altLang="en-US" sz="1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70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코드요약 </a:t>
            </a:r>
            <a:r>
              <a:rPr lang="en-US" altLang="ko-KR" sz="3200" smtClean="0"/>
              <a:t>- Copilot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8926" y="1419900"/>
            <a:ext cx="11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GOOD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92" y="1050039"/>
            <a:ext cx="10447526" cy="57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Code </a:t>
            </a:r>
            <a:r>
              <a:rPr lang="en-US" altLang="ko-KR" sz="3200" dirty="0" smtClean="0"/>
              <a:t>Review 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B8410D-BD12-49ED-A81B-9327E570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3" y="1124636"/>
            <a:ext cx="455295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D152BFE-9188-B849-2093-2A4338675163}"/>
              </a:ext>
            </a:extLst>
          </p:cNvPr>
          <p:cNvGrpSpPr/>
          <p:nvPr/>
        </p:nvGrpSpPr>
        <p:grpSpPr>
          <a:xfrm>
            <a:off x="583464" y="2704984"/>
            <a:ext cx="6943725" cy="3590925"/>
            <a:chOff x="4218761" y="2459657"/>
            <a:chExt cx="6943725" cy="35909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3E09B4B-7CFE-3FC5-AA7C-529ED9E6B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8761" y="2459657"/>
              <a:ext cx="6943725" cy="35909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ECFA25-12AD-5623-39A2-EA1B709C161A}"/>
                </a:ext>
              </a:extLst>
            </p:cNvPr>
            <p:cNvSpPr/>
            <p:nvPr/>
          </p:nvSpPr>
          <p:spPr>
            <a:xfrm>
              <a:off x="5016529" y="2955073"/>
              <a:ext cx="638660" cy="28331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57B46D5-07D5-7537-7051-B04326CD5971}"/>
                </a:ext>
              </a:extLst>
            </p:cNvPr>
            <p:cNvSpPr/>
            <p:nvPr/>
          </p:nvSpPr>
          <p:spPr>
            <a:xfrm>
              <a:off x="5503462" y="3754236"/>
              <a:ext cx="718918" cy="28331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B52B8A-F53E-CDC6-EE5E-D305BB4247CD}"/>
                </a:ext>
              </a:extLst>
            </p:cNvPr>
            <p:cNvSpPr/>
            <p:nvPr/>
          </p:nvSpPr>
          <p:spPr>
            <a:xfrm>
              <a:off x="5038830" y="5354427"/>
              <a:ext cx="1618447" cy="28331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84741D-8BF6-4D6F-F5C0-C7DAF0566AA1}"/>
                </a:ext>
              </a:extLst>
            </p:cNvPr>
            <p:cNvSpPr/>
            <p:nvPr/>
          </p:nvSpPr>
          <p:spPr>
            <a:xfrm>
              <a:off x="5005378" y="4578746"/>
              <a:ext cx="1295061" cy="28331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80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CleanCode</a:t>
            </a:r>
            <a:r>
              <a:rPr lang="en-US" altLang="ko-KR" sz="3200" dirty="0" smtClean="0"/>
              <a:t> 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B04561-D325-411D-0087-7D1999C4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11" y="972804"/>
            <a:ext cx="639127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5883F6-66C7-152A-6C76-DAACB5597CD1}"/>
              </a:ext>
            </a:extLst>
          </p:cNvPr>
          <p:cNvGrpSpPr/>
          <p:nvPr/>
        </p:nvGrpSpPr>
        <p:grpSpPr>
          <a:xfrm>
            <a:off x="485311" y="2864518"/>
            <a:ext cx="6991350" cy="3838575"/>
            <a:chOff x="4529486" y="2532864"/>
            <a:chExt cx="6991350" cy="383857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AC4E003-E7AF-E2A3-9D8D-388EEB9E0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9486" y="2532864"/>
              <a:ext cx="6991350" cy="383857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4A41FD-93DB-DC20-9D02-8123A3A8768E}"/>
                </a:ext>
              </a:extLst>
            </p:cNvPr>
            <p:cNvSpPr/>
            <p:nvPr/>
          </p:nvSpPr>
          <p:spPr>
            <a:xfrm>
              <a:off x="6073698" y="3114128"/>
              <a:ext cx="2167054" cy="28331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9DFBCE3-D000-1B10-0F8D-4C1CA58B1FD2}"/>
                </a:ext>
              </a:extLst>
            </p:cNvPr>
            <p:cNvSpPr/>
            <p:nvPr/>
          </p:nvSpPr>
          <p:spPr>
            <a:xfrm>
              <a:off x="5386851" y="4168841"/>
              <a:ext cx="1348486" cy="28331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FD376B7-325A-851E-B7D4-DB0B49414625}"/>
                </a:ext>
              </a:extLst>
            </p:cNvPr>
            <p:cNvSpPr/>
            <p:nvPr/>
          </p:nvSpPr>
          <p:spPr>
            <a:xfrm>
              <a:off x="6334700" y="5247042"/>
              <a:ext cx="3266500" cy="28331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83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결함 </a:t>
            </a:r>
            <a:r>
              <a:rPr lang="ko-KR" altLang="en-US" sz="3200" dirty="0" smtClean="0"/>
              <a:t>분석</a:t>
            </a:r>
            <a:r>
              <a:rPr lang="en-US" altLang="ko-KR" sz="3200" dirty="0" smtClean="0"/>
              <a:t> 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07ECCA-9A9E-77EF-D90C-A66782C3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2" y="1730222"/>
            <a:ext cx="2943225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0EF4B9-0A46-653F-E680-1E098DEB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062" y="1044329"/>
            <a:ext cx="6003302" cy="56250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842F12-0855-FDD2-4C1F-E27BBEB81AB2}"/>
              </a:ext>
            </a:extLst>
          </p:cNvPr>
          <p:cNvSpPr/>
          <p:nvPr/>
        </p:nvSpPr>
        <p:spPr>
          <a:xfrm>
            <a:off x="6832454" y="2170286"/>
            <a:ext cx="2776653" cy="2833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3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Refactoring </a:t>
            </a:r>
            <a:r>
              <a:rPr lang="en-US" altLang="ko-KR" sz="3200" dirty="0" smtClean="0"/>
              <a:t>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734645-BAA2-A874-DB3C-220F4A41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143930"/>
            <a:ext cx="695325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B8CCFB-E0AD-E71F-E7C6-AB9A8BD03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284" y="1269403"/>
            <a:ext cx="4798741" cy="456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5D436D-3D80-F6C1-BEAA-B147E7026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85" y="3997996"/>
            <a:ext cx="6419850" cy="18383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537D43-FD87-C8A6-8FAD-5403DD8D81F1}"/>
              </a:ext>
            </a:extLst>
          </p:cNvPr>
          <p:cNvSpPr/>
          <p:nvPr/>
        </p:nvSpPr>
        <p:spPr>
          <a:xfrm>
            <a:off x="1761893" y="2183271"/>
            <a:ext cx="4159405" cy="2811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7D697C-D412-4984-0DFB-D6FC9A7EECF0}"/>
              </a:ext>
            </a:extLst>
          </p:cNvPr>
          <p:cNvSpPr/>
          <p:nvPr/>
        </p:nvSpPr>
        <p:spPr>
          <a:xfrm>
            <a:off x="1667107" y="4119866"/>
            <a:ext cx="3707781" cy="2811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9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구조분석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9B59A4-47BA-1C9B-61BF-82031DCE8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1" y="1176338"/>
            <a:ext cx="5086865" cy="4744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E19ECB-BF2B-E085-244E-4188C254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119" y="666750"/>
            <a:ext cx="6915150" cy="55245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58920D-5875-FE38-0471-0331E3096D1E}"/>
              </a:ext>
            </a:extLst>
          </p:cNvPr>
          <p:cNvSpPr/>
          <p:nvPr/>
        </p:nvSpPr>
        <p:spPr>
          <a:xfrm>
            <a:off x="6634976" y="803260"/>
            <a:ext cx="1784195" cy="2833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90B707-44F7-D88A-530D-3244EB259330}"/>
              </a:ext>
            </a:extLst>
          </p:cNvPr>
          <p:cNvSpPr/>
          <p:nvPr/>
        </p:nvSpPr>
        <p:spPr>
          <a:xfrm>
            <a:off x="5605347" y="1223080"/>
            <a:ext cx="3334215" cy="2833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93F7B-CA90-C244-0F7A-BFD278B8864A}"/>
              </a:ext>
            </a:extLst>
          </p:cNvPr>
          <p:cNvSpPr/>
          <p:nvPr/>
        </p:nvSpPr>
        <p:spPr>
          <a:xfrm>
            <a:off x="5605347" y="2568661"/>
            <a:ext cx="3334215" cy="2833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5A0DEB-BAE4-88CF-6110-BE27C0DD4A35}"/>
              </a:ext>
            </a:extLst>
          </p:cNvPr>
          <p:cNvSpPr/>
          <p:nvPr/>
        </p:nvSpPr>
        <p:spPr>
          <a:xfrm>
            <a:off x="5605347" y="4943871"/>
            <a:ext cx="3739375" cy="2833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43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언어변경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9A0334-20EA-E0FA-CDE4-088122D2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11" y="559044"/>
            <a:ext cx="4804077" cy="56313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3510DA-20B7-10C3-BD15-58A387CA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9" y="1098251"/>
            <a:ext cx="4676775" cy="5248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417886-D03A-0B4E-644D-461AB2BF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941" y="5236981"/>
            <a:ext cx="3219450" cy="6953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CE1FA7-2BC8-7C5C-954F-50B57EA45E83}"/>
              </a:ext>
            </a:extLst>
          </p:cNvPr>
          <p:cNvSpPr/>
          <p:nvPr/>
        </p:nvSpPr>
        <p:spPr>
          <a:xfrm>
            <a:off x="6516111" y="525935"/>
            <a:ext cx="2839762" cy="2833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4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TC </a:t>
            </a:r>
            <a:r>
              <a:rPr lang="ko-KR" altLang="en-US" sz="3200" dirty="0" smtClean="0"/>
              <a:t>생성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2EEDE-85FF-DD31-9229-FC56CD8B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" y="928302"/>
            <a:ext cx="5656370" cy="5929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1659D8-2AB3-8DC6-C7B6-1633E0DF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42" y="2642938"/>
            <a:ext cx="5188105" cy="38755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0DE285-CB7E-55CE-4953-8676203415D8}"/>
              </a:ext>
            </a:extLst>
          </p:cNvPr>
          <p:cNvSpPr/>
          <p:nvPr/>
        </p:nvSpPr>
        <p:spPr>
          <a:xfrm>
            <a:off x="643054" y="928302"/>
            <a:ext cx="3334215" cy="4951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84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TC Coverage </a:t>
            </a:r>
            <a:r>
              <a:rPr lang="en-US" altLang="ko-KR" sz="3200" dirty="0" smtClean="0"/>
              <a:t>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22DB9-192D-4C4A-6D7B-F4C85148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694" y="157162"/>
            <a:ext cx="7077075" cy="6543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E5F47C-09ED-77E9-C950-354C4238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1" y="1519120"/>
            <a:ext cx="4278565" cy="19377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AC1E3D-ED49-A69B-B218-AF16B26CBED9}"/>
              </a:ext>
            </a:extLst>
          </p:cNvPr>
          <p:cNvSpPr/>
          <p:nvPr/>
        </p:nvSpPr>
        <p:spPr>
          <a:xfrm>
            <a:off x="5326566" y="4597053"/>
            <a:ext cx="6437971" cy="9674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함수요약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- </a:t>
            </a:r>
            <a:r>
              <a:rPr lang="en-US" altLang="ko-KR" sz="3200" dirty="0" err="1" smtClean="0"/>
              <a:t>ChatGPT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09CD62-0263-37E5-8617-66F37CB8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2" y="1081668"/>
            <a:ext cx="5176305" cy="5632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94FF4B-F5FD-64E8-0338-988D5E9F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53" y="888127"/>
            <a:ext cx="5597447" cy="3525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8C10F3-C902-2685-7641-40F9258E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553" y="4841372"/>
            <a:ext cx="5289997" cy="12806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8F3190A-8D8B-A524-ECF7-8CBA66D2051B}"/>
              </a:ext>
            </a:extLst>
          </p:cNvPr>
          <p:cNvSpPr/>
          <p:nvPr/>
        </p:nvSpPr>
        <p:spPr>
          <a:xfrm>
            <a:off x="7133065" y="5578262"/>
            <a:ext cx="2646556" cy="4951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4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423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Refactoring - Bard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6BFCE3-BD26-1C96-B103-02DA0F08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77" y="981512"/>
            <a:ext cx="10425528" cy="331039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CE5662-40F5-8568-3FCC-3724157AAB82}"/>
              </a:ext>
            </a:extLst>
          </p:cNvPr>
          <p:cNvSpPr/>
          <p:nvPr/>
        </p:nvSpPr>
        <p:spPr>
          <a:xfrm>
            <a:off x="1350628" y="981512"/>
            <a:ext cx="2290194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CCF98B-1F98-7167-46CB-71F4AAB43AC6}"/>
              </a:ext>
            </a:extLst>
          </p:cNvPr>
          <p:cNvSpPr txBox="1"/>
          <p:nvPr/>
        </p:nvSpPr>
        <p:spPr>
          <a:xfrm>
            <a:off x="3640822" y="966041"/>
            <a:ext cx="17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endParaRPr lang="ko-KR" altLang="en-US" sz="1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9646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Code </a:t>
            </a:r>
            <a:r>
              <a:rPr lang="ko-KR" altLang="en-US" sz="3200" dirty="0" smtClean="0"/>
              <a:t>결함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– ChatGPT4.0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23517B-A48D-891F-B2A0-5DBA4F0E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5" y="1224373"/>
            <a:ext cx="4572000" cy="5366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CF7F18-3E42-B8C2-21BA-401E6644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91" y="1224373"/>
            <a:ext cx="6781800" cy="3438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E6840F-DCC8-C573-42CF-96866C43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34" y="4985927"/>
            <a:ext cx="4124325" cy="1295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B9B661-80CC-37F9-82B0-1079C9366249}"/>
              </a:ext>
            </a:extLst>
          </p:cNvPr>
          <p:cNvSpPr/>
          <p:nvPr/>
        </p:nvSpPr>
        <p:spPr>
          <a:xfrm>
            <a:off x="6409746" y="1308239"/>
            <a:ext cx="1712639" cy="4086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3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언어변환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– ChatGPT4.0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E74E18-44BD-BB16-B906-04E2D776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8" y="2068230"/>
            <a:ext cx="4257675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F023B8-D9F6-41C0-2CEA-9FC94BA6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569" y="401444"/>
            <a:ext cx="5863645" cy="6055111"/>
          </a:xfrm>
          <a:prstGeom prst="rect">
            <a:avLst/>
          </a:prstGeom>
        </p:spPr>
      </p:pic>
      <p:sp>
        <p:nvSpPr>
          <p:cNvPr id="7" name="말풍선: 모서리가 둥근 사각형 7">
            <a:extLst>
              <a:ext uri="{FF2B5EF4-FFF2-40B4-BE49-F238E27FC236}">
                <a16:creationId xmlns:a16="http://schemas.microsoft.com/office/drawing/2014/main" id="{CF6F11B3-01F9-91DB-5385-F2378420F574}"/>
              </a:ext>
            </a:extLst>
          </p:cNvPr>
          <p:cNvSpPr/>
          <p:nvPr/>
        </p:nvSpPr>
        <p:spPr>
          <a:xfrm>
            <a:off x="3197440" y="2290674"/>
            <a:ext cx="1226634" cy="713678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메모리릭</a:t>
            </a:r>
            <a:r>
              <a:rPr lang="ko-KR" altLang="en-US" sz="1200" b="1" dirty="0">
                <a:solidFill>
                  <a:schemeClr val="tx1"/>
                </a:solidFill>
              </a:rPr>
              <a:t> 존재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E4A514-C358-5DB2-5968-4F551BE0D40A}"/>
              </a:ext>
            </a:extLst>
          </p:cNvPr>
          <p:cNvSpPr/>
          <p:nvPr/>
        </p:nvSpPr>
        <p:spPr>
          <a:xfrm>
            <a:off x="5856767" y="5207618"/>
            <a:ext cx="1712639" cy="4086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EDD67-9D26-C20A-42BD-A02295AF34DF}"/>
              </a:ext>
            </a:extLst>
          </p:cNvPr>
          <p:cNvSpPr/>
          <p:nvPr/>
        </p:nvSpPr>
        <p:spPr>
          <a:xfrm>
            <a:off x="6321402" y="4523677"/>
            <a:ext cx="4138442" cy="3048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10">
            <a:extLst>
              <a:ext uri="{FF2B5EF4-FFF2-40B4-BE49-F238E27FC236}">
                <a16:creationId xmlns:a16="http://schemas.microsoft.com/office/drawing/2014/main" id="{19B0044F-3433-AD21-0122-2CEBE53D0B7A}"/>
              </a:ext>
            </a:extLst>
          </p:cNvPr>
          <p:cNvSpPr/>
          <p:nvPr/>
        </p:nvSpPr>
        <p:spPr>
          <a:xfrm>
            <a:off x="413648" y="933694"/>
            <a:ext cx="3475697" cy="1004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메모리 릭이 있는 코드의 </a:t>
            </a:r>
            <a:r>
              <a:rPr lang="en-US" altLang="ko-KR" sz="1600" dirty="0">
                <a:solidFill>
                  <a:schemeClr val="tx1"/>
                </a:solidFill>
              </a:rPr>
              <a:t>Rust </a:t>
            </a:r>
            <a:r>
              <a:rPr lang="ko-KR" altLang="en-US" sz="1600" dirty="0">
                <a:solidFill>
                  <a:schemeClr val="tx1"/>
                </a:solidFill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48555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4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언어 변환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– ChatGPT4.0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B40A2-4D6B-AD4E-A7C7-1297C1B16775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40EBB-B802-5122-F8A0-97B17F76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7" y="2709979"/>
            <a:ext cx="3086100" cy="2962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56FBA2-F1AB-7359-904E-0D9B3C12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13" y="341595"/>
            <a:ext cx="5984507" cy="60662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B69FD7-8BDE-42C6-20B3-92AE0AF1A873}"/>
              </a:ext>
            </a:extLst>
          </p:cNvPr>
          <p:cNvSpPr/>
          <p:nvPr/>
        </p:nvSpPr>
        <p:spPr>
          <a:xfrm>
            <a:off x="5887844" y="4103658"/>
            <a:ext cx="1929161" cy="3010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798B01-7E3B-EBC8-6EFB-4D2ECF57C52E}"/>
              </a:ext>
            </a:extLst>
          </p:cNvPr>
          <p:cNvSpPr/>
          <p:nvPr/>
        </p:nvSpPr>
        <p:spPr>
          <a:xfrm>
            <a:off x="7817005" y="5371180"/>
            <a:ext cx="2988527" cy="3010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E979B4A0-3DD5-E7D9-AEAC-9D5A64A6ABF3}"/>
              </a:ext>
            </a:extLst>
          </p:cNvPr>
          <p:cNvSpPr/>
          <p:nvPr/>
        </p:nvSpPr>
        <p:spPr>
          <a:xfrm>
            <a:off x="312388" y="975734"/>
            <a:ext cx="3475697" cy="1004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메모리 관리가 필요 없는 </a:t>
            </a:r>
            <a:r>
              <a:rPr lang="en-US" altLang="ko-KR" sz="1600" dirty="0">
                <a:solidFill>
                  <a:schemeClr val="tx1"/>
                </a:solidFill>
              </a:rPr>
              <a:t>Python</a:t>
            </a:r>
            <a:r>
              <a:rPr lang="ko-KR" altLang="en-US" sz="1600" dirty="0">
                <a:solidFill>
                  <a:schemeClr val="tx1"/>
                </a:solidFill>
              </a:rPr>
              <a:t>에서 관리가 필요한 </a:t>
            </a:r>
            <a:r>
              <a:rPr lang="en-US" altLang="ko-KR" sz="1600" dirty="0">
                <a:solidFill>
                  <a:schemeClr val="tx1"/>
                </a:solidFill>
              </a:rPr>
              <a:t>C++ </a:t>
            </a:r>
            <a:r>
              <a:rPr lang="ko-KR" altLang="en-US" sz="1600" dirty="0">
                <a:solidFill>
                  <a:schemeClr val="tx1"/>
                </a:solidFill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1890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423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Refactoring - Bard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A9AC02-2922-11C7-DDE6-1E91CBAF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2" y="1138999"/>
            <a:ext cx="5835985" cy="2733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E879EF-F921-4848-BCBB-9FBD00FF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2" y="3872726"/>
            <a:ext cx="5835985" cy="2734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9C9FAD-2B67-D7FD-20A9-C680C3B8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17" y="1138998"/>
            <a:ext cx="5841581" cy="2290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72E4E2-9A7B-A1A3-1BCD-23D9B13E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516" y="3418382"/>
            <a:ext cx="5835985" cy="6837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9F0D92-FE88-FB5A-8E41-B944BC095CDC}"/>
              </a:ext>
            </a:extLst>
          </p:cNvPr>
          <p:cNvSpPr/>
          <p:nvPr/>
        </p:nvSpPr>
        <p:spPr>
          <a:xfrm>
            <a:off x="6096000" y="3649211"/>
            <a:ext cx="1764484" cy="11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64DCAC-BCE8-66FE-EE90-B1CD4D0BF804}"/>
              </a:ext>
            </a:extLst>
          </p:cNvPr>
          <p:cNvSpPr txBox="1"/>
          <p:nvPr/>
        </p:nvSpPr>
        <p:spPr>
          <a:xfrm>
            <a:off x="7949966" y="3718837"/>
            <a:ext cx="351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코드출처</a:t>
            </a:r>
            <a:r>
              <a:rPr lang="ko-KR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동일하게 발견</a:t>
            </a:r>
          </a:p>
        </p:txBody>
      </p:sp>
    </p:spTree>
    <p:extLst>
      <p:ext uri="{BB962C8B-B14F-4D97-AF65-F5344CB8AC3E}">
        <p14:creationId xmlns:p14="http://schemas.microsoft.com/office/powerpoint/2010/main" val="29906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423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Refactoring </a:t>
            </a:r>
            <a:r>
              <a:rPr lang="en-US" altLang="ko-KR" sz="3200"/>
              <a:t>- </a:t>
            </a:r>
            <a:r>
              <a:rPr lang="en-US" altLang="ko-KR" sz="3200" smtClean="0"/>
              <a:t>copilot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" y="1045827"/>
            <a:ext cx="9363788" cy="5072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6283149"/>
            <a:ext cx="1116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=&gt; </a:t>
            </a:r>
            <a:r>
              <a:rPr lang="ko-KR" altLang="en-US"/>
              <a:t>완성 되지 않는 </a:t>
            </a:r>
            <a:r>
              <a:rPr lang="en-US" altLang="ko-KR"/>
              <a:t>code</a:t>
            </a:r>
            <a:r>
              <a:rPr lang="ko-KR" altLang="en-US"/>
              <a:t>를 제안하기도 하고</a:t>
            </a:r>
            <a:r>
              <a:rPr lang="en-US" altLang="ko-KR"/>
              <a:t>, </a:t>
            </a:r>
            <a:r>
              <a:rPr lang="ko-KR" altLang="en-US"/>
              <a:t>나름 최선을 다해 완성된 코드를 제시하기도 </a:t>
            </a:r>
            <a:r>
              <a:rPr lang="ko-KR" altLang="en-US" smtClean="0"/>
              <a:t>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1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C8B091-2198-8716-C3FD-DBADBFBA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1" y="1065125"/>
            <a:ext cx="10395270" cy="43475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Potential Alarm - Bard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2018E9-0945-EE48-9051-104C991D4EE9}"/>
              </a:ext>
            </a:extLst>
          </p:cNvPr>
          <p:cNvSpPr/>
          <p:nvPr/>
        </p:nvSpPr>
        <p:spPr>
          <a:xfrm>
            <a:off x="961936" y="1110844"/>
            <a:ext cx="3761065" cy="244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4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Potential Alarm - Bard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26999B-42AF-6F2F-BFF5-7F4C23F9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4" y="1040235"/>
            <a:ext cx="5888106" cy="2784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B85A40-7D2F-77FF-AC14-8F1DC04E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93" y="3824363"/>
            <a:ext cx="5888107" cy="2862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AD2280-7BF2-4DA7-D492-788AD163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040234"/>
            <a:ext cx="5958981" cy="32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4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Potential Alarm </a:t>
            </a:r>
            <a:r>
              <a:rPr lang="en-US" altLang="ko-KR" sz="3200"/>
              <a:t>- </a:t>
            </a:r>
            <a:r>
              <a:rPr lang="en-US" altLang="ko-KR" sz="3200" smtClean="0"/>
              <a:t>Copilot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989215"/>
            <a:ext cx="9094123" cy="57609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4450" y="989215"/>
            <a:ext cx="21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=&gt; </a:t>
            </a:r>
            <a:r>
              <a:rPr lang="ko-KR" altLang="en-US" smtClean="0"/>
              <a:t>성공할 때도 있고 아닐 때도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5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A1BAB3-4F34-4032-C2FA-C353295D8B61}"/>
              </a:ext>
            </a:extLst>
          </p:cNvPr>
          <p:cNvSpPr/>
          <p:nvPr/>
        </p:nvSpPr>
        <p:spPr>
          <a:xfrm>
            <a:off x="-1" y="835125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068D-89F5-90A0-3265-A7C8A1752786}"/>
              </a:ext>
            </a:extLst>
          </p:cNvPr>
          <p:cNvSpPr txBox="1"/>
          <p:nvPr/>
        </p:nvSpPr>
        <p:spPr>
          <a:xfrm>
            <a:off x="192947" y="250350"/>
            <a:ext cx="56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Convert Lang - Bard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DE7E1A-EA96-973B-B4C5-08DA806B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4" y="1032525"/>
            <a:ext cx="6914360" cy="3636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3AC5CF-483A-631F-F3FD-0871A196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" y="4669417"/>
            <a:ext cx="6795084" cy="214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521E2E-C4DE-22D7-BBDD-B5081CB4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114" y="2188583"/>
            <a:ext cx="6408795" cy="10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170</Words>
  <Application>Microsoft Office PowerPoint</Application>
  <PresentationFormat>와이드스크린</PresentationFormat>
  <Paragraphs>46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DoHun</dc:creator>
  <cp:lastModifiedBy>구수진/SE Lab(VD)/삼성전자</cp:lastModifiedBy>
  <cp:revision>9</cp:revision>
  <dcterms:created xsi:type="dcterms:W3CDTF">2023-06-01T06:04:49Z</dcterms:created>
  <dcterms:modified xsi:type="dcterms:W3CDTF">2023-06-01T07:46:08Z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