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69" r:id="rId3"/>
    <p:sldId id="258" r:id="rId4"/>
    <p:sldId id="257" r:id="rId5"/>
    <p:sldId id="259" r:id="rId6"/>
    <p:sldId id="261" r:id="rId7"/>
    <p:sldId id="263" r:id="rId8"/>
    <p:sldId id="271" r:id="rId9"/>
    <p:sldId id="272" r:id="rId10"/>
    <p:sldId id="262" r:id="rId11"/>
    <p:sldId id="292" r:id="rId12"/>
    <p:sldId id="277" r:id="rId13"/>
    <p:sldId id="280" r:id="rId14"/>
    <p:sldId id="268" r:id="rId15"/>
    <p:sldId id="281" r:id="rId16"/>
    <p:sldId id="283" r:id="rId17"/>
    <p:sldId id="267" r:id="rId18"/>
    <p:sldId id="294" r:id="rId19"/>
    <p:sldId id="284" r:id="rId20"/>
    <p:sldId id="287" r:id="rId21"/>
    <p:sldId id="289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6CB32F-8528-49B4-AC7F-E94A6FF44945}" v="380" dt="2023-06-01T05:08:34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3059" autoAdjust="0"/>
  </p:normalViewPr>
  <p:slideViewPr>
    <p:cSldViewPr snapToGrid="0">
      <p:cViewPr varScale="1">
        <p:scale>
          <a:sx n="106" d="100"/>
          <a:sy n="106" d="100"/>
        </p:scale>
        <p:origin x="15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구 수진" userId="544999df43079ecf" providerId="LiveId" clId="{8A6CB32F-8528-49B4-AC7F-E94A6FF44945}"/>
    <pc:docChg chg="undo custSel addSld delSld modSld sldOrd modMainMaster modNotesMaster">
      <pc:chgData name="구 수진" userId="544999df43079ecf" providerId="LiveId" clId="{8A6CB32F-8528-49B4-AC7F-E94A6FF44945}" dt="2023-06-01T05:08:34.934" v="4017"/>
      <pc:docMkLst>
        <pc:docMk/>
      </pc:docMkLst>
      <pc:sldChg chg="modSp mod">
        <pc:chgData name="구 수진" userId="544999df43079ecf" providerId="LiveId" clId="{8A6CB32F-8528-49B4-AC7F-E94A6FF44945}" dt="2023-06-01T03:48:35.387" v="669"/>
        <pc:sldMkLst>
          <pc:docMk/>
          <pc:sldMk cId="1291314784" sldId="256"/>
        </pc:sldMkLst>
        <pc:spChg chg="mod">
          <ac:chgData name="구 수진" userId="544999df43079ecf" providerId="LiveId" clId="{8A6CB32F-8528-49B4-AC7F-E94A6FF44945}" dt="2023-06-01T03:48:35.387" v="669"/>
          <ac:spMkLst>
            <pc:docMk/>
            <pc:sldMk cId="1291314784" sldId="256"/>
            <ac:spMk id="2" creationId="{BEAC5C8A-CB93-694B-BAA0-0247C4E2C87A}"/>
          </ac:spMkLst>
        </pc:spChg>
        <pc:spChg chg="mod">
          <ac:chgData name="구 수진" userId="544999df43079ecf" providerId="LiveId" clId="{8A6CB32F-8528-49B4-AC7F-E94A6FF44945}" dt="2023-06-01T03:48:35.387" v="669"/>
          <ac:spMkLst>
            <pc:docMk/>
            <pc:sldMk cId="1291314784" sldId="256"/>
            <ac:spMk id="3" creationId="{5BA1E20B-F443-1510-E733-1FF832CB1F54}"/>
          </ac:spMkLst>
        </pc:spChg>
      </pc:sldChg>
      <pc:sldChg chg="addSp delSp modSp add mod">
        <pc:chgData name="구 수진" userId="544999df43079ecf" providerId="LiveId" clId="{8A6CB32F-8528-49B4-AC7F-E94A6FF44945}" dt="2023-06-01T05:08:21.633" v="4011" actId="20577"/>
        <pc:sldMkLst>
          <pc:docMk/>
          <pc:sldMk cId="896957746" sldId="257"/>
        </pc:sldMkLst>
        <pc:spChg chg="del">
          <ac:chgData name="구 수진" userId="544999df43079ecf" providerId="LiveId" clId="{8A6CB32F-8528-49B4-AC7F-E94A6FF44945}" dt="2023-06-01T02:47:40.823" v="1" actId="478"/>
          <ac:spMkLst>
            <pc:docMk/>
            <pc:sldMk cId="896957746" sldId="257"/>
            <ac:spMk id="2" creationId="{BEAC5C8A-CB93-694B-BAA0-0247C4E2C87A}"/>
          </ac:spMkLst>
        </pc:spChg>
        <pc:spChg chg="del">
          <ac:chgData name="구 수진" userId="544999df43079ecf" providerId="LiveId" clId="{8A6CB32F-8528-49B4-AC7F-E94A6FF44945}" dt="2023-06-01T02:47:40.823" v="1" actId="478"/>
          <ac:spMkLst>
            <pc:docMk/>
            <pc:sldMk cId="896957746" sldId="257"/>
            <ac:spMk id="3" creationId="{5BA1E20B-F443-1510-E733-1FF832CB1F54}"/>
          </ac:spMkLst>
        </pc:spChg>
        <pc:spChg chg="add del mod">
          <ac:chgData name="구 수진" userId="544999df43079ecf" providerId="LiveId" clId="{8A6CB32F-8528-49B4-AC7F-E94A6FF44945}" dt="2023-06-01T02:47:43.277" v="2" actId="478"/>
          <ac:spMkLst>
            <pc:docMk/>
            <pc:sldMk cId="896957746" sldId="257"/>
            <ac:spMk id="5" creationId="{D2986C82-0B57-B891-E7FC-4E90D09A1B5C}"/>
          </ac:spMkLst>
        </pc:spChg>
        <pc:spChg chg="add mod">
          <ac:chgData name="구 수진" userId="544999df43079ecf" providerId="LiveId" clId="{8A6CB32F-8528-49B4-AC7F-E94A6FF44945}" dt="2023-06-01T05:08:21.633" v="4011" actId="20577"/>
          <ac:spMkLst>
            <pc:docMk/>
            <pc:sldMk cId="896957746" sldId="257"/>
            <ac:spMk id="15" creationId="{C30730FC-4AEA-C6BC-F6D3-F9BFD364B5F7}"/>
          </ac:spMkLst>
        </pc:spChg>
        <pc:spChg chg="add mod">
          <ac:chgData name="구 수진" userId="544999df43079ecf" providerId="LiveId" clId="{8A6CB32F-8528-49B4-AC7F-E94A6FF44945}" dt="2023-06-01T03:52:35.295" v="825" actId="1076"/>
          <ac:spMkLst>
            <pc:docMk/>
            <pc:sldMk cId="896957746" sldId="257"/>
            <ac:spMk id="16" creationId="{254F7A07-980E-3EFC-B8D4-FCB4A86B9023}"/>
          </ac:spMkLst>
        </pc:spChg>
        <pc:spChg chg="add del mod">
          <ac:chgData name="구 수진" userId="544999df43079ecf" providerId="LiveId" clId="{8A6CB32F-8528-49B4-AC7F-E94A6FF44945}" dt="2023-06-01T03:47:38.082" v="659"/>
          <ac:spMkLst>
            <pc:docMk/>
            <pc:sldMk cId="896957746" sldId="257"/>
            <ac:spMk id="17" creationId="{765FD927-6DB5-200C-6271-34C5776B844F}"/>
          </ac:spMkLst>
        </pc:spChg>
        <pc:spChg chg="add del mod">
          <ac:chgData name="구 수진" userId="544999df43079ecf" providerId="LiveId" clId="{8A6CB32F-8528-49B4-AC7F-E94A6FF44945}" dt="2023-06-01T03:48:45.693" v="672" actId="478"/>
          <ac:spMkLst>
            <pc:docMk/>
            <pc:sldMk cId="896957746" sldId="257"/>
            <ac:spMk id="18" creationId="{26D8E4DA-8318-AD8D-C3F4-2FE64A713698}"/>
          </ac:spMkLst>
        </pc:spChg>
        <pc:spChg chg="add mod">
          <ac:chgData name="구 수진" userId="544999df43079ecf" providerId="LiveId" clId="{8A6CB32F-8528-49B4-AC7F-E94A6FF44945}" dt="2023-06-01T03:50:15.601" v="743" actId="1076"/>
          <ac:spMkLst>
            <pc:docMk/>
            <pc:sldMk cId="896957746" sldId="257"/>
            <ac:spMk id="19" creationId="{06DC1D17-414F-2159-D9C9-0CCF124DC313}"/>
          </ac:spMkLst>
        </pc:spChg>
        <pc:spChg chg="add mod">
          <ac:chgData name="구 수진" userId="544999df43079ecf" providerId="LiveId" clId="{8A6CB32F-8528-49B4-AC7F-E94A6FF44945}" dt="2023-06-01T03:50:15.601" v="743" actId="1076"/>
          <ac:spMkLst>
            <pc:docMk/>
            <pc:sldMk cId="896957746" sldId="257"/>
            <ac:spMk id="20" creationId="{0F46AE89-CD65-75A9-F640-B7E3F0F22FA9}"/>
          </ac:spMkLst>
        </pc:spChg>
        <pc:spChg chg="add mod">
          <ac:chgData name="구 수진" userId="544999df43079ecf" providerId="LiveId" clId="{8A6CB32F-8528-49B4-AC7F-E94A6FF44945}" dt="2023-06-01T03:50:15.601" v="743" actId="1076"/>
          <ac:spMkLst>
            <pc:docMk/>
            <pc:sldMk cId="896957746" sldId="257"/>
            <ac:spMk id="21" creationId="{D634DE17-785B-0E9E-C0AC-CBEAEEB35C27}"/>
          </ac:spMkLst>
        </pc:spChg>
        <pc:spChg chg="add mod">
          <ac:chgData name="구 수진" userId="544999df43079ecf" providerId="LiveId" clId="{8A6CB32F-8528-49B4-AC7F-E94A6FF44945}" dt="2023-06-01T03:50:27.079" v="746" actId="1076"/>
          <ac:spMkLst>
            <pc:docMk/>
            <pc:sldMk cId="896957746" sldId="257"/>
            <ac:spMk id="22" creationId="{4E1726B0-4A3A-DC07-FF4B-49252ECD9D0C}"/>
          </ac:spMkLst>
        </pc:spChg>
        <pc:spChg chg="add mod">
          <ac:chgData name="구 수진" userId="544999df43079ecf" providerId="LiveId" clId="{8A6CB32F-8528-49B4-AC7F-E94A6FF44945}" dt="2023-06-01T03:51:45.524" v="770" actId="20577"/>
          <ac:spMkLst>
            <pc:docMk/>
            <pc:sldMk cId="896957746" sldId="257"/>
            <ac:spMk id="23" creationId="{B95F649B-0B52-59AD-907B-498EFEEF8CEF}"/>
          </ac:spMkLst>
        </pc:spChg>
        <pc:spChg chg="add mod">
          <ac:chgData name="구 수진" userId="544999df43079ecf" providerId="LiveId" clId="{8A6CB32F-8528-49B4-AC7F-E94A6FF44945}" dt="2023-06-01T03:51:46.924" v="771" actId="20577"/>
          <ac:spMkLst>
            <pc:docMk/>
            <pc:sldMk cId="896957746" sldId="257"/>
            <ac:spMk id="24" creationId="{03C9579E-8C0C-731E-68DB-CFFDDD487978}"/>
          </ac:spMkLst>
        </pc:spChg>
        <pc:spChg chg="add mod">
          <ac:chgData name="구 수진" userId="544999df43079ecf" providerId="LiveId" clId="{8A6CB32F-8528-49B4-AC7F-E94A6FF44945}" dt="2023-06-01T03:51:49.792" v="773" actId="20577"/>
          <ac:spMkLst>
            <pc:docMk/>
            <pc:sldMk cId="896957746" sldId="257"/>
            <ac:spMk id="25" creationId="{F647D53F-9ACB-1341-2A6A-11F6D6734C97}"/>
          </ac:spMkLst>
        </pc:spChg>
        <pc:spChg chg="add del mod">
          <ac:chgData name="구 수진" userId="544999df43079ecf" providerId="LiveId" clId="{8A6CB32F-8528-49B4-AC7F-E94A6FF44945}" dt="2023-06-01T03:51:53.807" v="774" actId="478"/>
          <ac:spMkLst>
            <pc:docMk/>
            <pc:sldMk cId="896957746" sldId="257"/>
            <ac:spMk id="30" creationId="{8D88834C-33D0-3BAC-AAFE-498121B8C31C}"/>
          </ac:spMkLst>
        </pc:spChg>
        <pc:picChg chg="add del mod">
          <ac:chgData name="구 수진" userId="544999df43079ecf" providerId="LiveId" clId="{8A6CB32F-8528-49B4-AC7F-E94A6FF44945}" dt="2023-06-01T02:52:24.480" v="40" actId="478"/>
          <ac:picMkLst>
            <pc:docMk/>
            <pc:sldMk cId="896957746" sldId="257"/>
            <ac:picMk id="6" creationId="{B7BC8CEC-2C2D-ECB6-F2D6-AC48F684943C}"/>
          </ac:picMkLst>
        </pc:picChg>
        <pc:picChg chg="add del mod">
          <ac:chgData name="구 수진" userId="544999df43079ecf" providerId="LiveId" clId="{8A6CB32F-8528-49B4-AC7F-E94A6FF44945}" dt="2023-06-01T03:03:57.292" v="105" actId="478"/>
          <ac:picMkLst>
            <pc:docMk/>
            <pc:sldMk cId="896957746" sldId="257"/>
            <ac:picMk id="7" creationId="{52EAED20-57CC-99BE-6267-F7D09A5DDC26}"/>
          </ac:picMkLst>
        </pc:picChg>
        <pc:picChg chg="add mod">
          <ac:chgData name="구 수진" userId="544999df43079ecf" providerId="LiveId" clId="{8A6CB32F-8528-49B4-AC7F-E94A6FF44945}" dt="2023-06-01T03:08:01.667" v="108"/>
          <ac:picMkLst>
            <pc:docMk/>
            <pc:sldMk cId="896957746" sldId="257"/>
            <ac:picMk id="8" creationId="{CBF3B4D1-4012-C865-9D1F-1FFD06A9DC04}"/>
          </ac:picMkLst>
        </pc:picChg>
        <pc:picChg chg="add mod">
          <ac:chgData name="구 수진" userId="544999df43079ecf" providerId="LiveId" clId="{8A6CB32F-8528-49B4-AC7F-E94A6FF44945}" dt="2023-06-01T03:50:15.601" v="743" actId="1076"/>
          <ac:picMkLst>
            <pc:docMk/>
            <pc:sldMk cId="896957746" sldId="257"/>
            <ac:picMk id="10" creationId="{8193F0EE-FC44-0C23-2262-D5F1E9CA23AF}"/>
          </ac:picMkLst>
        </pc:picChg>
        <pc:picChg chg="add del mod">
          <ac:chgData name="구 수진" userId="544999df43079ecf" providerId="LiveId" clId="{8A6CB32F-8528-49B4-AC7F-E94A6FF44945}" dt="2023-06-01T03:14:56.644" v="115" actId="21"/>
          <ac:picMkLst>
            <pc:docMk/>
            <pc:sldMk cId="896957746" sldId="257"/>
            <ac:picMk id="12" creationId="{F7985719-0E9E-DEDA-2314-762B2DE6135D}"/>
          </ac:picMkLst>
        </pc:picChg>
        <pc:picChg chg="add mod">
          <ac:chgData name="구 수진" userId="544999df43079ecf" providerId="LiveId" clId="{8A6CB32F-8528-49B4-AC7F-E94A6FF44945}" dt="2023-06-01T03:51:08.624" v="760" actId="1076"/>
          <ac:picMkLst>
            <pc:docMk/>
            <pc:sldMk cId="896957746" sldId="257"/>
            <ac:picMk id="14" creationId="{012CED89-5E5E-B27F-00AE-588152F8A14B}"/>
          </ac:picMkLst>
        </pc:picChg>
        <pc:picChg chg="add mod">
          <ac:chgData name="구 수진" userId="544999df43079ecf" providerId="LiveId" clId="{8A6CB32F-8528-49B4-AC7F-E94A6FF44945}" dt="2023-06-01T03:51:12.832" v="762" actId="14100"/>
          <ac:picMkLst>
            <pc:docMk/>
            <pc:sldMk cId="896957746" sldId="257"/>
            <ac:picMk id="27" creationId="{8176B7EC-B264-7EB9-EB02-C5EB12A17D99}"/>
          </ac:picMkLst>
        </pc:picChg>
        <pc:picChg chg="add del">
          <ac:chgData name="구 수진" userId="544999df43079ecf" providerId="LiveId" clId="{8A6CB32F-8528-49B4-AC7F-E94A6FF44945}" dt="2023-06-01T03:51:15.648" v="764" actId="22"/>
          <ac:picMkLst>
            <pc:docMk/>
            <pc:sldMk cId="896957746" sldId="257"/>
            <ac:picMk id="29" creationId="{EEE4B816-6F7D-0D47-7653-08AF44D8015C}"/>
          </ac:picMkLst>
        </pc:picChg>
      </pc:sldChg>
      <pc:sldChg chg="delSp modSp add mod">
        <pc:chgData name="구 수진" userId="544999df43079ecf" providerId="LiveId" clId="{8A6CB32F-8528-49B4-AC7F-E94A6FF44945}" dt="2023-06-01T04:22:10.412" v="2421" actId="20577"/>
        <pc:sldMkLst>
          <pc:docMk/>
          <pc:sldMk cId="3755479533" sldId="258"/>
        </pc:sldMkLst>
        <pc:spChg chg="mod">
          <ac:chgData name="구 수진" userId="544999df43079ecf" providerId="LiveId" clId="{8A6CB32F-8528-49B4-AC7F-E94A6FF44945}" dt="2023-06-01T04:22:10.412" v="2421" actId="20577"/>
          <ac:spMkLst>
            <pc:docMk/>
            <pc:sldMk cId="3755479533" sldId="258"/>
            <ac:spMk id="2" creationId="{BEAC5C8A-CB93-694B-BAA0-0247C4E2C87A}"/>
          </ac:spMkLst>
        </pc:spChg>
        <pc:spChg chg="del mod">
          <ac:chgData name="구 수진" userId="544999df43079ecf" providerId="LiveId" clId="{8A6CB32F-8528-49B4-AC7F-E94A6FF44945}" dt="2023-06-01T03:45:16.685" v="492" actId="478"/>
          <ac:spMkLst>
            <pc:docMk/>
            <pc:sldMk cId="3755479533" sldId="258"/>
            <ac:spMk id="3" creationId="{5BA1E20B-F443-1510-E733-1FF832CB1F54}"/>
          </ac:spMkLst>
        </pc:spChg>
      </pc:sldChg>
      <pc:sldChg chg="addSp delSp modSp add mod">
        <pc:chgData name="구 수진" userId="544999df43079ecf" providerId="LiveId" clId="{8A6CB32F-8528-49B4-AC7F-E94A6FF44945}" dt="2023-06-01T05:08:34.934" v="4017"/>
        <pc:sldMkLst>
          <pc:docMk/>
          <pc:sldMk cId="3046358005" sldId="259"/>
        </pc:sldMkLst>
        <pc:spChg chg="add mod">
          <ac:chgData name="구 수진" userId="544999df43079ecf" providerId="LiveId" clId="{8A6CB32F-8528-49B4-AC7F-E94A6FF44945}" dt="2023-06-01T05:08:34.934" v="4017"/>
          <ac:spMkLst>
            <pc:docMk/>
            <pc:sldMk cId="3046358005" sldId="259"/>
            <ac:spMk id="4" creationId="{4599995D-A478-4CE4-33D3-664DDB7B39AE}"/>
          </ac:spMkLst>
        </pc:spChg>
        <pc:spChg chg="add del mod">
          <ac:chgData name="구 수진" userId="544999df43079ecf" providerId="LiveId" clId="{8A6CB32F-8528-49B4-AC7F-E94A6FF44945}" dt="2023-06-01T03:53:34.156" v="882" actId="478"/>
          <ac:spMkLst>
            <pc:docMk/>
            <pc:sldMk cId="3046358005" sldId="259"/>
            <ac:spMk id="5" creationId="{73F513C7-3742-AF82-8ABF-B956931EC429}"/>
          </ac:spMkLst>
        </pc:spChg>
        <pc:spChg chg="add mod">
          <ac:chgData name="구 수진" userId="544999df43079ecf" providerId="LiveId" clId="{8A6CB32F-8528-49B4-AC7F-E94A6FF44945}" dt="2023-06-01T04:57:31.111" v="4000" actId="12"/>
          <ac:spMkLst>
            <pc:docMk/>
            <pc:sldMk cId="3046358005" sldId="259"/>
            <ac:spMk id="8" creationId="{C23AF088-DA74-59A9-6732-E46CECCAFD9E}"/>
          </ac:spMkLst>
        </pc:spChg>
        <pc:picChg chg="add del mod">
          <ac:chgData name="구 수진" userId="544999df43079ecf" providerId="LiveId" clId="{8A6CB32F-8528-49B4-AC7F-E94A6FF44945}" dt="2023-06-01T03:03:59.211" v="106" actId="478"/>
          <ac:picMkLst>
            <pc:docMk/>
            <pc:sldMk cId="3046358005" sldId="259"/>
            <ac:picMk id="2" creationId="{CB607F01-9E65-92EC-EF09-19837948A3AE}"/>
          </ac:picMkLst>
        </pc:picChg>
        <pc:picChg chg="add mod">
          <ac:chgData name="구 수진" userId="544999df43079ecf" providerId="LiveId" clId="{8A6CB32F-8528-49B4-AC7F-E94A6FF44945}" dt="2023-06-01T04:57:25.133" v="3981" actId="1076"/>
          <ac:picMkLst>
            <pc:docMk/>
            <pc:sldMk cId="3046358005" sldId="259"/>
            <ac:picMk id="3" creationId="{440F5FBA-D149-C904-8511-BD864668429E}"/>
          </ac:picMkLst>
        </pc:picChg>
        <pc:picChg chg="del">
          <ac:chgData name="구 수진" userId="544999df43079ecf" providerId="LiveId" clId="{8A6CB32F-8528-49B4-AC7F-E94A6FF44945}" dt="2023-06-01T02:52:11.938" v="30" actId="478"/>
          <ac:picMkLst>
            <pc:docMk/>
            <pc:sldMk cId="3046358005" sldId="259"/>
            <ac:picMk id="6" creationId="{B7BC8CEC-2C2D-ECB6-F2D6-AC48F684943C}"/>
          </ac:picMkLst>
        </pc:picChg>
        <pc:picChg chg="add del mod">
          <ac:chgData name="구 수진" userId="544999df43079ecf" providerId="LiveId" clId="{8A6CB32F-8528-49B4-AC7F-E94A6FF44945}" dt="2023-06-01T03:53:41.415" v="884" actId="478"/>
          <ac:picMkLst>
            <pc:docMk/>
            <pc:sldMk cId="3046358005" sldId="259"/>
            <ac:picMk id="7" creationId="{2EC8B289-5CBE-F55B-FF9A-977C6B7CC5CE}"/>
          </ac:picMkLst>
        </pc:picChg>
      </pc:sldChg>
      <pc:sldChg chg="addSp delSp modSp add del mod">
        <pc:chgData name="구 수진" userId="544999df43079ecf" providerId="LiveId" clId="{8A6CB32F-8528-49B4-AC7F-E94A6FF44945}" dt="2023-06-01T03:53:10.583" v="864" actId="47"/>
        <pc:sldMkLst>
          <pc:docMk/>
          <pc:sldMk cId="1031268119" sldId="260"/>
        </pc:sldMkLst>
        <pc:picChg chg="add del mod">
          <ac:chgData name="구 수진" userId="544999df43079ecf" providerId="LiveId" clId="{8A6CB32F-8528-49B4-AC7F-E94A6FF44945}" dt="2023-06-01T03:53:06.427" v="860" actId="21"/>
          <ac:picMkLst>
            <pc:docMk/>
            <pc:sldMk cId="1031268119" sldId="260"/>
            <ac:picMk id="3" creationId="{F780C92B-BF82-CC12-7A56-95DBC8C8FBC7}"/>
          </ac:picMkLst>
        </pc:picChg>
      </pc:sldChg>
      <pc:sldChg chg="addSp delSp modSp add mod">
        <pc:chgData name="구 수진" userId="544999df43079ecf" providerId="LiveId" clId="{8A6CB32F-8528-49B4-AC7F-E94A6FF44945}" dt="2023-06-01T03:54:38.939" v="963" actId="20577"/>
        <pc:sldMkLst>
          <pc:docMk/>
          <pc:sldMk cId="182642363" sldId="261"/>
        </pc:sldMkLst>
        <pc:spChg chg="add mod">
          <ac:chgData name="구 수진" userId="544999df43079ecf" providerId="LiveId" clId="{8A6CB32F-8528-49B4-AC7F-E94A6FF44945}" dt="2023-06-01T03:54:38.939" v="963" actId="20577"/>
          <ac:spMkLst>
            <pc:docMk/>
            <pc:sldMk cId="182642363" sldId="261"/>
            <ac:spMk id="4" creationId="{A73DE16D-1592-8964-15A1-0719E8F3D422}"/>
          </ac:spMkLst>
        </pc:spChg>
        <pc:spChg chg="add del mod">
          <ac:chgData name="구 수진" userId="544999df43079ecf" providerId="LiveId" clId="{8A6CB32F-8528-49B4-AC7F-E94A6FF44945}" dt="2023-06-01T03:54:11.904" v="908" actId="478"/>
          <ac:spMkLst>
            <pc:docMk/>
            <pc:sldMk cId="182642363" sldId="261"/>
            <ac:spMk id="5" creationId="{BD9C06C6-AA1A-599A-8F21-FDB278CB7283}"/>
          </ac:spMkLst>
        </pc:spChg>
        <pc:picChg chg="add mod">
          <ac:chgData name="구 수진" userId="544999df43079ecf" providerId="LiveId" clId="{8A6CB32F-8528-49B4-AC7F-E94A6FF44945}" dt="2023-06-01T03:54:21.191" v="913" actId="1076"/>
          <ac:picMkLst>
            <pc:docMk/>
            <pc:sldMk cId="182642363" sldId="261"/>
            <ac:picMk id="3" creationId="{1597CCFE-6A52-A371-D7BD-5FE9E8620A25}"/>
          </ac:picMkLst>
        </pc:picChg>
      </pc:sldChg>
      <pc:sldChg chg="addSp delSp modSp add mod ord">
        <pc:chgData name="구 수진" userId="544999df43079ecf" providerId="LiveId" clId="{8A6CB32F-8528-49B4-AC7F-E94A6FF44945}" dt="2023-06-01T04:56:50.364" v="3933" actId="1076"/>
        <pc:sldMkLst>
          <pc:docMk/>
          <pc:sldMk cId="1632129047" sldId="262"/>
        </pc:sldMkLst>
        <pc:spChg chg="add mod">
          <ac:chgData name="구 수진" userId="544999df43079ecf" providerId="LiveId" clId="{8A6CB32F-8528-49B4-AC7F-E94A6FF44945}" dt="2023-06-01T04:11:36.418" v="1799" actId="20577"/>
          <ac:spMkLst>
            <pc:docMk/>
            <pc:sldMk cId="1632129047" sldId="262"/>
            <ac:spMk id="6" creationId="{434B43D1-1872-FB0E-D8DE-8E2AAE5C8777}"/>
          </ac:spMkLst>
        </pc:spChg>
        <pc:spChg chg="add mod">
          <ac:chgData name="구 수진" userId="544999df43079ecf" providerId="LiveId" clId="{8A6CB32F-8528-49B4-AC7F-E94A6FF44945}" dt="2023-06-01T04:56:50.364" v="3933" actId="1076"/>
          <ac:spMkLst>
            <pc:docMk/>
            <pc:sldMk cId="1632129047" sldId="262"/>
            <ac:spMk id="9" creationId="{8DF7BA80-9B94-BB30-44CF-A1B43F1938F7}"/>
          </ac:spMkLst>
        </pc:spChg>
        <pc:spChg chg="add mod">
          <ac:chgData name="구 수진" userId="544999df43079ecf" providerId="LiveId" clId="{8A6CB32F-8528-49B4-AC7F-E94A6FF44945}" dt="2023-06-01T04:11:14.679" v="1796" actId="1036"/>
          <ac:spMkLst>
            <pc:docMk/>
            <pc:sldMk cId="1632129047" sldId="262"/>
            <ac:spMk id="10" creationId="{CF90819C-F64D-C5D4-36A8-70C7168DB407}"/>
          </ac:spMkLst>
        </pc:spChg>
        <pc:spChg chg="add mod">
          <ac:chgData name="구 수진" userId="544999df43079ecf" providerId="LiveId" clId="{8A6CB32F-8528-49B4-AC7F-E94A6FF44945}" dt="2023-06-01T04:56:45.056" v="3931" actId="12"/>
          <ac:spMkLst>
            <pc:docMk/>
            <pc:sldMk cId="1632129047" sldId="262"/>
            <ac:spMk id="11" creationId="{A5D14D8A-3AFC-2401-A220-8FB2DC61B9D4}"/>
          </ac:spMkLst>
        </pc:spChg>
        <pc:picChg chg="add del mod">
          <ac:chgData name="구 수진" userId="544999df43079ecf" providerId="LiveId" clId="{8A6CB32F-8528-49B4-AC7F-E94A6FF44945}" dt="2023-06-01T04:10:04.881" v="1761" actId="478"/>
          <ac:picMkLst>
            <pc:docMk/>
            <pc:sldMk cId="1632129047" sldId="262"/>
            <ac:picMk id="3" creationId="{86583D6A-2887-E41F-6B80-49DBFAB37E31}"/>
          </ac:picMkLst>
        </pc:picChg>
        <pc:picChg chg="add del mod">
          <ac:chgData name="구 수진" userId="544999df43079ecf" providerId="LiveId" clId="{8A6CB32F-8528-49B4-AC7F-E94A6FF44945}" dt="2023-06-01T04:10:18.344" v="1768" actId="478"/>
          <ac:picMkLst>
            <pc:docMk/>
            <pc:sldMk cId="1632129047" sldId="262"/>
            <ac:picMk id="5" creationId="{178BF50F-2706-7F57-17A2-910FB6C135FD}"/>
          </ac:picMkLst>
        </pc:picChg>
        <pc:picChg chg="add mod">
          <ac:chgData name="구 수진" userId="544999df43079ecf" providerId="LiveId" clId="{8A6CB32F-8528-49B4-AC7F-E94A6FF44945}" dt="2023-06-01T04:56:47.003" v="3932" actId="1076"/>
          <ac:picMkLst>
            <pc:docMk/>
            <pc:sldMk cId="1632129047" sldId="262"/>
            <ac:picMk id="7" creationId="{99D68CDB-FA68-DAC9-631A-E1EB0B53EEFD}"/>
          </ac:picMkLst>
        </pc:picChg>
        <pc:picChg chg="add mod modCrop">
          <ac:chgData name="구 수진" userId="544999df43079ecf" providerId="LiveId" clId="{8A6CB32F-8528-49B4-AC7F-E94A6FF44945}" dt="2023-06-01T04:56:50.364" v="3933" actId="1076"/>
          <ac:picMkLst>
            <pc:docMk/>
            <pc:sldMk cId="1632129047" sldId="262"/>
            <ac:picMk id="8" creationId="{9012DFAE-9AA2-D282-3F14-3E5AAEB3ECE7}"/>
          </ac:picMkLst>
        </pc:picChg>
      </pc:sldChg>
      <pc:sldChg chg="addSp delSp modSp add mod">
        <pc:chgData name="구 수진" userId="544999df43079ecf" providerId="LiveId" clId="{8A6CB32F-8528-49B4-AC7F-E94A6FF44945}" dt="2023-06-01T04:03:00.597" v="1346" actId="1035"/>
        <pc:sldMkLst>
          <pc:docMk/>
          <pc:sldMk cId="3980541803" sldId="263"/>
        </pc:sldMkLst>
        <pc:spChg chg="add mod">
          <ac:chgData name="구 수진" userId="544999df43079ecf" providerId="LiveId" clId="{8A6CB32F-8528-49B4-AC7F-E94A6FF44945}" dt="2023-06-01T04:01:08.539" v="1194"/>
          <ac:spMkLst>
            <pc:docMk/>
            <pc:sldMk cId="3980541803" sldId="263"/>
            <ac:spMk id="4" creationId="{EC2BB716-388E-D3DE-3FD9-DBDAF2E15A4F}"/>
          </ac:spMkLst>
        </pc:spChg>
        <pc:spChg chg="add mod">
          <ac:chgData name="구 수진" userId="544999df43079ecf" providerId="LiveId" clId="{8A6CB32F-8528-49B4-AC7F-E94A6FF44945}" dt="2023-06-01T04:02:13.146" v="1325" actId="1076"/>
          <ac:spMkLst>
            <pc:docMk/>
            <pc:sldMk cId="3980541803" sldId="263"/>
            <ac:spMk id="6" creationId="{670E45E8-BF13-6D6B-85E8-C17D0BF02747}"/>
          </ac:spMkLst>
        </pc:spChg>
        <pc:spChg chg="add mod">
          <ac:chgData name="구 수진" userId="544999df43079ecf" providerId="LiveId" clId="{8A6CB32F-8528-49B4-AC7F-E94A6FF44945}" dt="2023-06-01T04:02:15.939" v="1326" actId="1076"/>
          <ac:spMkLst>
            <pc:docMk/>
            <pc:sldMk cId="3980541803" sldId="263"/>
            <ac:spMk id="7" creationId="{C7E1230D-4039-76ED-9AD7-F775DEC5167E}"/>
          </ac:spMkLst>
        </pc:spChg>
        <pc:spChg chg="add mod ord">
          <ac:chgData name="구 수진" userId="544999df43079ecf" providerId="LiveId" clId="{8A6CB32F-8528-49B4-AC7F-E94A6FF44945}" dt="2023-06-01T04:03:00.597" v="1346" actId="1035"/>
          <ac:spMkLst>
            <pc:docMk/>
            <pc:sldMk cId="3980541803" sldId="263"/>
            <ac:spMk id="8" creationId="{148F42DF-2CD2-14C0-8451-4A0836FC42A5}"/>
          </ac:spMkLst>
        </pc:spChg>
        <pc:spChg chg="add mod">
          <ac:chgData name="구 수진" userId="544999df43079ecf" providerId="LiveId" clId="{8A6CB32F-8528-49B4-AC7F-E94A6FF44945}" dt="2023-06-01T04:03:00.597" v="1346" actId="1035"/>
          <ac:spMkLst>
            <pc:docMk/>
            <pc:sldMk cId="3980541803" sldId="263"/>
            <ac:spMk id="9" creationId="{D29171FA-80BD-BAAB-B352-BAC186E3880F}"/>
          </ac:spMkLst>
        </pc:spChg>
        <pc:spChg chg="add mod">
          <ac:chgData name="구 수진" userId="544999df43079ecf" providerId="LiveId" clId="{8A6CB32F-8528-49B4-AC7F-E94A6FF44945}" dt="2023-06-01T04:00:44.747" v="1138" actId="1076"/>
          <ac:spMkLst>
            <pc:docMk/>
            <pc:sldMk cId="3980541803" sldId="263"/>
            <ac:spMk id="11" creationId="{93E544F3-AC94-7A4B-A368-BD3C169FF18D}"/>
          </ac:spMkLst>
        </pc:spChg>
        <pc:spChg chg="add mod">
          <ac:chgData name="구 수진" userId="544999df43079ecf" providerId="LiveId" clId="{8A6CB32F-8528-49B4-AC7F-E94A6FF44945}" dt="2023-06-01T04:02:06.363" v="1322"/>
          <ac:spMkLst>
            <pc:docMk/>
            <pc:sldMk cId="3980541803" sldId="263"/>
            <ac:spMk id="12" creationId="{1FFFE74E-1D34-AFA9-75C3-F2A4852A2B0C}"/>
          </ac:spMkLst>
        </pc:spChg>
        <pc:spChg chg="add mod">
          <ac:chgData name="구 수진" userId="544999df43079ecf" providerId="LiveId" clId="{8A6CB32F-8528-49B4-AC7F-E94A6FF44945}" dt="2023-06-01T04:02:42.276" v="1335" actId="1076"/>
          <ac:spMkLst>
            <pc:docMk/>
            <pc:sldMk cId="3980541803" sldId="263"/>
            <ac:spMk id="13" creationId="{F21A9609-AB23-1195-0642-1C770BF79627}"/>
          </ac:spMkLst>
        </pc:spChg>
        <pc:picChg chg="add mod">
          <ac:chgData name="구 수진" userId="544999df43079ecf" providerId="LiveId" clId="{8A6CB32F-8528-49B4-AC7F-E94A6FF44945}" dt="2023-06-01T04:02:09.179" v="1323" actId="14100"/>
          <ac:picMkLst>
            <pc:docMk/>
            <pc:sldMk cId="3980541803" sldId="263"/>
            <ac:picMk id="2" creationId="{0CECAE74-976B-49B9-4362-52454C20F2CB}"/>
          </ac:picMkLst>
        </pc:picChg>
        <pc:picChg chg="add del mod">
          <ac:chgData name="구 수진" userId="544999df43079ecf" providerId="LiveId" clId="{8A6CB32F-8528-49B4-AC7F-E94A6FF44945}" dt="2023-06-01T03:56:20.390" v="1010" actId="478"/>
          <ac:picMkLst>
            <pc:docMk/>
            <pc:sldMk cId="3980541803" sldId="263"/>
            <ac:picMk id="3" creationId="{0BD1902D-0AE4-AED8-AF67-111B63219E23}"/>
          </ac:picMkLst>
        </pc:picChg>
        <pc:picChg chg="add mod modCrop">
          <ac:chgData name="구 수진" userId="544999df43079ecf" providerId="LiveId" clId="{8A6CB32F-8528-49B4-AC7F-E94A6FF44945}" dt="2023-06-01T04:02:39.579" v="1334" actId="1076"/>
          <ac:picMkLst>
            <pc:docMk/>
            <pc:sldMk cId="3980541803" sldId="263"/>
            <ac:picMk id="5" creationId="{D607F543-08E9-3E6D-24BE-C498604E9632}"/>
          </ac:picMkLst>
        </pc:picChg>
        <pc:picChg chg="add mod">
          <ac:chgData name="구 수진" userId="544999df43079ecf" providerId="LiveId" clId="{8A6CB32F-8528-49B4-AC7F-E94A6FF44945}" dt="2023-06-01T04:03:00.597" v="1346" actId="1035"/>
          <ac:picMkLst>
            <pc:docMk/>
            <pc:sldMk cId="3980541803" sldId="263"/>
            <ac:picMk id="10" creationId="{5844E131-2C80-394C-EC8A-CA957D4ECE2E}"/>
          </ac:picMkLst>
        </pc:picChg>
      </pc:sldChg>
      <pc:sldChg chg="addSp modSp add del">
        <pc:chgData name="구 수진" userId="544999df43079ecf" providerId="LiveId" clId="{8A6CB32F-8528-49B4-AC7F-E94A6FF44945}" dt="2023-06-01T03:22:20.617" v="183" actId="47"/>
        <pc:sldMkLst>
          <pc:docMk/>
          <pc:sldMk cId="3831006145" sldId="264"/>
        </pc:sldMkLst>
        <pc:picChg chg="add mod">
          <ac:chgData name="구 수진" userId="544999df43079ecf" providerId="LiveId" clId="{8A6CB32F-8528-49B4-AC7F-E94A6FF44945}" dt="2023-06-01T02:53:10.914" v="58"/>
          <ac:picMkLst>
            <pc:docMk/>
            <pc:sldMk cId="3831006145" sldId="264"/>
            <ac:picMk id="2" creationId="{253C09CD-EC16-FF86-9BBA-E4D5C8D3C685}"/>
          </ac:picMkLst>
        </pc:picChg>
      </pc:sldChg>
      <pc:sldChg chg="addSp modSp add del">
        <pc:chgData name="구 수진" userId="544999df43079ecf" providerId="LiveId" clId="{8A6CB32F-8528-49B4-AC7F-E94A6FF44945}" dt="2023-06-01T03:22:21.373" v="184" actId="47"/>
        <pc:sldMkLst>
          <pc:docMk/>
          <pc:sldMk cId="3818078929" sldId="265"/>
        </pc:sldMkLst>
        <pc:picChg chg="add mod">
          <ac:chgData name="구 수진" userId="544999df43079ecf" providerId="LiveId" clId="{8A6CB32F-8528-49B4-AC7F-E94A6FF44945}" dt="2023-06-01T02:53:58.555" v="59"/>
          <ac:picMkLst>
            <pc:docMk/>
            <pc:sldMk cId="3818078929" sldId="265"/>
            <ac:picMk id="2" creationId="{AAD7B71F-5309-5FEE-A662-C1E4E1516B9D}"/>
          </ac:picMkLst>
        </pc:picChg>
      </pc:sldChg>
      <pc:sldChg chg="addSp modSp add del mod ord">
        <pc:chgData name="구 수진" userId="544999df43079ecf" providerId="LiveId" clId="{8A6CB32F-8528-49B4-AC7F-E94A6FF44945}" dt="2023-06-01T04:13:54.183" v="1904" actId="47"/>
        <pc:sldMkLst>
          <pc:docMk/>
          <pc:sldMk cId="1859167232" sldId="266"/>
        </pc:sldMkLst>
        <pc:picChg chg="add mod">
          <ac:chgData name="구 수진" userId="544999df43079ecf" providerId="LiveId" clId="{8A6CB32F-8528-49B4-AC7F-E94A6FF44945}" dt="2023-06-01T03:48:35.387" v="669"/>
          <ac:picMkLst>
            <pc:docMk/>
            <pc:sldMk cId="1859167232" sldId="266"/>
            <ac:picMk id="3" creationId="{0FDB523D-CEE7-7B2F-722F-6CC649E8154F}"/>
          </ac:picMkLst>
        </pc:picChg>
      </pc:sldChg>
      <pc:sldChg chg="addSp delSp modSp add mod">
        <pc:chgData name="구 수진" userId="544999df43079ecf" providerId="LiveId" clId="{8A6CB32F-8528-49B4-AC7F-E94A6FF44945}" dt="2023-06-01T04:32:47.170" v="3016" actId="20577"/>
        <pc:sldMkLst>
          <pc:docMk/>
          <pc:sldMk cId="1766495145" sldId="267"/>
        </pc:sldMkLst>
        <pc:spChg chg="add mod">
          <ac:chgData name="구 수진" userId="544999df43079ecf" providerId="LiveId" clId="{8A6CB32F-8528-49B4-AC7F-E94A6FF44945}" dt="2023-06-01T04:30:47.932" v="2847" actId="20577"/>
          <ac:spMkLst>
            <pc:docMk/>
            <pc:sldMk cId="1766495145" sldId="267"/>
            <ac:spMk id="4" creationId="{6C816D08-2B7C-03ED-7732-A8CCD3B55931}"/>
          </ac:spMkLst>
        </pc:spChg>
        <pc:spChg chg="add mod">
          <ac:chgData name="구 수진" userId="544999df43079ecf" providerId="LiveId" clId="{8A6CB32F-8528-49B4-AC7F-E94A6FF44945}" dt="2023-06-01T04:32:19.726" v="3003" actId="20577"/>
          <ac:spMkLst>
            <pc:docMk/>
            <pc:sldMk cId="1766495145" sldId="267"/>
            <ac:spMk id="5" creationId="{F7CAE963-D70F-F59C-39B0-35ED2ED62E0C}"/>
          </ac:spMkLst>
        </pc:spChg>
        <pc:spChg chg="add mod">
          <ac:chgData name="구 수진" userId="544999df43079ecf" providerId="LiveId" clId="{8A6CB32F-8528-49B4-AC7F-E94A6FF44945}" dt="2023-06-01T04:31:35.902" v="2890" actId="14100"/>
          <ac:spMkLst>
            <pc:docMk/>
            <pc:sldMk cId="1766495145" sldId="267"/>
            <ac:spMk id="6" creationId="{07D2D6C5-B89D-BAD0-090B-48D2E7776A1E}"/>
          </ac:spMkLst>
        </pc:spChg>
        <pc:spChg chg="add mod">
          <ac:chgData name="구 수진" userId="544999df43079ecf" providerId="LiveId" clId="{8A6CB32F-8528-49B4-AC7F-E94A6FF44945}" dt="2023-06-01T04:31:48.512" v="2897" actId="14100"/>
          <ac:spMkLst>
            <pc:docMk/>
            <pc:sldMk cId="1766495145" sldId="267"/>
            <ac:spMk id="7" creationId="{9244A3CA-C6F9-3005-8277-9B55F176B5CF}"/>
          </ac:spMkLst>
        </pc:spChg>
        <pc:spChg chg="add del mod">
          <ac:chgData name="구 수진" userId="544999df43079ecf" providerId="LiveId" clId="{8A6CB32F-8528-49B4-AC7F-E94A6FF44945}" dt="2023-06-01T04:32:28.566" v="3006" actId="478"/>
          <ac:spMkLst>
            <pc:docMk/>
            <pc:sldMk cId="1766495145" sldId="267"/>
            <ac:spMk id="8" creationId="{570ED6E8-F3F2-CF9D-B027-AD397913C8C0}"/>
          </ac:spMkLst>
        </pc:spChg>
        <pc:spChg chg="add mod">
          <ac:chgData name="구 수진" userId="544999df43079ecf" providerId="LiveId" clId="{8A6CB32F-8528-49B4-AC7F-E94A6FF44945}" dt="2023-06-01T04:32:33.823" v="3008" actId="1076"/>
          <ac:spMkLst>
            <pc:docMk/>
            <pc:sldMk cId="1766495145" sldId="267"/>
            <ac:spMk id="9" creationId="{6B9C54E6-4D21-721D-7778-C21451A50EC5}"/>
          </ac:spMkLst>
        </pc:spChg>
        <pc:spChg chg="add mod">
          <ac:chgData name="구 수진" userId="544999df43079ecf" providerId="LiveId" clId="{8A6CB32F-8528-49B4-AC7F-E94A6FF44945}" dt="2023-06-01T04:32:39.093" v="3013" actId="20577"/>
          <ac:spMkLst>
            <pc:docMk/>
            <pc:sldMk cId="1766495145" sldId="267"/>
            <ac:spMk id="10" creationId="{FF7718F0-B110-1BF5-7818-6E8DC9B3CBAB}"/>
          </ac:spMkLst>
        </pc:spChg>
        <pc:spChg chg="add mod">
          <ac:chgData name="구 수진" userId="544999df43079ecf" providerId="LiveId" clId="{8A6CB32F-8528-49B4-AC7F-E94A6FF44945}" dt="2023-06-01T04:32:47.170" v="3016" actId="20577"/>
          <ac:spMkLst>
            <pc:docMk/>
            <pc:sldMk cId="1766495145" sldId="267"/>
            <ac:spMk id="11" creationId="{2E0E6767-0B73-CE4E-378C-16CB892F419E}"/>
          </ac:spMkLst>
        </pc:spChg>
        <pc:picChg chg="add mod">
          <ac:chgData name="구 수진" userId="544999df43079ecf" providerId="LiveId" clId="{8A6CB32F-8528-49B4-AC7F-E94A6FF44945}" dt="2023-06-01T04:31:40.034" v="2893" actId="1076"/>
          <ac:picMkLst>
            <pc:docMk/>
            <pc:sldMk cId="1766495145" sldId="267"/>
            <ac:picMk id="2" creationId="{E4B62462-E1DB-C209-E303-EBCD3A35CB69}"/>
          </ac:picMkLst>
        </pc:picChg>
        <pc:picChg chg="add mod">
          <ac:chgData name="구 수진" userId="544999df43079ecf" providerId="LiveId" clId="{8A6CB32F-8528-49B4-AC7F-E94A6FF44945}" dt="2023-06-01T04:31:21.998" v="2884" actId="1076"/>
          <ac:picMkLst>
            <pc:docMk/>
            <pc:sldMk cId="1766495145" sldId="267"/>
            <ac:picMk id="3" creationId="{F194A44B-5517-69FA-92F1-F3FFCCB77DEA}"/>
          </ac:picMkLst>
        </pc:picChg>
      </pc:sldChg>
      <pc:sldChg chg="delSp modSp add mod">
        <pc:chgData name="구 수진" userId="544999df43079ecf" providerId="LiveId" clId="{8A6CB32F-8528-49B4-AC7F-E94A6FF44945}" dt="2023-06-01T04:22:00.174" v="2403" actId="478"/>
        <pc:sldMkLst>
          <pc:docMk/>
          <pc:sldMk cId="2896706431" sldId="268"/>
        </pc:sldMkLst>
        <pc:spChg chg="mod">
          <ac:chgData name="구 수진" userId="544999df43079ecf" providerId="LiveId" clId="{8A6CB32F-8528-49B4-AC7F-E94A6FF44945}" dt="2023-06-01T04:21:55.244" v="2402" actId="255"/>
          <ac:spMkLst>
            <pc:docMk/>
            <pc:sldMk cId="2896706431" sldId="268"/>
            <ac:spMk id="2" creationId="{BEAC5C8A-CB93-694B-BAA0-0247C4E2C87A}"/>
          </ac:spMkLst>
        </pc:spChg>
        <pc:spChg chg="del mod">
          <ac:chgData name="구 수진" userId="544999df43079ecf" providerId="LiveId" clId="{8A6CB32F-8528-49B4-AC7F-E94A6FF44945}" dt="2023-06-01T04:22:00.174" v="2403" actId="478"/>
          <ac:spMkLst>
            <pc:docMk/>
            <pc:sldMk cId="2896706431" sldId="268"/>
            <ac:spMk id="3" creationId="{5BA1E20B-F443-1510-E733-1FF832CB1F54}"/>
          </ac:spMkLst>
        </pc:spChg>
      </pc:sldChg>
      <pc:sldChg chg="addSp delSp modSp new mod modNotes modNotesTx">
        <pc:chgData name="구 수진" userId="544999df43079ecf" providerId="LiveId" clId="{8A6CB32F-8528-49B4-AC7F-E94A6FF44945}" dt="2023-06-01T03:48:35.387" v="669"/>
        <pc:sldMkLst>
          <pc:docMk/>
          <pc:sldMk cId="3368054454" sldId="269"/>
        </pc:sldMkLst>
        <pc:spChg chg="del">
          <ac:chgData name="구 수진" userId="544999df43079ecf" providerId="LiveId" clId="{8A6CB32F-8528-49B4-AC7F-E94A6FF44945}" dt="2023-06-01T03:01:34.572" v="91" actId="478"/>
          <ac:spMkLst>
            <pc:docMk/>
            <pc:sldMk cId="3368054454" sldId="269"/>
            <ac:spMk id="2" creationId="{64485E52-96FF-CFAF-0E9F-C9799E68145D}"/>
          </ac:spMkLst>
        </pc:spChg>
        <pc:spChg chg="del">
          <ac:chgData name="구 수진" userId="544999df43079ecf" providerId="LiveId" clId="{8A6CB32F-8528-49B4-AC7F-E94A6FF44945}" dt="2023-06-01T03:01:34.572" v="91" actId="478"/>
          <ac:spMkLst>
            <pc:docMk/>
            <pc:sldMk cId="3368054454" sldId="269"/>
            <ac:spMk id="3" creationId="{87CBD1E9-0F8B-A6F2-C375-D3D99454A52C}"/>
          </ac:spMkLst>
        </pc:spChg>
        <pc:spChg chg="add del mod">
          <ac:chgData name="구 수진" userId="544999df43079ecf" providerId="LiveId" clId="{8A6CB32F-8528-49B4-AC7F-E94A6FF44945}" dt="2023-06-01T03:43:27.116" v="442" actId="478"/>
          <ac:spMkLst>
            <pc:docMk/>
            <pc:sldMk cId="3368054454" sldId="269"/>
            <ac:spMk id="5" creationId="{E248D26D-AF39-3F40-9CCA-B4E1730F0379}"/>
          </ac:spMkLst>
        </pc:spChg>
        <pc:spChg chg="add mod">
          <ac:chgData name="구 수진" userId="544999df43079ecf" providerId="LiveId" clId="{8A6CB32F-8528-49B4-AC7F-E94A6FF44945}" dt="2023-06-01T03:48:35.387" v="669"/>
          <ac:spMkLst>
            <pc:docMk/>
            <pc:sldMk cId="3368054454" sldId="269"/>
            <ac:spMk id="8" creationId="{E8619012-C364-CACA-911B-C7110E87862C}"/>
          </ac:spMkLst>
        </pc:spChg>
        <pc:spChg chg="add del mod">
          <ac:chgData name="구 수진" userId="544999df43079ecf" providerId="LiveId" clId="{8A6CB32F-8528-49B4-AC7F-E94A6FF44945}" dt="2023-06-01T03:43:28.981" v="443" actId="478"/>
          <ac:spMkLst>
            <pc:docMk/>
            <pc:sldMk cId="3368054454" sldId="269"/>
            <ac:spMk id="10" creationId="{5D7A7E37-A5BB-9B8B-7497-58F07FE64B82}"/>
          </ac:spMkLst>
        </pc:spChg>
        <pc:spChg chg="add mod">
          <ac:chgData name="구 수진" userId="544999df43079ecf" providerId="LiveId" clId="{8A6CB32F-8528-49B4-AC7F-E94A6FF44945}" dt="2023-06-01T03:48:35.387" v="669"/>
          <ac:spMkLst>
            <pc:docMk/>
            <pc:sldMk cId="3368054454" sldId="269"/>
            <ac:spMk id="11" creationId="{EBE74972-8D6B-8F4A-E0F4-8F1D128D9401}"/>
          </ac:spMkLst>
        </pc:spChg>
        <pc:picChg chg="add del mod">
          <ac:chgData name="구 수진" userId="544999df43079ecf" providerId="LiveId" clId="{8A6CB32F-8528-49B4-AC7F-E94A6FF44945}" dt="2023-06-01T03:42:51.963" v="411" actId="478"/>
          <ac:picMkLst>
            <pc:docMk/>
            <pc:sldMk cId="3368054454" sldId="269"/>
            <ac:picMk id="7" creationId="{A17A227E-D2A3-B329-599A-295AAE884CAB}"/>
          </ac:picMkLst>
        </pc:picChg>
        <pc:picChg chg="add del">
          <ac:chgData name="구 수진" userId="544999df43079ecf" providerId="LiveId" clId="{8A6CB32F-8528-49B4-AC7F-E94A6FF44945}" dt="2023-06-01T03:43:10.315" v="429" actId="22"/>
          <ac:picMkLst>
            <pc:docMk/>
            <pc:sldMk cId="3368054454" sldId="269"/>
            <ac:picMk id="13" creationId="{9FA3A45F-6FA3-3795-39F1-36A89B6DF73F}"/>
          </ac:picMkLst>
        </pc:picChg>
      </pc:sldChg>
      <pc:sldChg chg="addSp modSp add del mod">
        <pc:chgData name="구 수진" userId="544999df43079ecf" providerId="LiveId" clId="{8A6CB32F-8528-49B4-AC7F-E94A6FF44945}" dt="2023-06-01T04:03:04.334" v="1347" actId="47"/>
        <pc:sldMkLst>
          <pc:docMk/>
          <pc:sldMk cId="485466784" sldId="270"/>
        </pc:sldMkLst>
        <pc:picChg chg="add mod modCrop">
          <ac:chgData name="구 수진" userId="544999df43079ecf" providerId="LiveId" clId="{8A6CB32F-8528-49B4-AC7F-E94A6FF44945}" dt="2023-06-01T03:59:36.796" v="1117" actId="14100"/>
          <ac:picMkLst>
            <pc:docMk/>
            <pc:sldMk cId="485466784" sldId="270"/>
            <ac:picMk id="2" creationId="{D077A2E5-2C60-E742-2E3B-8EBC2E29FF3D}"/>
          </ac:picMkLst>
        </pc:picChg>
      </pc:sldChg>
      <pc:sldChg chg="addSp delSp modSp add mod">
        <pc:chgData name="구 수진" userId="544999df43079ecf" providerId="LiveId" clId="{8A6CB32F-8528-49B4-AC7F-E94A6FF44945}" dt="2023-06-01T04:57:12.826" v="3979"/>
        <pc:sldMkLst>
          <pc:docMk/>
          <pc:sldMk cId="3492524860" sldId="271"/>
        </pc:sldMkLst>
        <pc:spChg chg="add mod">
          <ac:chgData name="구 수진" userId="544999df43079ecf" providerId="LiveId" clId="{8A6CB32F-8528-49B4-AC7F-E94A6FF44945}" dt="2023-06-01T04:11:26.480" v="1797" actId="20577"/>
          <ac:spMkLst>
            <pc:docMk/>
            <pc:sldMk cId="3492524860" sldId="271"/>
            <ac:spMk id="4" creationId="{D0432CB2-6DAA-3FF6-C60C-50F96F89197F}"/>
          </ac:spMkLst>
        </pc:spChg>
        <pc:spChg chg="add del mod">
          <ac:chgData name="구 수진" userId="544999df43079ecf" providerId="LiveId" clId="{8A6CB32F-8528-49B4-AC7F-E94A6FF44945}" dt="2023-06-01T04:03:50.930" v="1368"/>
          <ac:spMkLst>
            <pc:docMk/>
            <pc:sldMk cId="3492524860" sldId="271"/>
            <ac:spMk id="5" creationId="{E0C54E47-8AB0-8651-8967-58E417595A46}"/>
          </ac:spMkLst>
        </pc:spChg>
        <pc:spChg chg="add del mod">
          <ac:chgData name="구 수진" userId="544999df43079ecf" providerId="LiveId" clId="{8A6CB32F-8528-49B4-AC7F-E94A6FF44945}" dt="2023-06-01T04:03:56.999" v="1371" actId="478"/>
          <ac:spMkLst>
            <pc:docMk/>
            <pc:sldMk cId="3492524860" sldId="271"/>
            <ac:spMk id="6" creationId="{34A61582-0EAD-FC74-B335-7CF101EE1098}"/>
          </ac:spMkLst>
        </pc:spChg>
        <pc:spChg chg="add mod">
          <ac:chgData name="구 수진" userId="544999df43079ecf" providerId="LiveId" clId="{8A6CB32F-8528-49B4-AC7F-E94A6FF44945}" dt="2023-06-01T04:04:06.908" v="1376" actId="1076"/>
          <ac:spMkLst>
            <pc:docMk/>
            <pc:sldMk cId="3492524860" sldId="271"/>
            <ac:spMk id="7" creationId="{4887A7EC-C1DF-2465-4DCF-A4B9110EA8A5}"/>
          </ac:spMkLst>
        </pc:spChg>
        <pc:spChg chg="add mod">
          <ac:chgData name="구 수진" userId="544999df43079ecf" providerId="LiveId" clId="{8A6CB32F-8528-49B4-AC7F-E94A6FF44945}" dt="2023-06-01T04:04:17.346" v="1381" actId="14100"/>
          <ac:spMkLst>
            <pc:docMk/>
            <pc:sldMk cId="3492524860" sldId="271"/>
            <ac:spMk id="8" creationId="{6EDE5BDD-6067-833F-3F96-15D5DDBCE317}"/>
          </ac:spMkLst>
        </pc:spChg>
        <pc:spChg chg="add mod">
          <ac:chgData name="구 수진" userId="544999df43079ecf" providerId="LiveId" clId="{8A6CB32F-8528-49B4-AC7F-E94A6FF44945}" dt="2023-06-01T04:04:32.010" v="1407" actId="1076"/>
          <ac:spMkLst>
            <pc:docMk/>
            <pc:sldMk cId="3492524860" sldId="271"/>
            <ac:spMk id="9" creationId="{F86E1A80-11FC-413E-225A-2A868964C647}"/>
          </ac:spMkLst>
        </pc:spChg>
        <pc:spChg chg="add mod">
          <ac:chgData name="구 수진" userId="544999df43079ecf" providerId="LiveId" clId="{8A6CB32F-8528-49B4-AC7F-E94A6FF44945}" dt="2023-06-01T04:57:12.826" v="3979"/>
          <ac:spMkLst>
            <pc:docMk/>
            <pc:sldMk cId="3492524860" sldId="271"/>
            <ac:spMk id="10" creationId="{552EC7D1-EC8F-B398-DF43-CB8F7E3A6344}"/>
          </ac:spMkLst>
        </pc:spChg>
        <pc:picChg chg="add mod">
          <ac:chgData name="구 수진" userId="544999df43079ecf" providerId="LiveId" clId="{8A6CB32F-8528-49B4-AC7F-E94A6FF44945}" dt="2023-06-01T04:03:45.315" v="1364" actId="1076"/>
          <ac:picMkLst>
            <pc:docMk/>
            <pc:sldMk cId="3492524860" sldId="271"/>
            <ac:picMk id="2" creationId="{74958AF2-1DA7-B0C7-F23D-53CA52FB7419}"/>
          </ac:picMkLst>
        </pc:picChg>
        <pc:picChg chg="add mod">
          <ac:chgData name="구 수진" userId="544999df43079ecf" providerId="LiveId" clId="{8A6CB32F-8528-49B4-AC7F-E94A6FF44945}" dt="2023-06-01T04:04:13.150" v="1379" actId="1076"/>
          <ac:picMkLst>
            <pc:docMk/>
            <pc:sldMk cId="3492524860" sldId="271"/>
            <ac:picMk id="3" creationId="{234DC66C-23CD-05CC-2C18-D3FB44D9F12F}"/>
          </ac:picMkLst>
        </pc:picChg>
      </pc:sldChg>
      <pc:sldChg chg="addSp modSp add mod">
        <pc:chgData name="구 수진" userId="544999df43079ecf" providerId="LiveId" clId="{8A6CB32F-8528-49B4-AC7F-E94A6FF44945}" dt="2023-06-01T04:39:22.181" v="3263" actId="20577"/>
        <pc:sldMkLst>
          <pc:docMk/>
          <pc:sldMk cId="3374758717" sldId="272"/>
        </pc:sldMkLst>
        <pc:spChg chg="add mod">
          <ac:chgData name="구 수진" userId="544999df43079ecf" providerId="LiveId" clId="{8A6CB32F-8528-49B4-AC7F-E94A6FF44945}" dt="2023-06-01T04:11:32.967" v="1798" actId="20577"/>
          <ac:spMkLst>
            <pc:docMk/>
            <pc:sldMk cId="3374758717" sldId="272"/>
            <ac:spMk id="3" creationId="{51190061-44D0-AB13-3A02-1F8F726151B2}"/>
          </ac:spMkLst>
        </pc:spChg>
        <pc:spChg chg="add mod ord">
          <ac:chgData name="구 수진" userId="544999df43079ecf" providerId="LiveId" clId="{8A6CB32F-8528-49B4-AC7F-E94A6FF44945}" dt="2023-06-01T04:38:52.834" v="3256" actId="166"/>
          <ac:spMkLst>
            <pc:docMk/>
            <pc:sldMk cId="3374758717" sldId="272"/>
            <ac:spMk id="4" creationId="{EFAAB3F4-2B57-CD7D-DF00-6988F0CF4086}"/>
          </ac:spMkLst>
        </pc:spChg>
        <pc:spChg chg="add mod">
          <ac:chgData name="구 수진" userId="544999df43079ecf" providerId="LiveId" clId="{8A6CB32F-8528-49B4-AC7F-E94A6FF44945}" dt="2023-06-01T04:38:34.972" v="3248" actId="1076"/>
          <ac:spMkLst>
            <pc:docMk/>
            <pc:sldMk cId="3374758717" sldId="272"/>
            <ac:spMk id="7" creationId="{127373DE-F656-F7EA-07CF-6077642312B5}"/>
          </ac:spMkLst>
        </pc:spChg>
        <pc:spChg chg="add mod">
          <ac:chgData name="구 수진" userId="544999df43079ecf" providerId="LiveId" clId="{8A6CB32F-8528-49B4-AC7F-E94A6FF44945}" dt="2023-06-01T04:38:42.650" v="3252" actId="164"/>
          <ac:spMkLst>
            <pc:docMk/>
            <pc:sldMk cId="3374758717" sldId="272"/>
            <ac:spMk id="8" creationId="{ADFFC79C-78C7-E3AC-72CD-040AE64DA03F}"/>
          </ac:spMkLst>
        </pc:spChg>
        <pc:spChg chg="add mod ord">
          <ac:chgData name="구 수진" userId="544999df43079ecf" providerId="LiveId" clId="{8A6CB32F-8528-49B4-AC7F-E94A6FF44945}" dt="2023-06-01T04:39:22.181" v="3263" actId="20577"/>
          <ac:spMkLst>
            <pc:docMk/>
            <pc:sldMk cId="3374758717" sldId="272"/>
            <ac:spMk id="9" creationId="{16E8A5B2-8179-B90C-07BD-DE3062C46FC4}"/>
          </ac:spMkLst>
        </pc:spChg>
        <pc:spChg chg="add mod">
          <ac:chgData name="구 수진" userId="544999df43079ecf" providerId="LiveId" clId="{8A6CB32F-8528-49B4-AC7F-E94A6FF44945}" dt="2023-06-01T04:39:00.227" v="3259" actId="20577"/>
          <ac:spMkLst>
            <pc:docMk/>
            <pc:sldMk cId="3374758717" sldId="272"/>
            <ac:spMk id="10" creationId="{E50457CF-0BF6-7995-8EF1-D695679C7FAB}"/>
          </ac:spMkLst>
        </pc:spChg>
        <pc:spChg chg="add mod">
          <ac:chgData name="구 수진" userId="544999df43079ecf" providerId="LiveId" clId="{8A6CB32F-8528-49B4-AC7F-E94A6FF44945}" dt="2023-06-01T04:38:42.650" v="3252" actId="164"/>
          <ac:spMkLst>
            <pc:docMk/>
            <pc:sldMk cId="3374758717" sldId="272"/>
            <ac:spMk id="11" creationId="{0C046BE4-A335-E461-0FCD-5F36C7D47E37}"/>
          </ac:spMkLst>
        </pc:spChg>
        <pc:spChg chg="add mod">
          <ac:chgData name="구 수진" userId="544999df43079ecf" providerId="LiveId" clId="{8A6CB32F-8528-49B4-AC7F-E94A6FF44945}" dt="2023-06-01T04:38:42.650" v="3252" actId="164"/>
          <ac:spMkLst>
            <pc:docMk/>
            <pc:sldMk cId="3374758717" sldId="272"/>
            <ac:spMk id="12" creationId="{74199ADE-3EAE-7A82-A81F-72ED3F631F63}"/>
          </ac:spMkLst>
        </pc:spChg>
        <pc:spChg chg="add mod">
          <ac:chgData name="구 수진" userId="544999df43079ecf" providerId="LiveId" clId="{8A6CB32F-8528-49B4-AC7F-E94A6FF44945}" dt="2023-06-01T04:38:08.757" v="3179" actId="1076"/>
          <ac:spMkLst>
            <pc:docMk/>
            <pc:sldMk cId="3374758717" sldId="272"/>
            <ac:spMk id="15" creationId="{5CAF129C-57FC-F1E4-F986-D285C5EC5D13}"/>
          </ac:spMkLst>
        </pc:spChg>
        <pc:grpChg chg="add mod">
          <ac:chgData name="구 수진" userId="544999df43079ecf" providerId="LiveId" clId="{8A6CB32F-8528-49B4-AC7F-E94A6FF44945}" dt="2023-06-01T04:38:43.771" v="3253" actId="1076"/>
          <ac:grpSpMkLst>
            <pc:docMk/>
            <pc:sldMk cId="3374758717" sldId="272"/>
            <ac:grpSpMk id="16" creationId="{6AB3C94A-7D9B-B100-4BF8-8F22F74877A7}"/>
          </ac:grpSpMkLst>
        </pc:grpChg>
        <pc:picChg chg="add mod">
          <ac:chgData name="구 수진" userId="544999df43079ecf" providerId="LiveId" clId="{8A6CB32F-8528-49B4-AC7F-E94A6FF44945}" dt="2023-06-01T04:38:34.972" v="3248" actId="1076"/>
          <ac:picMkLst>
            <pc:docMk/>
            <pc:sldMk cId="3374758717" sldId="272"/>
            <ac:picMk id="2" creationId="{33E436F9-5575-AA1E-547B-2C82600076F5}"/>
          </ac:picMkLst>
        </pc:picChg>
        <pc:picChg chg="add mod">
          <ac:chgData name="구 수진" userId="544999df43079ecf" providerId="LiveId" clId="{8A6CB32F-8528-49B4-AC7F-E94A6FF44945}" dt="2023-06-01T04:38:42.650" v="3252" actId="164"/>
          <ac:picMkLst>
            <pc:docMk/>
            <pc:sldMk cId="3374758717" sldId="272"/>
            <ac:picMk id="5" creationId="{0C1358C4-B083-E517-43E8-242A03C7A243}"/>
          </ac:picMkLst>
        </pc:picChg>
        <pc:picChg chg="add mod ord">
          <ac:chgData name="구 수진" userId="544999df43079ecf" providerId="LiveId" clId="{8A6CB32F-8528-49B4-AC7F-E94A6FF44945}" dt="2023-06-01T04:39:19.496" v="3262" actId="171"/>
          <ac:picMkLst>
            <pc:docMk/>
            <pc:sldMk cId="3374758717" sldId="272"/>
            <ac:picMk id="6" creationId="{B1B1D575-5240-65D7-6E72-64FB73B97A67}"/>
          </ac:picMkLst>
        </pc:picChg>
        <pc:picChg chg="add mod">
          <ac:chgData name="구 수진" userId="544999df43079ecf" providerId="LiveId" clId="{8A6CB32F-8528-49B4-AC7F-E94A6FF44945}" dt="2023-06-01T04:37:53.572" v="3143" actId="1076"/>
          <ac:picMkLst>
            <pc:docMk/>
            <pc:sldMk cId="3374758717" sldId="272"/>
            <ac:picMk id="14" creationId="{7D88C6DD-B7AE-7133-D115-7D282E7E8684}"/>
          </ac:picMkLst>
        </pc:picChg>
      </pc:sldChg>
      <pc:sldChg chg="addSp delSp modSp add del mod">
        <pc:chgData name="구 수진" userId="544999df43079ecf" providerId="LiveId" clId="{8A6CB32F-8528-49B4-AC7F-E94A6FF44945}" dt="2023-06-01T04:09:30.927" v="1736" actId="47"/>
        <pc:sldMkLst>
          <pc:docMk/>
          <pc:sldMk cId="2437121046" sldId="273"/>
        </pc:sldMkLst>
        <pc:picChg chg="add del mod">
          <ac:chgData name="구 수진" userId="544999df43079ecf" providerId="LiveId" clId="{8A6CB32F-8528-49B4-AC7F-E94A6FF44945}" dt="2023-06-01T04:06:20.363" v="1570" actId="21"/>
          <ac:picMkLst>
            <pc:docMk/>
            <pc:sldMk cId="2437121046" sldId="273"/>
            <ac:picMk id="2" creationId="{332403CC-42F1-BB48-BC75-64E80410EB1E}"/>
          </ac:picMkLst>
        </pc:picChg>
      </pc:sldChg>
      <pc:sldChg chg="addSp delSp modSp add del mod">
        <pc:chgData name="구 수진" userId="544999df43079ecf" providerId="LiveId" clId="{8A6CB32F-8528-49B4-AC7F-E94A6FF44945}" dt="2023-06-01T04:09:46.534" v="1758" actId="47"/>
        <pc:sldMkLst>
          <pc:docMk/>
          <pc:sldMk cId="1999708466" sldId="274"/>
        </pc:sldMkLst>
        <pc:spChg chg="add del mod">
          <ac:chgData name="구 수진" userId="544999df43079ecf" providerId="LiveId" clId="{8A6CB32F-8528-49B4-AC7F-E94A6FF44945}" dt="2023-06-01T04:09:36.001" v="1737" actId="478"/>
          <ac:spMkLst>
            <pc:docMk/>
            <pc:sldMk cId="1999708466" sldId="274"/>
            <ac:spMk id="3" creationId="{4A7C4011-85EE-1003-B9AD-FDC748756025}"/>
          </ac:spMkLst>
        </pc:spChg>
        <pc:picChg chg="add del mod">
          <ac:chgData name="구 수진" userId="544999df43079ecf" providerId="LiveId" clId="{8A6CB32F-8528-49B4-AC7F-E94A6FF44945}" dt="2023-06-01T04:06:27.893" v="1575" actId="21"/>
          <ac:picMkLst>
            <pc:docMk/>
            <pc:sldMk cId="1999708466" sldId="274"/>
            <ac:picMk id="2" creationId="{408EF4EC-7FB8-F16C-ED84-37E382235047}"/>
          </ac:picMkLst>
        </pc:picChg>
      </pc:sldChg>
      <pc:sldChg chg="addSp delSp modSp add del mod">
        <pc:chgData name="구 수진" userId="544999df43079ecf" providerId="LiveId" clId="{8A6CB32F-8528-49B4-AC7F-E94A6FF44945}" dt="2023-06-01T04:11:39.333" v="1800" actId="47"/>
        <pc:sldMkLst>
          <pc:docMk/>
          <pc:sldMk cId="3813795623" sldId="275"/>
        </pc:sldMkLst>
        <pc:picChg chg="add del mod">
          <ac:chgData name="구 수진" userId="544999df43079ecf" providerId="LiveId" clId="{8A6CB32F-8528-49B4-AC7F-E94A6FF44945}" dt="2023-06-01T04:10:10.694" v="1762" actId="21"/>
          <ac:picMkLst>
            <pc:docMk/>
            <pc:sldMk cId="3813795623" sldId="275"/>
            <ac:picMk id="2" creationId="{DE8C9ADF-41FA-45F7-658F-7560BD7C02C2}"/>
          </ac:picMkLst>
        </pc:picChg>
      </pc:sldChg>
      <pc:sldChg chg="addSp delSp modSp new del mod">
        <pc:chgData name="구 수진" userId="544999df43079ecf" providerId="LiveId" clId="{8A6CB32F-8528-49B4-AC7F-E94A6FF44945}" dt="2023-06-01T04:13:12.345" v="1896" actId="47"/>
        <pc:sldMkLst>
          <pc:docMk/>
          <pc:sldMk cId="3099826758" sldId="276"/>
        </pc:sldMkLst>
        <pc:spChg chg="del">
          <ac:chgData name="구 수진" userId="544999df43079ecf" providerId="LiveId" clId="{8A6CB32F-8528-49B4-AC7F-E94A6FF44945}" dt="2023-06-01T03:18:52.119" v="149" actId="478"/>
          <ac:spMkLst>
            <pc:docMk/>
            <pc:sldMk cId="3099826758" sldId="276"/>
            <ac:spMk id="2" creationId="{4785F0F8-E234-DA34-11F0-469DC8A410A0}"/>
          </ac:spMkLst>
        </pc:spChg>
        <pc:spChg chg="del">
          <ac:chgData name="구 수진" userId="544999df43079ecf" providerId="LiveId" clId="{8A6CB32F-8528-49B4-AC7F-E94A6FF44945}" dt="2023-06-01T03:18:52.119" v="149" actId="478"/>
          <ac:spMkLst>
            <pc:docMk/>
            <pc:sldMk cId="3099826758" sldId="276"/>
            <ac:spMk id="3" creationId="{A0E67C74-D2E4-0905-8DF9-914D09E21359}"/>
          </ac:spMkLst>
        </pc:spChg>
        <pc:picChg chg="add del mod">
          <ac:chgData name="구 수진" userId="544999df43079ecf" providerId="LiveId" clId="{8A6CB32F-8528-49B4-AC7F-E94A6FF44945}" dt="2023-06-01T04:11:58.206" v="1819" actId="21"/>
          <ac:picMkLst>
            <pc:docMk/>
            <pc:sldMk cId="3099826758" sldId="276"/>
            <ac:picMk id="4" creationId="{5F317872-D0CF-4B1C-0167-A78AFE68D3EE}"/>
          </ac:picMkLst>
        </pc:picChg>
      </pc:sldChg>
      <pc:sldChg chg="addSp delSp modSp add del mod">
        <pc:chgData name="구 수진" userId="544999df43079ecf" providerId="LiveId" clId="{8A6CB32F-8528-49B4-AC7F-E94A6FF44945}" dt="2023-06-01T04:19:46.051" v="2261" actId="1076"/>
        <pc:sldMkLst>
          <pc:docMk/>
          <pc:sldMk cId="2498980275" sldId="277"/>
        </pc:sldMkLst>
        <pc:spChg chg="add mod">
          <ac:chgData name="구 수진" userId="544999df43079ecf" providerId="LiveId" clId="{8A6CB32F-8528-49B4-AC7F-E94A6FF44945}" dt="2023-06-01T04:14:18.509" v="1914" actId="20577"/>
          <ac:spMkLst>
            <pc:docMk/>
            <pc:sldMk cId="2498980275" sldId="277"/>
            <ac:spMk id="5" creationId="{8D290B9E-8A37-F443-49E0-A2FFBEB9F3F6}"/>
          </ac:spMkLst>
        </pc:spChg>
        <pc:spChg chg="add del mod">
          <ac:chgData name="구 수진" userId="544999df43079ecf" providerId="LiveId" clId="{8A6CB32F-8528-49B4-AC7F-E94A6FF44945}" dt="2023-06-01T04:18:26.645" v="2151" actId="478"/>
          <ac:spMkLst>
            <pc:docMk/>
            <pc:sldMk cId="2498980275" sldId="277"/>
            <ac:spMk id="8" creationId="{A4D427F7-0849-C309-94B8-45FD0245FE87}"/>
          </ac:spMkLst>
        </pc:spChg>
        <pc:spChg chg="add mod">
          <ac:chgData name="구 수진" userId="544999df43079ecf" providerId="LiveId" clId="{8A6CB32F-8528-49B4-AC7F-E94A6FF44945}" dt="2023-06-01T04:16:10.328" v="2075" actId="12"/>
          <ac:spMkLst>
            <pc:docMk/>
            <pc:sldMk cId="2498980275" sldId="277"/>
            <ac:spMk id="9" creationId="{EBA1BD5D-8123-7838-8FCA-3CCC388EB708}"/>
          </ac:spMkLst>
        </pc:spChg>
        <pc:spChg chg="add mod">
          <ac:chgData name="구 수진" userId="544999df43079ecf" providerId="LiveId" clId="{8A6CB32F-8528-49B4-AC7F-E94A6FF44945}" dt="2023-06-01T04:16:34.804" v="2084" actId="164"/>
          <ac:spMkLst>
            <pc:docMk/>
            <pc:sldMk cId="2498980275" sldId="277"/>
            <ac:spMk id="10" creationId="{F45E3544-6F4F-CE7C-2CF8-EDE4869CD65E}"/>
          </ac:spMkLst>
        </pc:spChg>
        <pc:spChg chg="add mod">
          <ac:chgData name="구 수진" userId="544999df43079ecf" providerId="LiveId" clId="{8A6CB32F-8528-49B4-AC7F-E94A6FF44945}" dt="2023-06-01T04:17:14.701" v="2094" actId="1076"/>
          <ac:spMkLst>
            <pc:docMk/>
            <pc:sldMk cId="2498980275" sldId="277"/>
            <ac:spMk id="12" creationId="{CAB48B93-9ABB-E8E7-56DC-162CEDD788D6}"/>
          </ac:spMkLst>
        </pc:spChg>
        <pc:spChg chg="add mod">
          <ac:chgData name="구 수진" userId="544999df43079ecf" providerId="LiveId" clId="{8A6CB32F-8528-49B4-AC7F-E94A6FF44945}" dt="2023-06-01T04:17:39.757" v="2103" actId="1076"/>
          <ac:spMkLst>
            <pc:docMk/>
            <pc:sldMk cId="2498980275" sldId="277"/>
            <ac:spMk id="13" creationId="{D0532B6A-4FD7-FAD0-156A-B61E795D53F1}"/>
          </ac:spMkLst>
        </pc:spChg>
        <pc:spChg chg="add del mod">
          <ac:chgData name="구 수진" userId="544999df43079ecf" providerId="LiveId" clId="{8A6CB32F-8528-49B4-AC7F-E94A6FF44945}" dt="2023-06-01T04:18:27.514" v="2152" actId="478"/>
          <ac:spMkLst>
            <pc:docMk/>
            <pc:sldMk cId="2498980275" sldId="277"/>
            <ac:spMk id="14" creationId="{6A3F1C69-C17A-7C75-7173-EF1C2C6D22D4}"/>
          </ac:spMkLst>
        </pc:spChg>
        <pc:spChg chg="add mod">
          <ac:chgData name="구 수진" userId="544999df43079ecf" providerId="LiveId" clId="{8A6CB32F-8528-49B4-AC7F-E94A6FF44945}" dt="2023-06-01T04:18:28.844" v="2153" actId="20577"/>
          <ac:spMkLst>
            <pc:docMk/>
            <pc:sldMk cId="2498980275" sldId="277"/>
            <ac:spMk id="15" creationId="{110F54B9-378C-4DBB-F215-702039CA8FB5}"/>
          </ac:spMkLst>
        </pc:spChg>
        <pc:spChg chg="add mod">
          <ac:chgData name="구 수진" userId="544999df43079ecf" providerId="LiveId" clId="{8A6CB32F-8528-49B4-AC7F-E94A6FF44945}" dt="2023-06-01T04:18:31.292" v="2154" actId="20577"/>
          <ac:spMkLst>
            <pc:docMk/>
            <pc:sldMk cId="2498980275" sldId="277"/>
            <ac:spMk id="16" creationId="{73E8183F-C3BD-3997-3E51-77D82AD83746}"/>
          </ac:spMkLst>
        </pc:spChg>
        <pc:spChg chg="add mod">
          <ac:chgData name="구 수진" userId="544999df43079ecf" providerId="LiveId" clId="{8A6CB32F-8528-49B4-AC7F-E94A6FF44945}" dt="2023-06-01T04:18:32.652" v="2155" actId="1076"/>
          <ac:spMkLst>
            <pc:docMk/>
            <pc:sldMk cId="2498980275" sldId="277"/>
            <ac:spMk id="17" creationId="{70D5C364-ED19-CDB2-218C-1264B605478B}"/>
          </ac:spMkLst>
        </pc:spChg>
        <pc:spChg chg="add mod">
          <ac:chgData name="구 수진" userId="544999df43079ecf" providerId="LiveId" clId="{8A6CB32F-8528-49B4-AC7F-E94A6FF44945}" dt="2023-06-01T04:19:46.051" v="2261" actId="1076"/>
          <ac:spMkLst>
            <pc:docMk/>
            <pc:sldMk cId="2498980275" sldId="277"/>
            <ac:spMk id="18" creationId="{B1F3C9F4-7DA0-A480-7211-354A760076A6}"/>
          </ac:spMkLst>
        </pc:spChg>
        <pc:grpChg chg="add mod">
          <ac:chgData name="구 수진" userId="544999df43079ecf" providerId="LiveId" clId="{8A6CB32F-8528-49B4-AC7F-E94A6FF44945}" dt="2023-06-01T04:16:55.173" v="2088" actId="1076"/>
          <ac:grpSpMkLst>
            <pc:docMk/>
            <pc:sldMk cId="2498980275" sldId="277"/>
            <ac:grpSpMk id="11" creationId="{F8D7A925-66E8-2F82-0EA9-AD886E44B144}"/>
          </ac:grpSpMkLst>
        </pc:grpChg>
        <pc:picChg chg="add del mod">
          <ac:chgData name="구 수진" userId="544999df43079ecf" providerId="LiveId" clId="{8A6CB32F-8528-49B4-AC7F-E94A6FF44945}" dt="2023-06-01T04:13:33.127" v="1900" actId="478"/>
          <ac:picMkLst>
            <pc:docMk/>
            <pc:sldMk cId="2498980275" sldId="277"/>
            <ac:picMk id="3" creationId="{2A591782-3D62-2F5A-1F4B-5D7C50EE976F}"/>
          </ac:picMkLst>
        </pc:picChg>
        <pc:picChg chg="del">
          <ac:chgData name="구 수진" userId="544999df43079ecf" providerId="LiveId" clId="{8A6CB32F-8528-49B4-AC7F-E94A6FF44945}" dt="2023-06-01T03:19:00.469" v="154" actId="478"/>
          <ac:picMkLst>
            <pc:docMk/>
            <pc:sldMk cId="2498980275" sldId="277"/>
            <ac:picMk id="4" creationId="{5F317872-D0CF-4B1C-0167-A78AFE68D3EE}"/>
          </ac:picMkLst>
        </pc:picChg>
        <pc:picChg chg="add mod">
          <ac:chgData name="구 수진" userId="544999df43079ecf" providerId="LiveId" clId="{8A6CB32F-8528-49B4-AC7F-E94A6FF44945}" dt="2023-06-01T04:16:42.857" v="2087" actId="1076"/>
          <ac:picMkLst>
            <pc:docMk/>
            <pc:sldMk cId="2498980275" sldId="277"/>
            <ac:picMk id="6" creationId="{9467194F-BD63-12C4-CBCE-BCFB23CAD037}"/>
          </ac:picMkLst>
        </pc:picChg>
        <pc:picChg chg="add mod">
          <ac:chgData name="구 수진" userId="544999df43079ecf" providerId="LiveId" clId="{8A6CB32F-8528-49B4-AC7F-E94A6FF44945}" dt="2023-06-01T04:17:05.733" v="2091" actId="14100"/>
          <ac:picMkLst>
            <pc:docMk/>
            <pc:sldMk cId="2498980275" sldId="277"/>
            <ac:picMk id="7" creationId="{9ED1A001-2051-5AA8-F87C-747AD33102E5}"/>
          </ac:picMkLst>
        </pc:picChg>
      </pc:sldChg>
      <pc:sldChg chg="addSp delSp modSp new del mod">
        <pc:chgData name="구 수진" userId="544999df43079ecf" providerId="LiveId" clId="{8A6CB32F-8528-49B4-AC7F-E94A6FF44945}" dt="2023-06-01T04:13:41.553" v="1903" actId="47"/>
        <pc:sldMkLst>
          <pc:docMk/>
          <pc:sldMk cId="1444417572" sldId="278"/>
        </pc:sldMkLst>
        <pc:spChg chg="del">
          <ac:chgData name="구 수진" userId="544999df43079ecf" providerId="LiveId" clId="{8A6CB32F-8528-49B4-AC7F-E94A6FF44945}" dt="2023-06-01T03:21:07.421" v="177" actId="478"/>
          <ac:spMkLst>
            <pc:docMk/>
            <pc:sldMk cId="1444417572" sldId="278"/>
            <ac:spMk id="2" creationId="{999EFAA4-1755-B56F-DC7B-B3197571254D}"/>
          </ac:spMkLst>
        </pc:spChg>
        <pc:spChg chg="del">
          <ac:chgData name="구 수진" userId="544999df43079ecf" providerId="LiveId" clId="{8A6CB32F-8528-49B4-AC7F-E94A6FF44945}" dt="2023-06-01T03:21:07.421" v="177" actId="478"/>
          <ac:spMkLst>
            <pc:docMk/>
            <pc:sldMk cId="1444417572" sldId="278"/>
            <ac:spMk id="3" creationId="{DA2CDE3D-DEB2-AECF-09F9-78184445C8C7}"/>
          </ac:spMkLst>
        </pc:spChg>
        <pc:picChg chg="add del mod">
          <ac:chgData name="구 수진" userId="544999df43079ecf" providerId="LiveId" clId="{8A6CB32F-8528-49B4-AC7F-E94A6FF44945}" dt="2023-06-01T04:13:39.010" v="1901" actId="21"/>
          <ac:picMkLst>
            <pc:docMk/>
            <pc:sldMk cId="1444417572" sldId="278"/>
            <ac:picMk id="5" creationId="{E01CC85D-DB88-4847-E3ED-5E27868A4AEF}"/>
          </ac:picMkLst>
        </pc:picChg>
      </pc:sldChg>
      <pc:sldChg chg="addSp delSp modSp add del mod">
        <pc:chgData name="구 수진" userId="544999df43079ecf" providerId="LiveId" clId="{8A6CB32F-8528-49B4-AC7F-E94A6FF44945}" dt="2023-06-01T04:19:49.299" v="2262" actId="47"/>
        <pc:sldMkLst>
          <pc:docMk/>
          <pc:sldMk cId="1308593924" sldId="279"/>
        </pc:sldMkLst>
        <pc:spChg chg="del">
          <ac:chgData name="구 수진" userId="544999df43079ecf" providerId="LiveId" clId="{8A6CB32F-8528-49B4-AC7F-E94A6FF44945}" dt="2023-06-01T03:21:21.609" v="180" actId="478"/>
          <ac:spMkLst>
            <pc:docMk/>
            <pc:sldMk cId="1308593924" sldId="279"/>
            <ac:spMk id="2" creationId="{BEAC5C8A-CB93-694B-BAA0-0247C4E2C87A}"/>
          </ac:spMkLst>
        </pc:spChg>
        <pc:spChg chg="del">
          <ac:chgData name="구 수진" userId="544999df43079ecf" providerId="LiveId" clId="{8A6CB32F-8528-49B4-AC7F-E94A6FF44945}" dt="2023-06-01T03:21:21.609" v="180" actId="478"/>
          <ac:spMkLst>
            <pc:docMk/>
            <pc:sldMk cId="1308593924" sldId="279"/>
            <ac:spMk id="3" creationId="{5BA1E20B-F443-1510-E733-1FF832CB1F54}"/>
          </ac:spMkLst>
        </pc:spChg>
        <pc:spChg chg="add del mod">
          <ac:chgData name="구 수진" userId="544999df43079ecf" providerId="LiveId" clId="{8A6CB32F-8528-49B4-AC7F-E94A6FF44945}" dt="2023-06-01T03:21:24.251" v="181" actId="478"/>
          <ac:spMkLst>
            <pc:docMk/>
            <pc:sldMk cId="1308593924" sldId="279"/>
            <ac:spMk id="5" creationId="{AB6785EB-2947-A3A8-45A8-ACB39EE93E37}"/>
          </ac:spMkLst>
        </pc:spChg>
        <pc:picChg chg="add del mod">
          <ac:chgData name="구 수진" userId="544999df43079ecf" providerId="LiveId" clId="{8A6CB32F-8528-49B4-AC7F-E94A6FF44945}" dt="2023-06-01T04:14:27.550" v="1916" actId="21"/>
          <ac:picMkLst>
            <pc:docMk/>
            <pc:sldMk cId="1308593924" sldId="279"/>
            <ac:picMk id="7" creationId="{D1C0BAC5-71B1-7E91-41DC-522D706C48B2}"/>
          </ac:picMkLst>
        </pc:picChg>
      </pc:sldChg>
      <pc:sldChg chg="addSp modSp add mod ord">
        <pc:chgData name="구 수진" userId="544999df43079ecf" providerId="LiveId" clId="{8A6CB32F-8528-49B4-AC7F-E94A6FF44945}" dt="2023-06-01T04:21:21.333" v="2395" actId="20577"/>
        <pc:sldMkLst>
          <pc:docMk/>
          <pc:sldMk cId="1713134275" sldId="280"/>
        </pc:sldMkLst>
        <pc:spChg chg="add mod">
          <ac:chgData name="구 수진" userId="544999df43079ecf" providerId="LiveId" clId="{8A6CB32F-8528-49B4-AC7F-E94A6FF44945}" dt="2023-06-01T04:21:21.333" v="2395" actId="20577"/>
          <ac:spMkLst>
            <pc:docMk/>
            <pc:sldMk cId="1713134275" sldId="280"/>
            <ac:spMk id="4" creationId="{72C3B154-4CAF-22C2-0C7A-F8E0BD5D68D5}"/>
          </ac:spMkLst>
        </pc:spChg>
        <pc:spChg chg="add mod">
          <ac:chgData name="구 수진" userId="544999df43079ecf" providerId="LiveId" clId="{8A6CB32F-8528-49B4-AC7F-E94A6FF44945}" dt="2023-06-01T04:20:19.717" v="2375" actId="20577"/>
          <ac:spMkLst>
            <pc:docMk/>
            <pc:sldMk cId="1713134275" sldId="280"/>
            <ac:spMk id="5" creationId="{A122FA72-5CED-7EC4-5ECB-ADF57BCFF22A}"/>
          </ac:spMkLst>
        </pc:spChg>
        <pc:spChg chg="add mod">
          <ac:chgData name="구 수진" userId="544999df43079ecf" providerId="LiveId" clId="{8A6CB32F-8528-49B4-AC7F-E94A6FF44945}" dt="2023-06-01T04:21:00.548" v="2385" actId="1076"/>
          <ac:spMkLst>
            <pc:docMk/>
            <pc:sldMk cId="1713134275" sldId="280"/>
            <ac:spMk id="7" creationId="{B81A9FBA-B8E9-0B99-A418-8555C1097D38}"/>
          </ac:spMkLst>
        </pc:spChg>
        <pc:spChg chg="add mod">
          <ac:chgData name="구 수진" userId="544999df43079ecf" providerId="LiveId" clId="{8A6CB32F-8528-49B4-AC7F-E94A6FF44945}" dt="2023-06-01T04:21:10.555" v="2388" actId="14100"/>
          <ac:spMkLst>
            <pc:docMk/>
            <pc:sldMk cId="1713134275" sldId="280"/>
            <ac:spMk id="8" creationId="{5F1EF78D-BCDE-D9E9-486A-1D5E544A0282}"/>
          </ac:spMkLst>
        </pc:spChg>
        <pc:picChg chg="add mod">
          <ac:chgData name="구 수진" userId="544999df43079ecf" providerId="LiveId" clId="{8A6CB32F-8528-49B4-AC7F-E94A6FF44945}" dt="2023-06-01T04:20:27.219" v="2377" actId="14100"/>
          <ac:picMkLst>
            <pc:docMk/>
            <pc:sldMk cId="1713134275" sldId="280"/>
            <ac:picMk id="3" creationId="{053767C7-C7D7-1F73-D9B1-0A30F40B66DE}"/>
          </ac:picMkLst>
        </pc:picChg>
        <pc:picChg chg="add mod modCrop">
          <ac:chgData name="구 수진" userId="544999df43079ecf" providerId="LiveId" clId="{8A6CB32F-8528-49B4-AC7F-E94A6FF44945}" dt="2023-06-01T04:20:53.099" v="2382" actId="1076"/>
          <ac:picMkLst>
            <pc:docMk/>
            <pc:sldMk cId="1713134275" sldId="280"/>
            <ac:picMk id="6" creationId="{43B9D9E9-6620-60A9-E16D-D928FBAC85AE}"/>
          </ac:picMkLst>
        </pc:picChg>
      </pc:sldChg>
      <pc:sldChg chg="addSp delSp modSp add mod">
        <pc:chgData name="구 수진" userId="544999df43079ecf" providerId="LiveId" clId="{8A6CB32F-8528-49B4-AC7F-E94A6FF44945}" dt="2023-06-01T04:24:40.489" v="2617" actId="1076"/>
        <pc:sldMkLst>
          <pc:docMk/>
          <pc:sldMk cId="798333084" sldId="281"/>
        </pc:sldMkLst>
        <pc:spChg chg="add mod">
          <ac:chgData name="구 수진" userId="544999df43079ecf" providerId="LiveId" clId="{8A6CB32F-8528-49B4-AC7F-E94A6FF44945}" dt="2023-06-01T04:22:33.725" v="2445"/>
          <ac:spMkLst>
            <pc:docMk/>
            <pc:sldMk cId="798333084" sldId="281"/>
            <ac:spMk id="4" creationId="{05C2DFFA-6541-5237-7415-D1C72B092082}"/>
          </ac:spMkLst>
        </pc:spChg>
        <pc:spChg chg="add mod">
          <ac:chgData name="구 수진" userId="544999df43079ecf" providerId="LiveId" clId="{8A6CB32F-8528-49B4-AC7F-E94A6FF44945}" dt="2023-06-01T04:23:57.957" v="2565" actId="20577"/>
          <ac:spMkLst>
            <pc:docMk/>
            <pc:sldMk cId="798333084" sldId="281"/>
            <ac:spMk id="5" creationId="{375F0418-9A0E-DEA9-E88E-58EFD3073B06}"/>
          </ac:spMkLst>
        </pc:spChg>
        <pc:spChg chg="add del mod">
          <ac:chgData name="구 수진" userId="544999df43079ecf" providerId="LiveId" clId="{8A6CB32F-8528-49B4-AC7F-E94A6FF44945}" dt="2023-06-01T04:24:16.501" v="2607" actId="478"/>
          <ac:spMkLst>
            <pc:docMk/>
            <pc:sldMk cId="798333084" sldId="281"/>
            <ac:spMk id="6" creationId="{5CA88E2A-9FC0-94C0-6D07-946E97C8BB78}"/>
          </ac:spMkLst>
        </pc:spChg>
        <pc:spChg chg="add mod">
          <ac:chgData name="구 수진" userId="544999df43079ecf" providerId="LiveId" clId="{8A6CB32F-8528-49B4-AC7F-E94A6FF44945}" dt="2023-06-01T04:24:29.250" v="2612" actId="1076"/>
          <ac:spMkLst>
            <pc:docMk/>
            <pc:sldMk cId="798333084" sldId="281"/>
            <ac:spMk id="8" creationId="{472EF689-AE96-C3A0-5272-88EBF5FC81F3}"/>
          </ac:spMkLst>
        </pc:spChg>
        <pc:spChg chg="add mod">
          <ac:chgData name="구 수진" userId="544999df43079ecf" providerId="LiveId" clId="{8A6CB32F-8528-49B4-AC7F-E94A6FF44945}" dt="2023-06-01T04:24:36.428" v="2615" actId="20577"/>
          <ac:spMkLst>
            <pc:docMk/>
            <pc:sldMk cId="798333084" sldId="281"/>
            <ac:spMk id="9" creationId="{5B00CAC4-21E0-F8AA-2825-B119BB186157}"/>
          </ac:spMkLst>
        </pc:spChg>
        <pc:spChg chg="add mod">
          <ac:chgData name="구 수진" userId="544999df43079ecf" providerId="LiveId" clId="{8A6CB32F-8528-49B4-AC7F-E94A6FF44945}" dt="2023-06-01T04:24:40.489" v="2617" actId="1076"/>
          <ac:spMkLst>
            <pc:docMk/>
            <pc:sldMk cId="798333084" sldId="281"/>
            <ac:spMk id="10" creationId="{D668F760-A479-4CD0-8176-5CAC2EA9C8FF}"/>
          </ac:spMkLst>
        </pc:spChg>
        <pc:picChg chg="add mod modCrop">
          <ac:chgData name="구 수진" userId="544999df43079ecf" providerId="LiveId" clId="{8A6CB32F-8528-49B4-AC7F-E94A6FF44945}" dt="2023-06-01T04:24:12.778" v="2606" actId="1038"/>
          <ac:picMkLst>
            <pc:docMk/>
            <pc:sldMk cId="798333084" sldId="281"/>
            <ac:picMk id="3" creationId="{EA313257-1A85-0F49-A597-C38CA21DB8E0}"/>
          </ac:picMkLst>
        </pc:picChg>
        <pc:picChg chg="add mod">
          <ac:chgData name="구 수진" userId="544999df43079ecf" providerId="LiveId" clId="{8A6CB32F-8528-49B4-AC7F-E94A6FF44945}" dt="2023-06-01T04:24:12.778" v="2606" actId="1038"/>
          <ac:picMkLst>
            <pc:docMk/>
            <pc:sldMk cId="798333084" sldId="281"/>
            <ac:picMk id="7" creationId="{D5A80569-9C7B-C808-738C-031AA606F09B}"/>
          </ac:picMkLst>
        </pc:picChg>
      </pc:sldChg>
      <pc:sldChg chg="addSp delSp modSp add del mod">
        <pc:chgData name="구 수진" userId="544999df43079ecf" providerId="LiveId" clId="{8A6CB32F-8528-49B4-AC7F-E94A6FF44945}" dt="2023-06-01T04:24:45.653" v="2618" actId="47"/>
        <pc:sldMkLst>
          <pc:docMk/>
          <pc:sldMk cId="3525210270" sldId="282"/>
        </pc:sldMkLst>
        <pc:picChg chg="add del mod">
          <ac:chgData name="구 수진" userId="544999df43079ecf" providerId="LiveId" clId="{8A6CB32F-8528-49B4-AC7F-E94A6FF44945}" dt="2023-06-01T04:23:12.751" v="2493" actId="21"/>
          <ac:picMkLst>
            <pc:docMk/>
            <pc:sldMk cId="3525210270" sldId="282"/>
            <ac:picMk id="3" creationId="{111CA5DF-2839-AE76-D955-45C2DE2364DD}"/>
          </ac:picMkLst>
        </pc:picChg>
      </pc:sldChg>
      <pc:sldChg chg="addSp delSp modSp add mod">
        <pc:chgData name="구 수진" userId="544999df43079ecf" providerId="LiveId" clId="{8A6CB32F-8528-49B4-AC7F-E94A6FF44945}" dt="2023-06-01T04:31:00.638" v="2874"/>
        <pc:sldMkLst>
          <pc:docMk/>
          <pc:sldMk cId="906156235" sldId="283"/>
        </pc:sldMkLst>
        <pc:spChg chg="add mod">
          <ac:chgData name="구 수진" userId="544999df43079ecf" providerId="LiveId" clId="{8A6CB32F-8528-49B4-AC7F-E94A6FF44945}" dt="2023-06-01T04:31:00.638" v="2874"/>
          <ac:spMkLst>
            <pc:docMk/>
            <pc:sldMk cId="906156235" sldId="283"/>
            <ac:spMk id="9" creationId="{B7FF1847-D4A4-6D1C-4B91-7F90D83C3AB9}"/>
          </ac:spMkLst>
        </pc:spChg>
        <pc:spChg chg="add mod">
          <ac:chgData name="구 수진" userId="544999df43079ecf" providerId="LiveId" clId="{8A6CB32F-8528-49B4-AC7F-E94A6FF44945}" dt="2023-06-01T04:30:31.304" v="2836"/>
          <ac:spMkLst>
            <pc:docMk/>
            <pc:sldMk cId="906156235" sldId="283"/>
            <ac:spMk id="10" creationId="{48921CAE-818F-EBB0-DE50-7E750D0953C8}"/>
          </ac:spMkLst>
        </pc:spChg>
        <pc:spChg chg="add mod">
          <ac:chgData name="구 수진" userId="544999df43079ecf" providerId="LiveId" clId="{8A6CB32F-8528-49B4-AC7F-E94A6FF44945}" dt="2023-06-01T04:30:35.481" v="2845" actId="1036"/>
          <ac:spMkLst>
            <pc:docMk/>
            <pc:sldMk cId="906156235" sldId="283"/>
            <ac:spMk id="14" creationId="{A474F545-E2D1-D53F-4FCC-5FA35A559974}"/>
          </ac:spMkLst>
        </pc:spChg>
        <pc:spChg chg="add del mod">
          <ac:chgData name="구 수진" userId="544999df43079ecf" providerId="LiveId" clId="{8A6CB32F-8528-49B4-AC7F-E94A6FF44945}" dt="2023-06-01T04:28:26.371" v="2713"/>
          <ac:spMkLst>
            <pc:docMk/>
            <pc:sldMk cId="906156235" sldId="283"/>
            <ac:spMk id="15" creationId="{50CD736B-87D6-AD0A-3D59-70E66A8D3105}"/>
          </ac:spMkLst>
        </pc:spChg>
        <pc:spChg chg="add mod">
          <ac:chgData name="구 수진" userId="544999df43079ecf" providerId="LiveId" clId="{8A6CB32F-8528-49B4-AC7F-E94A6FF44945}" dt="2023-06-01T04:30:35.481" v="2845" actId="1036"/>
          <ac:spMkLst>
            <pc:docMk/>
            <pc:sldMk cId="906156235" sldId="283"/>
            <ac:spMk id="16" creationId="{E8E595C2-C5F4-4509-AEC3-AA327D2C7F43}"/>
          </ac:spMkLst>
        </pc:spChg>
        <pc:spChg chg="add mod">
          <ac:chgData name="구 수진" userId="544999df43079ecf" providerId="LiveId" clId="{8A6CB32F-8528-49B4-AC7F-E94A6FF44945}" dt="2023-06-01T04:30:35.481" v="2845" actId="1036"/>
          <ac:spMkLst>
            <pc:docMk/>
            <pc:sldMk cId="906156235" sldId="283"/>
            <ac:spMk id="17" creationId="{1FFEA6B9-96C8-A7E5-5655-3DB10E8B4F25}"/>
          </ac:spMkLst>
        </pc:spChg>
        <pc:spChg chg="add mod">
          <ac:chgData name="구 수진" userId="544999df43079ecf" providerId="LiveId" clId="{8A6CB32F-8528-49B4-AC7F-E94A6FF44945}" dt="2023-06-01T04:30:35.481" v="2845" actId="1036"/>
          <ac:spMkLst>
            <pc:docMk/>
            <pc:sldMk cId="906156235" sldId="283"/>
            <ac:spMk id="18" creationId="{E37879B3-0F28-225E-DD29-2D951D878A99}"/>
          </ac:spMkLst>
        </pc:spChg>
        <pc:spChg chg="add mod">
          <ac:chgData name="구 수진" userId="544999df43079ecf" providerId="LiveId" clId="{8A6CB32F-8528-49B4-AC7F-E94A6FF44945}" dt="2023-06-01T04:30:35.481" v="2845" actId="1036"/>
          <ac:spMkLst>
            <pc:docMk/>
            <pc:sldMk cId="906156235" sldId="283"/>
            <ac:spMk id="19" creationId="{B8EA6953-594E-282E-099F-BDB1E10A3184}"/>
          </ac:spMkLst>
        </pc:spChg>
        <pc:spChg chg="add mod ord">
          <ac:chgData name="구 수진" userId="544999df43079ecf" providerId="LiveId" clId="{8A6CB32F-8528-49B4-AC7F-E94A6FF44945}" dt="2023-06-01T04:30:35.481" v="2845" actId="1036"/>
          <ac:spMkLst>
            <pc:docMk/>
            <pc:sldMk cId="906156235" sldId="283"/>
            <ac:spMk id="20" creationId="{9F7E0C68-A296-D746-C03D-68EC7AD006FE}"/>
          </ac:spMkLst>
        </pc:spChg>
        <pc:spChg chg="add mod">
          <ac:chgData name="구 수진" userId="544999df43079ecf" providerId="LiveId" clId="{8A6CB32F-8528-49B4-AC7F-E94A6FF44945}" dt="2023-06-01T04:30:35.481" v="2845" actId="1036"/>
          <ac:spMkLst>
            <pc:docMk/>
            <pc:sldMk cId="906156235" sldId="283"/>
            <ac:spMk id="21" creationId="{E57D3024-4694-9B6D-A122-7F5D3E3444D9}"/>
          </ac:spMkLst>
        </pc:spChg>
        <pc:picChg chg="add del mod">
          <ac:chgData name="구 수진" userId="544999df43079ecf" providerId="LiveId" clId="{8A6CB32F-8528-49B4-AC7F-E94A6FF44945}" dt="2023-06-01T04:27:43.896" v="2696" actId="478"/>
          <ac:picMkLst>
            <pc:docMk/>
            <pc:sldMk cId="906156235" sldId="283"/>
            <ac:picMk id="3" creationId="{60474322-1BDA-C23F-616D-B78DDD464974}"/>
          </ac:picMkLst>
        </pc:picChg>
        <pc:picChg chg="add del mod">
          <ac:chgData name="구 수진" userId="544999df43079ecf" providerId="LiveId" clId="{8A6CB32F-8528-49B4-AC7F-E94A6FF44945}" dt="2023-06-01T04:25:55.360" v="2642" actId="478"/>
          <ac:picMkLst>
            <pc:docMk/>
            <pc:sldMk cId="906156235" sldId="283"/>
            <ac:picMk id="5" creationId="{044BA80E-7125-12DC-4DAF-19483AB9FAFE}"/>
          </ac:picMkLst>
        </pc:picChg>
        <pc:picChg chg="add del mod">
          <ac:chgData name="구 수진" userId="544999df43079ecf" providerId="LiveId" clId="{8A6CB32F-8528-49B4-AC7F-E94A6FF44945}" dt="2023-06-01T03:27:05.555" v="207" actId="478"/>
          <ac:picMkLst>
            <pc:docMk/>
            <pc:sldMk cId="906156235" sldId="283"/>
            <ac:picMk id="7" creationId="{C076C198-7AB2-7FDB-9DE6-1F9BDA908A9F}"/>
          </ac:picMkLst>
        </pc:picChg>
        <pc:picChg chg="add del mod">
          <ac:chgData name="구 수진" userId="544999df43079ecf" providerId="LiveId" clId="{8A6CB32F-8528-49B4-AC7F-E94A6FF44945}" dt="2023-06-01T04:30:35.481" v="2845" actId="1036"/>
          <ac:picMkLst>
            <pc:docMk/>
            <pc:sldMk cId="906156235" sldId="283"/>
            <ac:picMk id="8" creationId="{197AD36B-6332-B30B-EFE3-4B5973B1B71F}"/>
          </ac:picMkLst>
        </pc:picChg>
        <pc:picChg chg="add del mod modCrop">
          <ac:chgData name="구 수진" userId="544999df43079ecf" providerId="LiveId" clId="{8A6CB32F-8528-49B4-AC7F-E94A6FF44945}" dt="2023-06-01T04:26:47.833" v="2649" actId="478"/>
          <ac:picMkLst>
            <pc:docMk/>
            <pc:sldMk cId="906156235" sldId="283"/>
            <ac:picMk id="11" creationId="{48737777-848E-322E-EFA8-0C2136A958B7}"/>
          </ac:picMkLst>
        </pc:picChg>
        <pc:picChg chg="add mod modCrop">
          <ac:chgData name="구 수진" userId="544999df43079ecf" providerId="LiveId" clId="{8A6CB32F-8528-49B4-AC7F-E94A6FF44945}" dt="2023-06-01T04:30:35.481" v="2845" actId="1036"/>
          <ac:picMkLst>
            <pc:docMk/>
            <pc:sldMk cId="906156235" sldId="283"/>
            <ac:picMk id="12" creationId="{D58791DF-DDEE-6E5D-4428-E83340E7E36D}"/>
          </ac:picMkLst>
        </pc:picChg>
        <pc:picChg chg="add mod modCrop">
          <ac:chgData name="구 수진" userId="544999df43079ecf" providerId="LiveId" clId="{8A6CB32F-8528-49B4-AC7F-E94A6FF44945}" dt="2023-06-01T04:30:35.481" v="2845" actId="1036"/>
          <ac:picMkLst>
            <pc:docMk/>
            <pc:sldMk cId="906156235" sldId="283"/>
            <ac:picMk id="13" creationId="{B55524A7-7C4D-817E-D50E-184D966501A1}"/>
          </ac:picMkLst>
        </pc:picChg>
      </pc:sldChg>
      <pc:sldChg chg="addSp delSp modSp add mod">
        <pc:chgData name="구 수진" userId="544999df43079ecf" providerId="LiveId" clId="{8A6CB32F-8528-49B4-AC7F-E94A6FF44945}" dt="2023-06-01T04:49:19.751" v="3598" actId="20577"/>
        <pc:sldMkLst>
          <pc:docMk/>
          <pc:sldMk cId="2577904161" sldId="284"/>
        </pc:sldMkLst>
        <pc:spChg chg="add mod">
          <ac:chgData name="구 수진" userId="544999df43079ecf" providerId="LiveId" clId="{8A6CB32F-8528-49B4-AC7F-E94A6FF44945}" dt="2023-06-01T04:49:19.751" v="3598" actId="20577"/>
          <ac:spMkLst>
            <pc:docMk/>
            <pc:sldMk cId="2577904161" sldId="284"/>
            <ac:spMk id="7" creationId="{844CB53F-E2C8-9678-9C18-479E13F680AF}"/>
          </ac:spMkLst>
        </pc:spChg>
        <pc:spChg chg="add del mod">
          <ac:chgData name="구 수진" userId="544999df43079ecf" providerId="LiveId" clId="{8A6CB32F-8528-49B4-AC7F-E94A6FF44945}" dt="2023-06-01T04:33:23.148" v="3053" actId="478"/>
          <ac:spMkLst>
            <pc:docMk/>
            <pc:sldMk cId="2577904161" sldId="284"/>
            <ac:spMk id="8" creationId="{B302429F-41FC-D508-1D90-A2A2E4692708}"/>
          </ac:spMkLst>
        </pc:spChg>
        <pc:spChg chg="add mod">
          <ac:chgData name="구 수진" userId="544999df43079ecf" providerId="LiveId" clId="{8A6CB32F-8528-49B4-AC7F-E94A6FF44945}" dt="2023-06-01T04:48:13.762" v="3580" actId="20577"/>
          <ac:spMkLst>
            <pc:docMk/>
            <pc:sldMk cId="2577904161" sldId="284"/>
            <ac:spMk id="10" creationId="{CBE9F702-79EB-9D5A-13F4-CA64CB104FF3}"/>
          </ac:spMkLst>
        </pc:spChg>
        <pc:spChg chg="add del mod">
          <ac:chgData name="구 수진" userId="544999df43079ecf" providerId="LiveId" clId="{8A6CB32F-8528-49B4-AC7F-E94A6FF44945}" dt="2023-06-01T04:48:11.291" v="3579" actId="478"/>
          <ac:spMkLst>
            <pc:docMk/>
            <pc:sldMk cId="2577904161" sldId="284"/>
            <ac:spMk id="11" creationId="{959E5DCE-929F-B4F0-B359-148BAA039815}"/>
          </ac:spMkLst>
        </pc:spChg>
        <pc:spChg chg="add mod">
          <ac:chgData name="구 수진" userId="544999df43079ecf" providerId="LiveId" clId="{8A6CB32F-8528-49B4-AC7F-E94A6FF44945}" dt="2023-06-01T04:49:01.175" v="3586" actId="20577"/>
          <ac:spMkLst>
            <pc:docMk/>
            <pc:sldMk cId="2577904161" sldId="284"/>
            <ac:spMk id="12" creationId="{D5E5FB76-B135-28BC-9381-145A57A7992A}"/>
          </ac:spMkLst>
        </pc:spChg>
        <pc:spChg chg="add mod">
          <ac:chgData name="구 수진" userId="544999df43079ecf" providerId="LiveId" clId="{8A6CB32F-8528-49B4-AC7F-E94A6FF44945}" dt="2023-06-01T04:49:02.937" v="3587" actId="20577"/>
          <ac:spMkLst>
            <pc:docMk/>
            <pc:sldMk cId="2577904161" sldId="284"/>
            <ac:spMk id="13" creationId="{A24F05E9-E1DC-9577-9859-96506AC4DF3C}"/>
          </ac:spMkLst>
        </pc:spChg>
        <pc:spChg chg="add del mod">
          <ac:chgData name="구 수진" userId="544999df43079ecf" providerId="LiveId" clId="{8A6CB32F-8528-49B4-AC7F-E94A6FF44945}" dt="2023-06-01T04:48:57.397" v="3585" actId="478"/>
          <ac:spMkLst>
            <pc:docMk/>
            <pc:sldMk cId="2577904161" sldId="284"/>
            <ac:spMk id="15" creationId="{62179C88-D6B2-FE2F-4910-6AF3516749CD}"/>
          </ac:spMkLst>
        </pc:spChg>
        <pc:spChg chg="add del mod">
          <ac:chgData name="구 수진" userId="544999df43079ecf" providerId="LiveId" clId="{8A6CB32F-8528-49B4-AC7F-E94A6FF44945}" dt="2023-06-01T04:41:47.525" v="3342" actId="21"/>
          <ac:spMkLst>
            <pc:docMk/>
            <pc:sldMk cId="2577904161" sldId="284"/>
            <ac:spMk id="16" creationId="{708FDB86-8FAE-3BCA-DB62-82795A45A65A}"/>
          </ac:spMkLst>
        </pc:spChg>
        <pc:picChg chg="del">
          <ac:chgData name="구 수진" userId="544999df43079ecf" providerId="LiveId" clId="{8A6CB32F-8528-49B4-AC7F-E94A6FF44945}" dt="2023-06-01T03:27:31.132" v="216" actId="478"/>
          <ac:picMkLst>
            <pc:docMk/>
            <pc:sldMk cId="2577904161" sldId="284"/>
            <ac:picMk id="2" creationId="{E4B62462-E1DB-C209-E303-EBCD3A35CB69}"/>
          </ac:picMkLst>
        </pc:picChg>
        <pc:picChg chg="del">
          <ac:chgData name="구 수진" userId="544999df43079ecf" providerId="LiveId" clId="{8A6CB32F-8528-49B4-AC7F-E94A6FF44945}" dt="2023-06-01T03:27:31.132" v="216" actId="478"/>
          <ac:picMkLst>
            <pc:docMk/>
            <pc:sldMk cId="2577904161" sldId="284"/>
            <ac:picMk id="3" creationId="{F194A44B-5517-69FA-92F1-F3FFCCB77DEA}"/>
          </ac:picMkLst>
        </pc:picChg>
        <pc:picChg chg="add del mod">
          <ac:chgData name="구 수진" userId="544999df43079ecf" providerId="LiveId" clId="{8A6CB32F-8528-49B4-AC7F-E94A6FF44945}" dt="2023-06-01T04:48:10.447" v="3578" actId="478"/>
          <ac:picMkLst>
            <pc:docMk/>
            <pc:sldMk cId="2577904161" sldId="284"/>
            <ac:picMk id="4" creationId="{1B83368D-7B7E-A636-CFF8-E12F4AD71D2F}"/>
          </ac:picMkLst>
        </pc:picChg>
        <pc:picChg chg="add mod">
          <ac:chgData name="구 수진" userId="544999df43079ecf" providerId="LiveId" clId="{8A6CB32F-8528-49B4-AC7F-E94A6FF44945}" dt="2023-06-01T04:48:44.008" v="3582" actId="14100"/>
          <ac:picMkLst>
            <pc:docMk/>
            <pc:sldMk cId="2577904161" sldId="284"/>
            <ac:picMk id="5" creationId="{B083C81B-B1ED-F065-A890-EF5E93358643}"/>
          </ac:picMkLst>
        </pc:picChg>
        <pc:picChg chg="add mod">
          <ac:chgData name="구 수진" userId="544999df43079ecf" providerId="LiveId" clId="{8A6CB32F-8528-49B4-AC7F-E94A6FF44945}" dt="2023-06-01T04:48:55.968" v="3584" actId="1076"/>
          <ac:picMkLst>
            <pc:docMk/>
            <pc:sldMk cId="2577904161" sldId="284"/>
            <ac:picMk id="6" creationId="{B30CB5B6-E501-3248-E8CA-1E8B689B0723}"/>
          </ac:picMkLst>
        </pc:picChg>
      </pc:sldChg>
      <pc:sldChg chg="addSp delSp modSp add del mod">
        <pc:chgData name="구 수진" userId="544999df43079ecf" providerId="LiveId" clId="{8A6CB32F-8528-49B4-AC7F-E94A6FF44945}" dt="2023-06-01T04:25:15.644" v="2631" actId="47"/>
        <pc:sldMkLst>
          <pc:docMk/>
          <pc:sldMk cId="609179451" sldId="285"/>
        </pc:sldMkLst>
        <pc:picChg chg="add del mod">
          <ac:chgData name="구 수진" userId="544999df43079ecf" providerId="LiveId" clId="{8A6CB32F-8528-49B4-AC7F-E94A6FF44945}" dt="2023-06-01T04:25:06.561" v="2623" actId="21"/>
          <ac:picMkLst>
            <pc:docMk/>
            <pc:sldMk cId="609179451" sldId="285"/>
            <ac:picMk id="2" creationId="{248AA588-A286-8703-60F1-6216AAE63B35}"/>
          </ac:picMkLst>
        </pc:picChg>
      </pc:sldChg>
      <pc:sldChg chg="addSp delSp modSp add del mod">
        <pc:chgData name="구 수진" userId="544999df43079ecf" providerId="LiveId" clId="{8A6CB32F-8528-49B4-AC7F-E94A6FF44945}" dt="2023-06-01T04:25:16.388" v="2632" actId="47"/>
        <pc:sldMkLst>
          <pc:docMk/>
          <pc:sldMk cId="570529389" sldId="286"/>
        </pc:sldMkLst>
        <pc:picChg chg="add del mod">
          <ac:chgData name="구 수진" userId="544999df43079ecf" providerId="LiveId" clId="{8A6CB32F-8528-49B4-AC7F-E94A6FF44945}" dt="2023-06-01T04:25:12.627" v="2628" actId="21"/>
          <ac:picMkLst>
            <pc:docMk/>
            <pc:sldMk cId="570529389" sldId="286"/>
            <ac:picMk id="2" creationId="{C67B91A4-DE25-4BB1-9509-BF5D078EFED8}"/>
          </ac:picMkLst>
        </pc:picChg>
      </pc:sldChg>
      <pc:sldChg chg="addSp modSp add mod">
        <pc:chgData name="구 수진" userId="544999df43079ecf" providerId="LiveId" clId="{8A6CB32F-8528-49B4-AC7F-E94A6FF44945}" dt="2023-06-01T04:53:09.219" v="3729" actId="20577"/>
        <pc:sldMkLst>
          <pc:docMk/>
          <pc:sldMk cId="4215981253" sldId="287"/>
        </pc:sldMkLst>
        <pc:spChg chg="add mod">
          <ac:chgData name="구 수진" userId="544999df43079ecf" providerId="LiveId" clId="{8A6CB32F-8528-49B4-AC7F-E94A6FF44945}" dt="2023-06-01T04:51:02.950" v="3659"/>
          <ac:spMkLst>
            <pc:docMk/>
            <pc:sldMk cId="4215981253" sldId="287"/>
            <ac:spMk id="3" creationId="{9FE4036B-7988-4572-C517-DBD53E3FE549}"/>
          </ac:spMkLst>
        </pc:spChg>
        <pc:spChg chg="add mod">
          <ac:chgData name="구 수진" userId="544999df43079ecf" providerId="LiveId" clId="{8A6CB32F-8528-49B4-AC7F-E94A6FF44945}" dt="2023-06-01T04:52:32.669" v="3721"/>
          <ac:spMkLst>
            <pc:docMk/>
            <pc:sldMk cId="4215981253" sldId="287"/>
            <ac:spMk id="4" creationId="{8CB471AA-3B9D-B8FC-2BBE-7CE86CEE3516}"/>
          </ac:spMkLst>
        </pc:spChg>
        <pc:spChg chg="add mod">
          <ac:chgData name="구 수진" userId="544999df43079ecf" providerId="LiveId" clId="{8A6CB32F-8528-49B4-AC7F-E94A6FF44945}" dt="2023-06-01T04:52:56.166" v="3724" actId="14100"/>
          <ac:spMkLst>
            <pc:docMk/>
            <pc:sldMk cId="4215981253" sldId="287"/>
            <ac:spMk id="6" creationId="{AF0167B3-96F9-C040-157B-9E613852DC90}"/>
          </ac:spMkLst>
        </pc:spChg>
        <pc:spChg chg="add mod">
          <ac:chgData name="구 수진" userId="544999df43079ecf" providerId="LiveId" clId="{8A6CB32F-8528-49B4-AC7F-E94A6FF44945}" dt="2023-06-01T04:53:03.262" v="3726" actId="1076"/>
          <ac:spMkLst>
            <pc:docMk/>
            <pc:sldMk cId="4215981253" sldId="287"/>
            <ac:spMk id="7" creationId="{05EDC56B-0921-300D-38B1-6489E958884E}"/>
          </ac:spMkLst>
        </pc:spChg>
        <pc:spChg chg="add mod">
          <ac:chgData name="구 수진" userId="544999df43079ecf" providerId="LiveId" clId="{8A6CB32F-8528-49B4-AC7F-E94A6FF44945}" dt="2023-06-01T04:53:09.219" v="3729" actId="20577"/>
          <ac:spMkLst>
            <pc:docMk/>
            <pc:sldMk cId="4215981253" sldId="287"/>
            <ac:spMk id="8" creationId="{82313BE6-E420-D7A4-6F80-0616C87BDC14}"/>
          </ac:spMkLst>
        </pc:spChg>
        <pc:picChg chg="add mod">
          <ac:chgData name="구 수진" userId="544999df43079ecf" providerId="LiveId" clId="{8A6CB32F-8528-49B4-AC7F-E94A6FF44945}" dt="2023-06-01T04:51:07.166" v="3661" actId="1076"/>
          <ac:picMkLst>
            <pc:docMk/>
            <pc:sldMk cId="4215981253" sldId="287"/>
            <ac:picMk id="2" creationId="{0B08B4FA-16BF-0955-3CB4-139E683B52EA}"/>
          </ac:picMkLst>
        </pc:picChg>
        <pc:picChg chg="add mod">
          <ac:chgData name="구 수진" userId="544999df43079ecf" providerId="LiveId" clId="{8A6CB32F-8528-49B4-AC7F-E94A6FF44945}" dt="2023-06-01T04:51:10.537" v="3662" actId="14100"/>
          <ac:picMkLst>
            <pc:docMk/>
            <pc:sldMk cId="4215981253" sldId="287"/>
            <ac:picMk id="5" creationId="{A0548513-3F95-5349-480E-D2090FC49B81}"/>
          </ac:picMkLst>
        </pc:picChg>
      </pc:sldChg>
      <pc:sldChg chg="addSp delSp modSp add del mod">
        <pc:chgData name="구 수진" userId="544999df43079ecf" providerId="LiveId" clId="{8A6CB32F-8528-49B4-AC7F-E94A6FF44945}" dt="2023-06-01T04:50:14.956" v="3605" actId="47"/>
        <pc:sldMkLst>
          <pc:docMk/>
          <pc:sldMk cId="2752516379" sldId="288"/>
        </pc:sldMkLst>
        <pc:picChg chg="add del mod">
          <ac:chgData name="구 수진" userId="544999df43079ecf" providerId="LiveId" clId="{8A6CB32F-8528-49B4-AC7F-E94A6FF44945}" dt="2023-06-01T04:50:13.799" v="3604" actId="478"/>
          <ac:picMkLst>
            <pc:docMk/>
            <pc:sldMk cId="2752516379" sldId="288"/>
            <ac:picMk id="2" creationId="{0238B365-E47D-FC57-FD0A-DC65694EFA6F}"/>
          </ac:picMkLst>
        </pc:picChg>
        <pc:picChg chg="add del mod">
          <ac:chgData name="구 수진" userId="544999df43079ecf" providerId="LiveId" clId="{8A6CB32F-8528-49B4-AC7F-E94A6FF44945}" dt="2023-06-01T04:50:08.198" v="3603" actId="478"/>
          <ac:picMkLst>
            <pc:docMk/>
            <pc:sldMk cId="2752516379" sldId="288"/>
            <ac:picMk id="4" creationId="{DA1FB6F2-DD9B-BAAA-AAEE-8B419A5B147B}"/>
          </ac:picMkLst>
        </pc:picChg>
      </pc:sldChg>
      <pc:sldChg chg="addSp delSp modSp add mod">
        <pc:chgData name="구 수진" userId="544999df43079ecf" providerId="LiveId" clId="{8A6CB32F-8528-49B4-AC7F-E94A6FF44945}" dt="2023-06-01T04:56:02.210" v="3873" actId="12"/>
        <pc:sldMkLst>
          <pc:docMk/>
          <pc:sldMk cId="883763968" sldId="289"/>
        </pc:sldMkLst>
        <pc:spChg chg="add mod">
          <ac:chgData name="구 수진" userId="544999df43079ecf" providerId="LiveId" clId="{8A6CB32F-8528-49B4-AC7F-E94A6FF44945}" dt="2023-06-01T04:53:24.501" v="3753"/>
          <ac:spMkLst>
            <pc:docMk/>
            <pc:sldMk cId="883763968" sldId="289"/>
            <ac:spMk id="5" creationId="{8FD3753B-C584-AB75-1F2A-3CE122363A7D}"/>
          </ac:spMkLst>
        </pc:spChg>
        <pc:spChg chg="add mod">
          <ac:chgData name="구 수진" userId="544999df43079ecf" providerId="LiveId" clId="{8A6CB32F-8528-49B4-AC7F-E94A6FF44945}" dt="2023-06-01T04:56:02.210" v="3873" actId="12"/>
          <ac:spMkLst>
            <pc:docMk/>
            <pc:sldMk cId="883763968" sldId="289"/>
            <ac:spMk id="6" creationId="{432ED89A-A4EC-0FD4-B67A-ADA348B60196}"/>
          </ac:spMkLst>
        </pc:spChg>
        <pc:spChg chg="add del mod">
          <ac:chgData name="구 수진" userId="544999df43079ecf" providerId="LiveId" clId="{8A6CB32F-8528-49B4-AC7F-E94A6FF44945}" dt="2023-06-01T04:53:32.810" v="3755"/>
          <ac:spMkLst>
            <pc:docMk/>
            <pc:sldMk cId="883763968" sldId="289"/>
            <ac:spMk id="7" creationId="{993DD1D8-C375-287A-7300-A82ADC2B6D8E}"/>
          </ac:spMkLst>
        </pc:spChg>
        <pc:spChg chg="add del mod">
          <ac:chgData name="구 수진" userId="544999df43079ecf" providerId="LiveId" clId="{8A6CB32F-8528-49B4-AC7F-E94A6FF44945}" dt="2023-06-01T04:53:48.383" v="3761" actId="478"/>
          <ac:spMkLst>
            <pc:docMk/>
            <pc:sldMk cId="883763968" sldId="289"/>
            <ac:spMk id="8" creationId="{1539D01C-88DF-B60E-5A5F-6676E5C69129}"/>
          </ac:spMkLst>
        </pc:spChg>
        <pc:spChg chg="add mod">
          <ac:chgData name="구 수진" userId="544999df43079ecf" providerId="LiveId" clId="{8A6CB32F-8528-49B4-AC7F-E94A6FF44945}" dt="2023-06-01T04:54:26.862" v="3774" actId="1076"/>
          <ac:spMkLst>
            <pc:docMk/>
            <pc:sldMk cId="883763968" sldId="289"/>
            <ac:spMk id="10" creationId="{14F45F1B-F7FD-6A9B-B7D2-9F38A53EA00B}"/>
          </ac:spMkLst>
        </pc:spChg>
        <pc:spChg chg="add mod">
          <ac:chgData name="구 수진" userId="544999df43079ecf" providerId="LiveId" clId="{8A6CB32F-8528-49B4-AC7F-E94A6FF44945}" dt="2023-06-01T04:54:44.437" v="3781" actId="14100"/>
          <ac:spMkLst>
            <pc:docMk/>
            <pc:sldMk cId="883763968" sldId="289"/>
            <ac:spMk id="11" creationId="{36FCFF18-3F74-662D-A676-9D08509383A0}"/>
          </ac:spMkLst>
        </pc:spChg>
        <pc:picChg chg="add del mod">
          <ac:chgData name="구 수진" userId="544999df43079ecf" providerId="LiveId" clId="{8A6CB32F-8528-49B4-AC7F-E94A6FF44945}" dt="2023-06-01T03:28:08.976" v="230" actId="478"/>
          <ac:picMkLst>
            <pc:docMk/>
            <pc:sldMk cId="883763968" sldId="289"/>
            <ac:picMk id="2" creationId="{F5B53D8F-7309-A635-0CE9-927D857FD60C}"/>
          </ac:picMkLst>
        </pc:picChg>
        <pc:picChg chg="add mod">
          <ac:chgData name="구 수진" userId="544999df43079ecf" providerId="LiveId" clId="{8A6CB32F-8528-49B4-AC7F-E94A6FF44945}" dt="2023-06-01T04:54:29.189" v="3775" actId="1076"/>
          <ac:picMkLst>
            <pc:docMk/>
            <pc:sldMk cId="883763968" sldId="289"/>
            <ac:picMk id="4" creationId="{176101DD-260A-D931-CA2C-FD706E2A3760}"/>
          </ac:picMkLst>
        </pc:picChg>
        <pc:picChg chg="add mod modCrop">
          <ac:chgData name="구 수진" userId="544999df43079ecf" providerId="LiveId" clId="{8A6CB32F-8528-49B4-AC7F-E94A6FF44945}" dt="2023-06-01T04:54:09.037" v="3771" actId="1076"/>
          <ac:picMkLst>
            <pc:docMk/>
            <pc:sldMk cId="883763968" sldId="289"/>
            <ac:picMk id="9" creationId="{022E3B6D-D98A-A6B4-68AA-509D35F7E010}"/>
          </ac:picMkLst>
        </pc:picChg>
      </pc:sldChg>
      <pc:sldChg chg="addSp modSp add mod">
        <pc:chgData name="구 수진" userId="544999df43079ecf" providerId="LiveId" clId="{8A6CB32F-8528-49B4-AC7F-E94A6FF44945}" dt="2023-06-01T04:55:23.564" v="3872" actId="14100"/>
        <pc:sldMkLst>
          <pc:docMk/>
          <pc:sldMk cId="79039071" sldId="290"/>
        </pc:sldMkLst>
        <pc:spChg chg="add mod">
          <ac:chgData name="구 수진" userId="544999df43079ecf" providerId="LiveId" clId="{8A6CB32F-8528-49B4-AC7F-E94A6FF44945}" dt="2023-06-01T04:55:08.939" v="3865" actId="20577"/>
          <ac:spMkLst>
            <pc:docMk/>
            <pc:sldMk cId="79039071" sldId="290"/>
            <ac:spMk id="4" creationId="{9DDAAA4F-F887-45A9-35A5-ABA23E6E0382}"/>
          </ac:spMkLst>
        </pc:spChg>
        <pc:spChg chg="add mod">
          <ac:chgData name="구 수진" userId="544999df43079ecf" providerId="LiveId" clId="{8A6CB32F-8528-49B4-AC7F-E94A6FF44945}" dt="2023-06-01T04:50:29.848" v="3607"/>
          <ac:spMkLst>
            <pc:docMk/>
            <pc:sldMk cId="79039071" sldId="290"/>
            <ac:spMk id="5" creationId="{422506F3-321C-3B97-2CA1-A1EDDEF0454D}"/>
          </ac:spMkLst>
        </pc:spChg>
        <pc:spChg chg="add mod">
          <ac:chgData name="구 수진" userId="544999df43079ecf" providerId="LiveId" clId="{8A6CB32F-8528-49B4-AC7F-E94A6FF44945}" dt="2023-06-01T04:55:23.564" v="3872" actId="14100"/>
          <ac:spMkLst>
            <pc:docMk/>
            <pc:sldMk cId="79039071" sldId="290"/>
            <ac:spMk id="6" creationId="{3418F6D3-8714-76F9-8418-7A5C563BD0A6}"/>
          </ac:spMkLst>
        </pc:spChg>
        <pc:picChg chg="add mod">
          <ac:chgData name="구 수진" userId="544999df43079ecf" providerId="LiveId" clId="{8A6CB32F-8528-49B4-AC7F-E94A6FF44945}" dt="2023-06-01T04:55:12.517" v="3867" actId="1076"/>
          <ac:picMkLst>
            <pc:docMk/>
            <pc:sldMk cId="79039071" sldId="290"/>
            <ac:picMk id="3" creationId="{C56E9C52-3F11-E11A-A422-0D80DB493800}"/>
          </ac:picMkLst>
        </pc:picChg>
      </pc:sldChg>
      <pc:sldChg chg="add del">
        <pc:chgData name="구 수진" userId="544999df43079ecf" providerId="LiveId" clId="{8A6CB32F-8528-49B4-AC7F-E94A6FF44945}" dt="2023-06-01T04:50:20.858" v="3606" actId="47"/>
        <pc:sldMkLst>
          <pc:docMk/>
          <pc:sldMk cId="2717346981" sldId="291"/>
        </pc:sldMkLst>
      </pc:sldChg>
      <pc:sldChg chg="addSp delSp modSp add mod">
        <pc:chgData name="구 수진" userId="544999df43079ecf" providerId="LiveId" clId="{8A6CB32F-8528-49B4-AC7F-E94A6FF44945}" dt="2023-06-01T04:15:38.121" v="1980"/>
        <pc:sldMkLst>
          <pc:docMk/>
          <pc:sldMk cId="1210609124" sldId="292"/>
        </pc:sldMkLst>
        <pc:spChg chg="add mod">
          <ac:chgData name="구 수진" userId="544999df43079ecf" providerId="LiveId" clId="{8A6CB32F-8528-49B4-AC7F-E94A6FF44945}" dt="2023-06-01T04:15:38.121" v="1980"/>
          <ac:spMkLst>
            <pc:docMk/>
            <pc:sldMk cId="1210609124" sldId="292"/>
            <ac:spMk id="3" creationId="{A04AEDDC-E358-CB7B-34DF-E03AFA955E62}"/>
          </ac:spMkLst>
        </pc:spChg>
        <pc:spChg chg="add del mod">
          <ac:chgData name="구 수진" userId="544999df43079ecf" providerId="LiveId" clId="{8A6CB32F-8528-49B4-AC7F-E94A6FF44945}" dt="2023-06-01T04:12:36.116" v="1878"/>
          <ac:spMkLst>
            <pc:docMk/>
            <pc:sldMk cId="1210609124" sldId="292"/>
            <ac:spMk id="4" creationId="{12385EF8-3292-3122-32D0-EC3685CFB721}"/>
          </ac:spMkLst>
        </pc:spChg>
        <pc:spChg chg="add del mod">
          <ac:chgData name="구 수진" userId="544999df43079ecf" providerId="LiveId" clId="{8A6CB32F-8528-49B4-AC7F-E94A6FF44945}" dt="2023-06-01T04:12:57.652" v="1890" actId="478"/>
          <ac:spMkLst>
            <pc:docMk/>
            <pc:sldMk cId="1210609124" sldId="292"/>
            <ac:spMk id="5" creationId="{D9E186B5-0A35-B519-02DC-E9863C792C90}"/>
          </ac:spMkLst>
        </pc:spChg>
        <pc:spChg chg="mod">
          <ac:chgData name="구 수진" userId="544999df43079ecf" providerId="LiveId" clId="{8A6CB32F-8528-49B4-AC7F-E94A6FF44945}" dt="2023-06-01T04:14:10.022" v="1910" actId="20577"/>
          <ac:spMkLst>
            <pc:docMk/>
            <pc:sldMk cId="1210609124" sldId="292"/>
            <ac:spMk id="6" creationId="{434B43D1-1872-FB0E-D8DE-8E2AAE5C8777}"/>
          </ac:spMkLst>
        </pc:spChg>
        <pc:spChg chg="del">
          <ac:chgData name="구 수진" userId="544999df43079ecf" providerId="LiveId" clId="{8A6CB32F-8528-49B4-AC7F-E94A6FF44945}" dt="2023-06-01T04:11:55.412" v="1818" actId="478"/>
          <ac:spMkLst>
            <pc:docMk/>
            <pc:sldMk cId="1210609124" sldId="292"/>
            <ac:spMk id="9" creationId="{8DF7BA80-9B94-BB30-44CF-A1B43F1938F7}"/>
          </ac:spMkLst>
        </pc:spChg>
        <pc:spChg chg="del">
          <ac:chgData name="구 수진" userId="544999df43079ecf" providerId="LiveId" clId="{8A6CB32F-8528-49B4-AC7F-E94A6FF44945}" dt="2023-06-01T04:11:55.412" v="1818" actId="478"/>
          <ac:spMkLst>
            <pc:docMk/>
            <pc:sldMk cId="1210609124" sldId="292"/>
            <ac:spMk id="10" creationId="{CF90819C-F64D-C5D4-36A8-70C7168DB407}"/>
          </ac:spMkLst>
        </pc:spChg>
        <pc:spChg chg="add mod">
          <ac:chgData name="구 수진" userId="544999df43079ecf" providerId="LiveId" clId="{8A6CB32F-8528-49B4-AC7F-E94A6FF44945}" dt="2023-06-01T04:13:07.678" v="1895" actId="14100"/>
          <ac:spMkLst>
            <pc:docMk/>
            <pc:sldMk cId="1210609124" sldId="292"/>
            <ac:spMk id="11" creationId="{19DC2414-0E0E-6990-222F-E2F9F96BE8F5}"/>
          </ac:spMkLst>
        </pc:spChg>
        <pc:spChg chg="add mod">
          <ac:chgData name="구 수진" userId="544999df43079ecf" providerId="LiveId" clId="{8A6CB32F-8528-49B4-AC7F-E94A6FF44945}" dt="2023-06-01T04:15:23.349" v="1934" actId="14100"/>
          <ac:spMkLst>
            <pc:docMk/>
            <pc:sldMk cId="1210609124" sldId="292"/>
            <ac:spMk id="12" creationId="{412372A3-6E78-D93B-35D9-894274570352}"/>
          </ac:spMkLst>
        </pc:spChg>
        <pc:picChg chg="add mod">
          <ac:chgData name="구 수진" userId="544999df43079ecf" providerId="LiveId" clId="{8A6CB32F-8528-49B4-AC7F-E94A6FF44945}" dt="2023-06-01T04:15:10.184" v="1930" actId="1076"/>
          <ac:picMkLst>
            <pc:docMk/>
            <pc:sldMk cId="1210609124" sldId="292"/>
            <ac:picMk id="2" creationId="{E535E6D7-88DA-8DA4-28CA-0FEAB1DBA4C0}"/>
          </ac:picMkLst>
        </pc:picChg>
        <pc:picChg chg="del">
          <ac:chgData name="구 수진" userId="544999df43079ecf" providerId="LiveId" clId="{8A6CB32F-8528-49B4-AC7F-E94A6FF44945}" dt="2023-06-01T04:11:55.412" v="1818" actId="478"/>
          <ac:picMkLst>
            <pc:docMk/>
            <pc:sldMk cId="1210609124" sldId="292"/>
            <ac:picMk id="7" creationId="{99D68CDB-FA68-DAC9-631A-E1EB0B53EEFD}"/>
          </ac:picMkLst>
        </pc:picChg>
        <pc:picChg chg="del">
          <ac:chgData name="구 수진" userId="544999df43079ecf" providerId="LiveId" clId="{8A6CB32F-8528-49B4-AC7F-E94A6FF44945}" dt="2023-06-01T04:11:55.412" v="1818" actId="478"/>
          <ac:picMkLst>
            <pc:docMk/>
            <pc:sldMk cId="1210609124" sldId="292"/>
            <ac:picMk id="8" creationId="{9012DFAE-9AA2-D282-3F14-3E5AAEB3ECE7}"/>
          </ac:picMkLst>
        </pc:picChg>
      </pc:sldChg>
      <pc:sldChg chg="addSp delSp modSp add del mod">
        <pc:chgData name="구 수진" userId="544999df43079ecf" providerId="LiveId" clId="{8A6CB32F-8528-49B4-AC7F-E94A6FF44945}" dt="2023-06-01T04:48:00.678" v="3575" actId="47"/>
        <pc:sldMkLst>
          <pc:docMk/>
          <pc:sldMk cId="2457317132" sldId="293"/>
        </pc:sldMkLst>
        <pc:spChg chg="add mod">
          <ac:chgData name="구 수진" userId="544999df43079ecf" providerId="LiveId" clId="{8A6CB32F-8528-49B4-AC7F-E94A6FF44945}" dt="2023-06-01T04:43:39.410" v="3522" actId="1076"/>
          <ac:spMkLst>
            <pc:docMk/>
            <pc:sldMk cId="2457317132" sldId="293"/>
            <ac:spMk id="8" creationId="{F7C89857-62BD-8D1A-B65E-EDBFF890639C}"/>
          </ac:spMkLst>
        </pc:spChg>
        <pc:spChg chg="mod">
          <ac:chgData name="구 수진" userId="544999df43079ecf" providerId="LiveId" clId="{8A6CB32F-8528-49B4-AC7F-E94A6FF44945}" dt="2023-06-01T04:44:12.692" v="3536" actId="20577"/>
          <ac:spMkLst>
            <pc:docMk/>
            <pc:sldMk cId="2457317132" sldId="293"/>
            <ac:spMk id="10" creationId="{CBE9F702-79EB-9D5A-13F4-CA64CB104FF3}"/>
          </ac:spMkLst>
        </pc:spChg>
        <pc:spChg chg="del">
          <ac:chgData name="구 수진" userId="544999df43079ecf" providerId="LiveId" clId="{8A6CB32F-8528-49B4-AC7F-E94A6FF44945}" dt="2023-06-01T04:41:04.732" v="3267" actId="478"/>
          <ac:spMkLst>
            <pc:docMk/>
            <pc:sldMk cId="2457317132" sldId="293"/>
            <ac:spMk id="11" creationId="{959E5DCE-929F-B4F0-B359-148BAA039815}"/>
          </ac:spMkLst>
        </pc:spChg>
        <pc:spChg chg="del">
          <ac:chgData name="구 수진" userId="544999df43079ecf" providerId="LiveId" clId="{8A6CB32F-8528-49B4-AC7F-E94A6FF44945}" dt="2023-06-01T04:41:04.732" v="3267" actId="478"/>
          <ac:spMkLst>
            <pc:docMk/>
            <pc:sldMk cId="2457317132" sldId="293"/>
            <ac:spMk id="12" creationId="{D5E5FB76-B135-28BC-9381-145A57A7992A}"/>
          </ac:spMkLst>
        </pc:spChg>
        <pc:spChg chg="del">
          <ac:chgData name="구 수진" userId="544999df43079ecf" providerId="LiveId" clId="{8A6CB32F-8528-49B4-AC7F-E94A6FF44945}" dt="2023-06-01T04:41:04.732" v="3267" actId="478"/>
          <ac:spMkLst>
            <pc:docMk/>
            <pc:sldMk cId="2457317132" sldId="293"/>
            <ac:spMk id="13" creationId="{A24F05E9-E1DC-9577-9859-96506AC4DF3C}"/>
          </ac:spMkLst>
        </pc:spChg>
        <pc:spChg chg="del">
          <ac:chgData name="구 수진" userId="544999df43079ecf" providerId="LiveId" clId="{8A6CB32F-8528-49B4-AC7F-E94A6FF44945}" dt="2023-06-01T04:41:04.732" v="3267" actId="478"/>
          <ac:spMkLst>
            <pc:docMk/>
            <pc:sldMk cId="2457317132" sldId="293"/>
            <ac:spMk id="15" creationId="{62179C88-D6B2-FE2F-4910-6AF3516749CD}"/>
          </ac:spMkLst>
        </pc:spChg>
        <pc:spChg chg="add mod">
          <ac:chgData name="구 수진" userId="544999df43079ecf" providerId="LiveId" clId="{8A6CB32F-8528-49B4-AC7F-E94A6FF44945}" dt="2023-06-01T04:43:52.985" v="3530" actId="1076"/>
          <ac:spMkLst>
            <pc:docMk/>
            <pc:sldMk cId="2457317132" sldId="293"/>
            <ac:spMk id="18" creationId="{3AFEFFDB-F9F8-41A0-85B8-14F82DB2D7F5}"/>
          </ac:spMkLst>
        </pc:spChg>
        <pc:spChg chg="add mod">
          <ac:chgData name="구 수진" userId="544999df43079ecf" providerId="LiveId" clId="{8A6CB32F-8528-49B4-AC7F-E94A6FF44945}" dt="2023-06-01T04:43:58.969" v="3534" actId="1076"/>
          <ac:spMkLst>
            <pc:docMk/>
            <pc:sldMk cId="2457317132" sldId="293"/>
            <ac:spMk id="19" creationId="{86570789-9969-73DD-068B-28FF61E6CF3F}"/>
          </ac:spMkLst>
        </pc:spChg>
        <pc:picChg chg="add mod">
          <ac:chgData name="구 수진" userId="544999df43079ecf" providerId="LiveId" clId="{8A6CB32F-8528-49B4-AC7F-E94A6FF44945}" dt="2023-06-01T04:43:46.657" v="3527" actId="1076"/>
          <ac:picMkLst>
            <pc:docMk/>
            <pc:sldMk cId="2457317132" sldId="293"/>
            <ac:picMk id="3" creationId="{2C448743-F373-7653-4E34-8283ABC48EC1}"/>
          </ac:picMkLst>
        </pc:picChg>
        <pc:picChg chg="del">
          <ac:chgData name="구 수진" userId="544999df43079ecf" providerId="LiveId" clId="{8A6CB32F-8528-49B4-AC7F-E94A6FF44945}" dt="2023-06-01T04:41:04.732" v="3267" actId="478"/>
          <ac:picMkLst>
            <pc:docMk/>
            <pc:sldMk cId="2457317132" sldId="293"/>
            <ac:picMk id="4" creationId="{1B83368D-7B7E-A636-CFF8-E12F4AD71D2F}"/>
          </ac:picMkLst>
        </pc:picChg>
        <pc:picChg chg="del">
          <ac:chgData name="구 수진" userId="544999df43079ecf" providerId="LiveId" clId="{8A6CB32F-8528-49B4-AC7F-E94A6FF44945}" dt="2023-06-01T04:41:04.732" v="3267" actId="478"/>
          <ac:picMkLst>
            <pc:docMk/>
            <pc:sldMk cId="2457317132" sldId="293"/>
            <ac:picMk id="5" creationId="{B083C81B-B1ED-F065-A890-EF5E93358643}"/>
          </ac:picMkLst>
        </pc:picChg>
        <pc:picChg chg="del">
          <ac:chgData name="구 수진" userId="544999df43079ecf" providerId="LiveId" clId="{8A6CB32F-8528-49B4-AC7F-E94A6FF44945}" dt="2023-06-01T04:41:04.732" v="3267" actId="478"/>
          <ac:picMkLst>
            <pc:docMk/>
            <pc:sldMk cId="2457317132" sldId="293"/>
            <ac:picMk id="6" creationId="{B30CB5B6-E501-3248-E8CA-1E8B689B0723}"/>
          </ac:picMkLst>
        </pc:picChg>
        <pc:picChg chg="add mod">
          <ac:chgData name="구 수진" userId="544999df43079ecf" providerId="LiveId" clId="{8A6CB32F-8528-49B4-AC7F-E94A6FF44945}" dt="2023-06-01T04:43:54.839" v="3533" actId="1076"/>
          <ac:picMkLst>
            <pc:docMk/>
            <pc:sldMk cId="2457317132" sldId="293"/>
            <ac:picMk id="14" creationId="{142ADA22-B360-D652-2CCF-B46A95398A02}"/>
          </ac:picMkLst>
        </pc:picChg>
        <pc:picChg chg="add mod">
          <ac:chgData name="구 수진" userId="544999df43079ecf" providerId="LiveId" clId="{8A6CB32F-8528-49B4-AC7F-E94A6FF44945}" dt="2023-06-01T04:43:43.281" v="3524" actId="1076"/>
          <ac:picMkLst>
            <pc:docMk/>
            <pc:sldMk cId="2457317132" sldId="293"/>
            <ac:picMk id="17" creationId="{1F69EFD9-B76E-B90C-71AA-8401EBB25205}"/>
          </ac:picMkLst>
        </pc:picChg>
      </pc:sldChg>
      <pc:sldChg chg="addSp delSp modSp add mod">
        <pc:chgData name="구 수진" userId="544999df43079ecf" providerId="LiveId" clId="{8A6CB32F-8528-49B4-AC7F-E94A6FF44945}" dt="2023-06-01T04:49:11.098" v="3593" actId="20577"/>
        <pc:sldMkLst>
          <pc:docMk/>
          <pc:sldMk cId="3924192875" sldId="294"/>
        </pc:sldMkLst>
        <pc:spChg chg="add mod">
          <ac:chgData name="구 수진" userId="544999df43079ecf" providerId="LiveId" clId="{8A6CB32F-8528-49B4-AC7F-E94A6FF44945}" dt="2023-06-01T04:46:15.402" v="3541" actId="1076"/>
          <ac:spMkLst>
            <pc:docMk/>
            <pc:sldMk cId="3924192875" sldId="294"/>
            <ac:spMk id="3" creationId="{4C90E4E4-59D4-0233-E393-2D66C661FA6E}"/>
          </ac:spMkLst>
        </pc:spChg>
        <pc:spChg chg="mod">
          <ac:chgData name="구 수진" userId="544999df43079ecf" providerId="LiveId" clId="{8A6CB32F-8528-49B4-AC7F-E94A6FF44945}" dt="2023-06-01T04:49:11.098" v="3593" actId="20577"/>
          <ac:spMkLst>
            <pc:docMk/>
            <pc:sldMk cId="3924192875" sldId="294"/>
            <ac:spMk id="7" creationId="{844CB53F-E2C8-9678-9C18-479E13F680AF}"/>
          </ac:spMkLst>
        </pc:spChg>
        <pc:spChg chg="add mod">
          <ac:chgData name="구 수진" userId="544999df43079ecf" providerId="LiveId" clId="{8A6CB32F-8528-49B4-AC7F-E94A6FF44945}" dt="2023-06-01T04:46:31.954" v="3543" actId="1076"/>
          <ac:spMkLst>
            <pc:docMk/>
            <pc:sldMk cId="3924192875" sldId="294"/>
            <ac:spMk id="9" creationId="{FB6B7186-440B-0843-C1D3-DD9DF4D7162B}"/>
          </ac:spMkLst>
        </pc:spChg>
        <pc:spChg chg="mod">
          <ac:chgData name="구 수진" userId="544999df43079ecf" providerId="LiveId" clId="{8A6CB32F-8528-49B4-AC7F-E94A6FF44945}" dt="2023-06-01T04:47:12.888" v="3563" actId="14100"/>
          <ac:spMkLst>
            <pc:docMk/>
            <pc:sldMk cId="3924192875" sldId="294"/>
            <ac:spMk id="10" creationId="{CBE9F702-79EB-9D5A-13F4-CA64CB104FF3}"/>
          </ac:spMkLst>
        </pc:spChg>
        <pc:spChg chg="del">
          <ac:chgData name="구 수진" userId="544999df43079ecf" providerId="LiveId" clId="{8A6CB32F-8528-49B4-AC7F-E94A6FF44945}" dt="2023-06-01T04:45:32.245" v="3538" actId="478"/>
          <ac:spMkLst>
            <pc:docMk/>
            <pc:sldMk cId="3924192875" sldId="294"/>
            <ac:spMk id="12" creationId="{D5E5FB76-B135-28BC-9381-145A57A7992A}"/>
          </ac:spMkLst>
        </pc:spChg>
        <pc:spChg chg="del">
          <ac:chgData name="구 수진" userId="544999df43079ecf" providerId="LiveId" clId="{8A6CB32F-8528-49B4-AC7F-E94A6FF44945}" dt="2023-06-01T04:45:32.245" v="3538" actId="478"/>
          <ac:spMkLst>
            <pc:docMk/>
            <pc:sldMk cId="3924192875" sldId="294"/>
            <ac:spMk id="13" creationId="{A24F05E9-E1DC-9577-9859-96506AC4DF3C}"/>
          </ac:spMkLst>
        </pc:spChg>
        <pc:spChg chg="add mod">
          <ac:chgData name="구 수진" userId="544999df43079ecf" providerId="LiveId" clId="{8A6CB32F-8528-49B4-AC7F-E94A6FF44945}" dt="2023-06-01T04:47:26.445" v="3566" actId="20577"/>
          <ac:spMkLst>
            <pc:docMk/>
            <pc:sldMk cId="3924192875" sldId="294"/>
            <ac:spMk id="14" creationId="{B0E0CF3D-8FD7-3F2A-B0C2-2E0CD55459D9}"/>
          </ac:spMkLst>
        </pc:spChg>
        <pc:spChg chg="del">
          <ac:chgData name="구 수진" userId="544999df43079ecf" providerId="LiveId" clId="{8A6CB32F-8528-49B4-AC7F-E94A6FF44945}" dt="2023-06-01T04:45:33.747" v="3539" actId="478"/>
          <ac:spMkLst>
            <pc:docMk/>
            <pc:sldMk cId="3924192875" sldId="294"/>
            <ac:spMk id="15" creationId="{62179C88-D6B2-FE2F-4910-6AF3516749CD}"/>
          </ac:spMkLst>
        </pc:spChg>
        <pc:spChg chg="add mod">
          <ac:chgData name="구 수진" userId="544999df43079ecf" providerId="LiveId" clId="{8A6CB32F-8528-49B4-AC7F-E94A6FF44945}" dt="2023-06-01T04:47:32.286" v="3569" actId="20577"/>
          <ac:spMkLst>
            <pc:docMk/>
            <pc:sldMk cId="3924192875" sldId="294"/>
            <ac:spMk id="16" creationId="{9D0823EE-5C33-FFAF-0F2D-D3CC08BF2ECA}"/>
          </ac:spMkLst>
        </pc:spChg>
        <pc:spChg chg="add mod">
          <ac:chgData name="구 수진" userId="544999df43079ecf" providerId="LiveId" clId="{8A6CB32F-8528-49B4-AC7F-E94A6FF44945}" dt="2023-06-01T04:47:53.953" v="3574" actId="1076"/>
          <ac:spMkLst>
            <pc:docMk/>
            <pc:sldMk cId="3924192875" sldId="294"/>
            <ac:spMk id="18" creationId="{8F1726BD-370A-FA5C-B54B-3ECCD508BCE1}"/>
          </ac:spMkLst>
        </pc:spChg>
        <pc:picChg chg="add mod">
          <ac:chgData name="구 수진" userId="544999df43079ecf" providerId="LiveId" clId="{8A6CB32F-8528-49B4-AC7F-E94A6FF44945}" dt="2023-06-01T04:46:15.402" v="3541" actId="1076"/>
          <ac:picMkLst>
            <pc:docMk/>
            <pc:sldMk cId="3924192875" sldId="294"/>
            <ac:picMk id="2" creationId="{FFB78234-88DB-7364-E2D8-8242B6782D20}"/>
          </ac:picMkLst>
        </pc:picChg>
        <pc:picChg chg="add del">
          <ac:chgData name="구 수진" userId="544999df43079ecf" providerId="LiveId" clId="{8A6CB32F-8528-49B4-AC7F-E94A6FF44945}" dt="2023-06-01T04:48:07.451" v="3577" actId="478"/>
          <ac:picMkLst>
            <pc:docMk/>
            <pc:sldMk cId="3924192875" sldId="294"/>
            <ac:picMk id="4" creationId="{1B83368D-7B7E-A636-CFF8-E12F4AD71D2F}"/>
          </ac:picMkLst>
        </pc:picChg>
        <pc:picChg chg="del">
          <ac:chgData name="구 수진" userId="544999df43079ecf" providerId="LiveId" clId="{8A6CB32F-8528-49B4-AC7F-E94A6FF44945}" dt="2023-06-01T04:45:32.245" v="3538" actId="478"/>
          <ac:picMkLst>
            <pc:docMk/>
            <pc:sldMk cId="3924192875" sldId="294"/>
            <ac:picMk id="5" creationId="{B083C81B-B1ED-F065-A890-EF5E93358643}"/>
          </ac:picMkLst>
        </pc:picChg>
        <pc:picChg chg="del">
          <ac:chgData name="구 수진" userId="544999df43079ecf" providerId="LiveId" clId="{8A6CB32F-8528-49B4-AC7F-E94A6FF44945}" dt="2023-06-01T04:45:32.245" v="3538" actId="478"/>
          <ac:picMkLst>
            <pc:docMk/>
            <pc:sldMk cId="3924192875" sldId="294"/>
            <ac:picMk id="6" creationId="{B30CB5B6-E501-3248-E8CA-1E8B689B0723}"/>
          </ac:picMkLst>
        </pc:picChg>
        <pc:picChg chg="add mod">
          <ac:chgData name="구 수진" userId="544999df43079ecf" providerId="LiveId" clId="{8A6CB32F-8528-49B4-AC7F-E94A6FF44945}" dt="2023-06-01T04:46:31.954" v="3543" actId="1076"/>
          <ac:picMkLst>
            <pc:docMk/>
            <pc:sldMk cId="3924192875" sldId="294"/>
            <ac:picMk id="8" creationId="{C30F935E-B572-4772-9F48-2F4F31C532C3}"/>
          </ac:picMkLst>
        </pc:picChg>
      </pc:sldChg>
      <pc:sldMasterChg chg="modSp modSldLayout">
        <pc:chgData name="구 수진" userId="544999df43079ecf" providerId="LiveId" clId="{8A6CB32F-8528-49B4-AC7F-E94A6FF44945}" dt="2023-06-01T03:36:53.728" v="237"/>
        <pc:sldMasterMkLst>
          <pc:docMk/>
          <pc:sldMasterMk cId="1486410365" sldId="2147483648"/>
        </pc:sldMasterMkLst>
        <pc:spChg chg="mod">
          <ac:chgData name="구 수진" userId="544999df43079ecf" providerId="LiveId" clId="{8A6CB32F-8528-49B4-AC7F-E94A6FF44945}" dt="2023-06-01T03:36:53.728" v="237"/>
          <ac:spMkLst>
            <pc:docMk/>
            <pc:sldMasterMk cId="1486410365" sldId="2147483648"/>
            <ac:spMk id="2" creationId="{B1CD70E2-A455-1936-AC67-B2AA9E32C8AE}"/>
          </ac:spMkLst>
        </pc:spChg>
        <pc:spChg chg="mod">
          <ac:chgData name="구 수진" userId="544999df43079ecf" providerId="LiveId" clId="{8A6CB32F-8528-49B4-AC7F-E94A6FF44945}" dt="2023-06-01T03:36:53.728" v="237"/>
          <ac:spMkLst>
            <pc:docMk/>
            <pc:sldMasterMk cId="1486410365" sldId="2147483648"/>
            <ac:spMk id="3" creationId="{E339281F-5860-6351-29A3-BC349209F5B3}"/>
          </ac:spMkLst>
        </pc:spChg>
        <pc:spChg chg="mod">
          <ac:chgData name="구 수진" userId="544999df43079ecf" providerId="LiveId" clId="{8A6CB32F-8528-49B4-AC7F-E94A6FF44945}" dt="2023-06-01T03:36:53.728" v="237"/>
          <ac:spMkLst>
            <pc:docMk/>
            <pc:sldMasterMk cId="1486410365" sldId="2147483648"/>
            <ac:spMk id="4" creationId="{67E34867-95CE-4023-349A-32F91D21563E}"/>
          </ac:spMkLst>
        </pc:spChg>
        <pc:spChg chg="mod">
          <ac:chgData name="구 수진" userId="544999df43079ecf" providerId="LiveId" clId="{8A6CB32F-8528-49B4-AC7F-E94A6FF44945}" dt="2023-06-01T03:36:53.728" v="237"/>
          <ac:spMkLst>
            <pc:docMk/>
            <pc:sldMasterMk cId="1486410365" sldId="2147483648"/>
            <ac:spMk id="5" creationId="{1A059A25-474D-7239-83FE-0FED68924D6F}"/>
          </ac:spMkLst>
        </pc:spChg>
        <pc:spChg chg="mod">
          <ac:chgData name="구 수진" userId="544999df43079ecf" providerId="LiveId" clId="{8A6CB32F-8528-49B4-AC7F-E94A6FF44945}" dt="2023-06-01T03:36:53.728" v="237"/>
          <ac:spMkLst>
            <pc:docMk/>
            <pc:sldMasterMk cId="1486410365" sldId="2147483648"/>
            <ac:spMk id="6" creationId="{C488AC1B-51C6-CDCC-2B0D-1E4F00D8C879}"/>
          </ac:spMkLst>
        </pc:spChg>
        <pc:sldLayoutChg chg="modSp">
          <pc:chgData name="구 수진" userId="544999df43079ecf" providerId="LiveId" clId="{8A6CB32F-8528-49B4-AC7F-E94A6FF44945}" dt="2023-06-01T03:36:53.728" v="237"/>
          <pc:sldLayoutMkLst>
            <pc:docMk/>
            <pc:sldMasterMk cId="1486410365" sldId="2147483648"/>
            <pc:sldLayoutMk cId="3168974555" sldId="2147483649"/>
          </pc:sldLayoutMkLst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3168974555" sldId="2147483649"/>
              <ac:spMk id="2" creationId="{F153CAE0-3EE7-D371-EE0C-CB9D97C71F13}"/>
            </ac:spMkLst>
          </pc:spChg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3168974555" sldId="2147483649"/>
              <ac:spMk id="3" creationId="{317F0B9A-50B7-D2AE-9470-2E750DB5049C}"/>
            </ac:spMkLst>
          </pc:spChg>
        </pc:sldLayoutChg>
        <pc:sldLayoutChg chg="modSp">
          <pc:chgData name="구 수진" userId="544999df43079ecf" providerId="LiveId" clId="{8A6CB32F-8528-49B4-AC7F-E94A6FF44945}" dt="2023-06-01T03:36:53.728" v="237"/>
          <pc:sldLayoutMkLst>
            <pc:docMk/>
            <pc:sldMasterMk cId="1486410365" sldId="2147483648"/>
            <pc:sldLayoutMk cId="1157849891" sldId="2147483651"/>
          </pc:sldLayoutMkLst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1157849891" sldId="2147483651"/>
              <ac:spMk id="2" creationId="{148E5812-DE15-9E33-5E74-0F752B64F1EF}"/>
            </ac:spMkLst>
          </pc:spChg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1157849891" sldId="2147483651"/>
              <ac:spMk id="3" creationId="{9E042387-72AE-F480-80D2-0F470819F529}"/>
            </ac:spMkLst>
          </pc:spChg>
        </pc:sldLayoutChg>
        <pc:sldLayoutChg chg="modSp">
          <pc:chgData name="구 수진" userId="544999df43079ecf" providerId="LiveId" clId="{8A6CB32F-8528-49B4-AC7F-E94A6FF44945}" dt="2023-06-01T03:36:53.728" v="237"/>
          <pc:sldLayoutMkLst>
            <pc:docMk/>
            <pc:sldMasterMk cId="1486410365" sldId="2147483648"/>
            <pc:sldLayoutMk cId="4202643956" sldId="2147483652"/>
          </pc:sldLayoutMkLst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4202643956" sldId="2147483652"/>
              <ac:spMk id="3" creationId="{67656AF4-63A2-17FC-8C10-8BF1BC6458EF}"/>
            </ac:spMkLst>
          </pc:spChg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4202643956" sldId="2147483652"/>
              <ac:spMk id="4" creationId="{5D3780F2-6FE5-2DC4-BEAC-038E39C1870D}"/>
            </ac:spMkLst>
          </pc:spChg>
        </pc:sldLayoutChg>
        <pc:sldLayoutChg chg="modSp">
          <pc:chgData name="구 수진" userId="544999df43079ecf" providerId="LiveId" clId="{8A6CB32F-8528-49B4-AC7F-E94A6FF44945}" dt="2023-06-01T03:36:53.728" v="237"/>
          <pc:sldLayoutMkLst>
            <pc:docMk/>
            <pc:sldMasterMk cId="1486410365" sldId="2147483648"/>
            <pc:sldLayoutMk cId="446359965" sldId="2147483653"/>
          </pc:sldLayoutMkLst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446359965" sldId="2147483653"/>
              <ac:spMk id="2" creationId="{B80E478C-E862-CCA3-F032-617CDE1BC395}"/>
            </ac:spMkLst>
          </pc:spChg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446359965" sldId="2147483653"/>
              <ac:spMk id="3" creationId="{954D040B-B00D-62C9-9994-2A55719EA29C}"/>
            </ac:spMkLst>
          </pc:spChg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446359965" sldId="2147483653"/>
              <ac:spMk id="4" creationId="{4AD14DE2-C97C-A622-E1C5-2023169A74C4}"/>
            </ac:spMkLst>
          </pc:spChg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446359965" sldId="2147483653"/>
              <ac:spMk id="5" creationId="{94D07402-B831-5ABB-ECA2-1028CFE26C4F}"/>
            </ac:spMkLst>
          </pc:spChg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446359965" sldId="2147483653"/>
              <ac:spMk id="6" creationId="{099579B0-906C-92A2-3E65-4E2253FC6E2E}"/>
            </ac:spMkLst>
          </pc:spChg>
        </pc:sldLayoutChg>
        <pc:sldLayoutChg chg="modSp">
          <pc:chgData name="구 수진" userId="544999df43079ecf" providerId="LiveId" clId="{8A6CB32F-8528-49B4-AC7F-E94A6FF44945}" dt="2023-06-01T03:36:53.728" v="237"/>
          <pc:sldLayoutMkLst>
            <pc:docMk/>
            <pc:sldMasterMk cId="1486410365" sldId="2147483648"/>
            <pc:sldLayoutMk cId="3157231508" sldId="2147483656"/>
          </pc:sldLayoutMkLst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3157231508" sldId="2147483656"/>
              <ac:spMk id="2" creationId="{92FEB081-D9E5-98BB-D773-16F9CA1954B3}"/>
            </ac:spMkLst>
          </pc:spChg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3157231508" sldId="2147483656"/>
              <ac:spMk id="3" creationId="{9ABB9616-0799-ECD1-B834-DF79C9145737}"/>
            </ac:spMkLst>
          </pc:spChg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3157231508" sldId="2147483656"/>
              <ac:spMk id="4" creationId="{A44D8095-7A44-1807-510A-50DDAE88DB8B}"/>
            </ac:spMkLst>
          </pc:spChg>
        </pc:sldLayoutChg>
        <pc:sldLayoutChg chg="modSp">
          <pc:chgData name="구 수진" userId="544999df43079ecf" providerId="LiveId" clId="{8A6CB32F-8528-49B4-AC7F-E94A6FF44945}" dt="2023-06-01T03:36:53.728" v="237"/>
          <pc:sldLayoutMkLst>
            <pc:docMk/>
            <pc:sldMasterMk cId="1486410365" sldId="2147483648"/>
            <pc:sldLayoutMk cId="630122325" sldId="2147483657"/>
          </pc:sldLayoutMkLst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630122325" sldId="2147483657"/>
              <ac:spMk id="2" creationId="{A6DF4D44-460C-D719-BA7B-3B0771C9C23B}"/>
            </ac:spMkLst>
          </pc:spChg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630122325" sldId="2147483657"/>
              <ac:spMk id="3" creationId="{0C96AD9A-9D90-77EC-5B23-437DE61C4EFF}"/>
            </ac:spMkLst>
          </pc:spChg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630122325" sldId="2147483657"/>
              <ac:spMk id="4" creationId="{BEE75236-7F56-B86E-DD7B-56354ED539A3}"/>
            </ac:spMkLst>
          </pc:spChg>
        </pc:sldLayoutChg>
        <pc:sldLayoutChg chg="modSp">
          <pc:chgData name="구 수진" userId="544999df43079ecf" providerId="LiveId" clId="{8A6CB32F-8528-49B4-AC7F-E94A6FF44945}" dt="2023-06-01T03:36:53.728" v="237"/>
          <pc:sldLayoutMkLst>
            <pc:docMk/>
            <pc:sldMasterMk cId="1486410365" sldId="2147483648"/>
            <pc:sldLayoutMk cId="2235535783" sldId="2147483659"/>
          </pc:sldLayoutMkLst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2235535783" sldId="2147483659"/>
              <ac:spMk id="2" creationId="{871BA838-ABE1-D562-5D15-4F2406C14D03}"/>
            </ac:spMkLst>
          </pc:spChg>
          <pc:spChg chg="mod">
            <ac:chgData name="구 수진" userId="544999df43079ecf" providerId="LiveId" clId="{8A6CB32F-8528-49B4-AC7F-E94A6FF44945}" dt="2023-06-01T03:36:53.728" v="237"/>
            <ac:spMkLst>
              <pc:docMk/>
              <pc:sldMasterMk cId="1486410365" sldId="2147483648"/>
              <pc:sldLayoutMk cId="2235535783" sldId="2147483659"/>
              <ac:spMk id="3" creationId="{61EBD290-A7B3-CCB7-27EC-6962D530C3DA}"/>
            </ac:spMkLst>
          </pc:spChg>
        </pc:sldLayoutChg>
      </pc:sldMasterChg>
      <pc:sldMasterChg chg="modSp modSldLayout">
        <pc:chgData name="구 수진" userId="544999df43079ecf" providerId="LiveId" clId="{8A6CB32F-8528-49B4-AC7F-E94A6FF44945}" dt="2023-06-01T03:38:31.376" v="275"/>
        <pc:sldMasterMkLst>
          <pc:docMk/>
          <pc:sldMasterMk cId="3693575185" sldId="2147483660"/>
        </pc:sldMasterMkLst>
        <pc:spChg chg="mod">
          <ac:chgData name="구 수진" userId="544999df43079ecf" providerId="LiveId" clId="{8A6CB32F-8528-49B4-AC7F-E94A6FF44945}" dt="2023-06-01T03:38:31.376" v="275"/>
          <ac:spMkLst>
            <pc:docMk/>
            <pc:sldMasterMk cId="3693575185" sldId="2147483660"/>
            <ac:spMk id="2" creationId="{00000000-0000-0000-0000-000000000000}"/>
          </ac:spMkLst>
        </pc:spChg>
        <pc:spChg chg="mod">
          <ac:chgData name="구 수진" userId="544999df43079ecf" providerId="LiveId" clId="{8A6CB32F-8528-49B4-AC7F-E94A6FF44945}" dt="2023-06-01T03:38:31.376" v="275"/>
          <ac:spMkLst>
            <pc:docMk/>
            <pc:sldMasterMk cId="3693575185" sldId="2147483660"/>
            <ac:spMk id="3" creationId="{00000000-0000-0000-0000-000000000000}"/>
          </ac:spMkLst>
        </pc:spChg>
        <pc:spChg chg="mod">
          <ac:chgData name="구 수진" userId="544999df43079ecf" providerId="LiveId" clId="{8A6CB32F-8528-49B4-AC7F-E94A6FF44945}" dt="2023-06-01T03:38:31.376" v="275"/>
          <ac:spMkLst>
            <pc:docMk/>
            <pc:sldMasterMk cId="3693575185" sldId="2147483660"/>
            <ac:spMk id="4" creationId="{00000000-0000-0000-0000-000000000000}"/>
          </ac:spMkLst>
        </pc:spChg>
        <pc:spChg chg="mod">
          <ac:chgData name="구 수진" userId="544999df43079ecf" providerId="LiveId" clId="{8A6CB32F-8528-49B4-AC7F-E94A6FF44945}" dt="2023-06-01T03:38:31.376" v="275"/>
          <ac:spMkLst>
            <pc:docMk/>
            <pc:sldMasterMk cId="3693575185" sldId="2147483660"/>
            <ac:spMk id="5" creationId="{00000000-0000-0000-0000-000000000000}"/>
          </ac:spMkLst>
        </pc:spChg>
        <pc:spChg chg="mod">
          <ac:chgData name="구 수진" userId="544999df43079ecf" providerId="LiveId" clId="{8A6CB32F-8528-49B4-AC7F-E94A6FF44945}" dt="2023-06-01T03:38:31.376" v="275"/>
          <ac:spMkLst>
            <pc:docMk/>
            <pc:sldMasterMk cId="3693575185" sldId="2147483660"/>
            <ac:spMk id="6" creationId="{00000000-0000-0000-0000-000000000000}"/>
          </ac:spMkLst>
        </pc:spChg>
        <pc:sldLayoutChg chg="modSp">
          <pc:chgData name="구 수진" userId="544999df43079ecf" providerId="LiveId" clId="{8A6CB32F-8528-49B4-AC7F-E94A6FF44945}" dt="2023-06-01T03:38:31.376" v="275"/>
          <pc:sldLayoutMkLst>
            <pc:docMk/>
            <pc:sldMasterMk cId="3693575185" sldId="2147483660"/>
            <pc:sldLayoutMk cId="2530804807" sldId="2147483661"/>
          </pc:sldLayoutMkLst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2530804807" sldId="2147483661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2530804807" sldId="2147483661"/>
              <ac:spMk id="3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38:31.376" v="275"/>
          <pc:sldLayoutMkLst>
            <pc:docMk/>
            <pc:sldMasterMk cId="3693575185" sldId="2147483660"/>
            <pc:sldLayoutMk cId="526626448" sldId="2147483663"/>
          </pc:sldLayoutMkLst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526626448" sldId="2147483663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526626448" sldId="2147483663"/>
              <ac:spMk id="3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38:31.376" v="275"/>
          <pc:sldLayoutMkLst>
            <pc:docMk/>
            <pc:sldMasterMk cId="3693575185" sldId="2147483660"/>
            <pc:sldLayoutMk cId="560915421" sldId="2147483664"/>
          </pc:sldLayoutMkLst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560915421" sldId="2147483664"/>
              <ac:spMk id="3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560915421" sldId="2147483664"/>
              <ac:spMk id="4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38:31.376" v="275"/>
          <pc:sldLayoutMkLst>
            <pc:docMk/>
            <pc:sldMasterMk cId="3693575185" sldId="2147483660"/>
            <pc:sldLayoutMk cId="2079551554" sldId="2147483665"/>
          </pc:sldLayoutMkLst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2079551554" sldId="2147483665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2079551554" sldId="2147483665"/>
              <ac:spMk id="3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2079551554" sldId="2147483665"/>
              <ac:spMk id="4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2079551554" sldId="2147483665"/>
              <ac:spMk id="5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2079551554" sldId="2147483665"/>
              <ac:spMk id="6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38:31.376" v="275"/>
          <pc:sldLayoutMkLst>
            <pc:docMk/>
            <pc:sldMasterMk cId="3693575185" sldId="2147483660"/>
            <pc:sldLayoutMk cId="3222324633" sldId="2147483668"/>
          </pc:sldLayoutMkLst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3222324633" sldId="2147483668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3222324633" sldId="2147483668"/>
              <ac:spMk id="3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3222324633" sldId="2147483668"/>
              <ac:spMk id="4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38:31.376" v="275"/>
          <pc:sldLayoutMkLst>
            <pc:docMk/>
            <pc:sldMasterMk cId="3693575185" sldId="2147483660"/>
            <pc:sldLayoutMk cId="3541846537" sldId="2147483669"/>
          </pc:sldLayoutMkLst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3541846537" sldId="2147483669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3541846537" sldId="2147483669"/>
              <ac:spMk id="3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3541846537" sldId="2147483669"/>
              <ac:spMk id="4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38:31.376" v="275"/>
          <pc:sldLayoutMkLst>
            <pc:docMk/>
            <pc:sldMasterMk cId="3693575185" sldId="2147483660"/>
            <pc:sldLayoutMk cId="3175633227" sldId="2147483671"/>
          </pc:sldLayoutMkLst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3175633227" sldId="2147483671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1.376" v="275"/>
            <ac:spMkLst>
              <pc:docMk/>
              <pc:sldMasterMk cId="3693575185" sldId="2147483660"/>
              <pc:sldLayoutMk cId="3175633227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구 수진" userId="544999df43079ecf" providerId="LiveId" clId="{8A6CB32F-8528-49B4-AC7F-E94A6FF44945}" dt="2023-06-01T03:38:37.649" v="276"/>
        <pc:sldMasterMkLst>
          <pc:docMk/>
          <pc:sldMasterMk cId="2512332658" sldId="2147483672"/>
        </pc:sldMasterMkLst>
        <pc:spChg chg="mod">
          <ac:chgData name="구 수진" userId="544999df43079ecf" providerId="LiveId" clId="{8A6CB32F-8528-49B4-AC7F-E94A6FF44945}" dt="2023-06-01T03:38:37.649" v="276"/>
          <ac:spMkLst>
            <pc:docMk/>
            <pc:sldMasterMk cId="2512332658" sldId="2147483672"/>
            <ac:spMk id="2" creationId="{00000000-0000-0000-0000-000000000000}"/>
          </ac:spMkLst>
        </pc:spChg>
        <pc:spChg chg="mod">
          <ac:chgData name="구 수진" userId="544999df43079ecf" providerId="LiveId" clId="{8A6CB32F-8528-49B4-AC7F-E94A6FF44945}" dt="2023-06-01T03:38:37.649" v="276"/>
          <ac:spMkLst>
            <pc:docMk/>
            <pc:sldMasterMk cId="2512332658" sldId="2147483672"/>
            <ac:spMk id="3" creationId="{00000000-0000-0000-0000-000000000000}"/>
          </ac:spMkLst>
        </pc:spChg>
        <pc:spChg chg="mod">
          <ac:chgData name="구 수진" userId="544999df43079ecf" providerId="LiveId" clId="{8A6CB32F-8528-49B4-AC7F-E94A6FF44945}" dt="2023-06-01T03:38:37.649" v="276"/>
          <ac:spMkLst>
            <pc:docMk/>
            <pc:sldMasterMk cId="2512332658" sldId="2147483672"/>
            <ac:spMk id="4" creationId="{00000000-0000-0000-0000-000000000000}"/>
          </ac:spMkLst>
        </pc:spChg>
        <pc:spChg chg="mod">
          <ac:chgData name="구 수진" userId="544999df43079ecf" providerId="LiveId" clId="{8A6CB32F-8528-49B4-AC7F-E94A6FF44945}" dt="2023-06-01T03:38:37.649" v="276"/>
          <ac:spMkLst>
            <pc:docMk/>
            <pc:sldMasterMk cId="2512332658" sldId="2147483672"/>
            <ac:spMk id="5" creationId="{00000000-0000-0000-0000-000000000000}"/>
          </ac:spMkLst>
        </pc:spChg>
        <pc:spChg chg="mod">
          <ac:chgData name="구 수진" userId="544999df43079ecf" providerId="LiveId" clId="{8A6CB32F-8528-49B4-AC7F-E94A6FF44945}" dt="2023-06-01T03:38:37.649" v="276"/>
          <ac:spMkLst>
            <pc:docMk/>
            <pc:sldMasterMk cId="2512332658" sldId="2147483672"/>
            <ac:spMk id="6" creationId="{00000000-0000-0000-0000-000000000000}"/>
          </ac:spMkLst>
        </pc:spChg>
        <pc:sldLayoutChg chg="modSp">
          <pc:chgData name="구 수진" userId="544999df43079ecf" providerId="LiveId" clId="{8A6CB32F-8528-49B4-AC7F-E94A6FF44945}" dt="2023-06-01T03:38:37.649" v="276"/>
          <pc:sldLayoutMkLst>
            <pc:docMk/>
            <pc:sldMasterMk cId="2512332658" sldId="2147483672"/>
            <pc:sldLayoutMk cId="2531718736" sldId="2147483673"/>
          </pc:sldLayoutMkLst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2531718736" sldId="2147483673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2531718736" sldId="2147483673"/>
              <ac:spMk id="3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38:37.649" v="276"/>
          <pc:sldLayoutMkLst>
            <pc:docMk/>
            <pc:sldMasterMk cId="2512332658" sldId="2147483672"/>
            <pc:sldLayoutMk cId="520406573" sldId="2147483675"/>
          </pc:sldLayoutMkLst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520406573" sldId="2147483675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520406573" sldId="2147483675"/>
              <ac:spMk id="3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38:37.649" v="276"/>
          <pc:sldLayoutMkLst>
            <pc:docMk/>
            <pc:sldMasterMk cId="2512332658" sldId="2147483672"/>
            <pc:sldLayoutMk cId="375661817" sldId="2147483676"/>
          </pc:sldLayoutMkLst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375661817" sldId="2147483676"/>
              <ac:spMk id="3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375661817" sldId="2147483676"/>
              <ac:spMk id="4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38:37.649" v="276"/>
          <pc:sldLayoutMkLst>
            <pc:docMk/>
            <pc:sldMasterMk cId="2512332658" sldId="2147483672"/>
            <pc:sldLayoutMk cId="3826220099" sldId="2147483677"/>
          </pc:sldLayoutMkLst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3826220099" sldId="2147483677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3826220099" sldId="2147483677"/>
              <ac:spMk id="3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3826220099" sldId="2147483677"/>
              <ac:spMk id="4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3826220099" sldId="2147483677"/>
              <ac:spMk id="5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3826220099" sldId="2147483677"/>
              <ac:spMk id="6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38:37.649" v="276"/>
          <pc:sldLayoutMkLst>
            <pc:docMk/>
            <pc:sldMasterMk cId="2512332658" sldId="2147483672"/>
            <pc:sldLayoutMk cId="3484846052" sldId="2147483680"/>
          </pc:sldLayoutMkLst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3484846052" sldId="2147483680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3484846052" sldId="2147483680"/>
              <ac:spMk id="3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3484846052" sldId="2147483680"/>
              <ac:spMk id="4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38:37.649" v="276"/>
          <pc:sldLayoutMkLst>
            <pc:docMk/>
            <pc:sldMasterMk cId="2512332658" sldId="2147483672"/>
            <pc:sldLayoutMk cId="3966427858" sldId="2147483681"/>
          </pc:sldLayoutMkLst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3966427858" sldId="2147483681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3966427858" sldId="2147483681"/>
              <ac:spMk id="3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3966427858" sldId="2147483681"/>
              <ac:spMk id="4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38:37.649" v="276"/>
          <pc:sldLayoutMkLst>
            <pc:docMk/>
            <pc:sldMasterMk cId="2512332658" sldId="2147483672"/>
            <pc:sldLayoutMk cId="3699422378" sldId="2147483683"/>
          </pc:sldLayoutMkLst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3699422378" sldId="2147483683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38:37.649" v="276"/>
            <ac:spMkLst>
              <pc:docMk/>
              <pc:sldMasterMk cId="2512332658" sldId="2147483672"/>
              <pc:sldLayoutMk cId="3699422378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구 수진" userId="544999df43079ecf" providerId="LiveId" clId="{8A6CB32F-8528-49B4-AC7F-E94A6FF44945}" dt="2023-06-01T03:48:35.387" v="669"/>
        <pc:sldMasterMkLst>
          <pc:docMk/>
          <pc:sldMasterMk cId="1993129553" sldId="2147483684"/>
        </pc:sldMasterMkLst>
        <pc:spChg chg="mod">
          <ac:chgData name="구 수진" userId="544999df43079ecf" providerId="LiveId" clId="{8A6CB32F-8528-49B4-AC7F-E94A6FF44945}" dt="2023-06-01T03:48:35.387" v="669"/>
          <ac:spMkLst>
            <pc:docMk/>
            <pc:sldMasterMk cId="1993129553" sldId="2147483684"/>
            <ac:spMk id="2" creationId="{00000000-0000-0000-0000-000000000000}"/>
          </ac:spMkLst>
        </pc:spChg>
        <pc:spChg chg="mod">
          <ac:chgData name="구 수진" userId="544999df43079ecf" providerId="LiveId" clId="{8A6CB32F-8528-49B4-AC7F-E94A6FF44945}" dt="2023-06-01T03:48:35.387" v="669"/>
          <ac:spMkLst>
            <pc:docMk/>
            <pc:sldMasterMk cId="1993129553" sldId="2147483684"/>
            <ac:spMk id="3" creationId="{00000000-0000-0000-0000-000000000000}"/>
          </ac:spMkLst>
        </pc:spChg>
        <pc:spChg chg="mod">
          <ac:chgData name="구 수진" userId="544999df43079ecf" providerId="LiveId" clId="{8A6CB32F-8528-49B4-AC7F-E94A6FF44945}" dt="2023-06-01T03:48:35.387" v="669"/>
          <ac:spMkLst>
            <pc:docMk/>
            <pc:sldMasterMk cId="1993129553" sldId="2147483684"/>
            <ac:spMk id="4" creationId="{00000000-0000-0000-0000-000000000000}"/>
          </ac:spMkLst>
        </pc:spChg>
        <pc:spChg chg="mod">
          <ac:chgData name="구 수진" userId="544999df43079ecf" providerId="LiveId" clId="{8A6CB32F-8528-49B4-AC7F-E94A6FF44945}" dt="2023-06-01T03:48:35.387" v="669"/>
          <ac:spMkLst>
            <pc:docMk/>
            <pc:sldMasterMk cId="1993129553" sldId="2147483684"/>
            <ac:spMk id="5" creationId="{00000000-0000-0000-0000-000000000000}"/>
          </ac:spMkLst>
        </pc:spChg>
        <pc:spChg chg="mod">
          <ac:chgData name="구 수진" userId="544999df43079ecf" providerId="LiveId" clId="{8A6CB32F-8528-49B4-AC7F-E94A6FF44945}" dt="2023-06-01T03:48:35.387" v="669"/>
          <ac:spMkLst>
            <pc:docMk/>
            <pc:sldMasterMk cId="1993129553" sldId="2147483684"/>
            <ac:spMk id="6" creationId="{00000000-0000-0000-0000-000000000000}"/>
          </ac:spMkLst>
        </pc:spChg>
        <pc:sldLayoutChg chg="modSp">
          <pc:chgData name="구 수진" userId="544999df43079ecf" providerId="LiveId" clId="{8A6CB32F-8528-49B4-AC7F-E94A6FF44945}" dt="2023-06-01T03:48:35.387" v="669"/>
          <pc:sldLayoutMkLst>
            <pc:docMk/>
            <pc:sldMasterMk cId="1993129553" sldId="2147483684"/>
            <pc:sldLayoutMk cId="2021859755" sldId="2147483685"/>
          </pc:sldLayoutMkLst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2021859755" sldId="2147483685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2021859755" sldId="2147483685"/>
              <ac:spMk id="3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48:35.387" v="669"/>
          <pc:sldLayoutMkLst>
            <pc:docMk/>
            <pc:sldMasterMk cId="1993129553" sldId="2147483684"/>
            <pc:sldLayoutMk cId="203932252" sldId="2147483687"/>
          </pc:sldLayoutMkLst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203932252" sldId="2147483687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203932252" sldId="2147483687"/>
              <ac:spMk id="3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48:35.387" v="669"/>
          <pc:sldLayoutMkLst>
            <pc:docMk/>
            <pc:sldMasterMk cId="1993129553" sldId="2147483684"/>
            <pc:sldLayoutMk cId="3018091766" sldId="2147483688"/>
          </pc:sldLayoutMkLst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3018091766" sldId="2147483688"/>
              <ac:spMk id="3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3018091766" sldId="2147483688"/>
              <ac:spMk id="4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48:35.387" v="669"/>
          <pc:sldLayoutMkLst>
            <pc:docMk/>
            <pc:sldMasterMk cId="1993129553" sldId="2147483684"/>
            <pc:sldLayoutMk cId="3456908265" sldId="2147483689"/>
          </pc:sldLayoutMkLst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3456908265" sldId="2147483689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3456908265" sldId="2147483689"/>
              <ac:spMk id="3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3456908265" sldId="2147483689"/>
              <ac:spMk id="4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3456908265" sldId="2147483689"/>
              <ac:spMk id="5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3456908265" sldId="2147483689"/>
              <ac:spMk id="6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48:35.387" v="669"/>
          <pc:sldLayoutMkLst>
            <pc:docMk/>
            <pc:sldMasterMk cId="1993129553" sldId="2147483684"/>
            <pc:sldLayoutMk cId="1424582519" sldId="2147483692"/>
          </pc:sldLayoutMkLst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1424582519" sldId="2147483692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1424582519" sldId="2147483692"/>
              <ac:spMk id="3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1424582519" sldId="2147483692"/>
              <ac:spMk id="4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48:35.387" v="669"/>
          <pc:sldLayoutMkLst>
            <pc:docMk/>
            <pc:sldMasterMk cId="1993129553" sldId="2147483684"/>
            <pc:sldLayoutMk cId="1110504743" sldId="2147483693"/>
          </pc:sldLayoutMkLst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1110504743" sldId="2147483693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1110504743" sldId="2147483693"/>
              <ac:spMk id="3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1110504743" sldId="2147483693"/>
              <ac:spMk id="4" creationId="{00000000-0000-0000-0000-000000000000}"/>
            </ac:spMkLst>
          </pc:spChg>
        </pc:sldLayoutChg>
        <pc:sldLayoutChg chg="modSp">
          <pc:chgData name="구 수진" userId="544999df43079ecf" providerId="LiveId" clId="{8A6CB32F-8528-49B4-AC7F-E94A6FF44945}" dt="2023-06-01T03:48:35.387" v="669"/>
          <pc:sldLayoutMkLst>
            <pc:docMk/>
            <pc:sldMasterMk cId="1993129553" sldId="2147483684"/>
            <pc:sldLayoutMk cId="2846127789" sldId="2147483695"/>
          </pc:sldLayoutMkLst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2846127789" sldId="2147483695"/>
              <ac:spMk id="2" creationId="{00000000-0000-0000-0000-000000000000}"/>
            </ac:spMkLst>
          </pc:spChg>
          <pc:spChg chg="mod">
            <ac:chgData name="구 수진" userId="544999df43079ecf" providerId="LiveId" clId="{8A6CB32F-8528-49B4-AC7F-E94A6FF44945}" dt="2023-06-01T03:48:35.387" v="669"/>
            <ac:spMkLst>
              <pc:docMk/>
              <pc:sldMasterMk cId="1993129553" sldId="2147483684"/>
              <pc:sldLayoutMk cId="2846127789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68516-7067-4F82-B210-B2D10E9ED723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73701-9B80-4E31-BC2E-06A065AA3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9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73701-9B80-4E31-BC2E-06A065AA38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2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5749-AC7E-47A0-BD55-00A97026F41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F753-EE68-477D-8BC8-D96A808EC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5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5749-AC7E-47A0-BD55-00A97026F41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F753-EE68-477D-8BC8-D96A808EC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5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5749-AC7E-47A0-BD55-00A97026F41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F753-EE68-477D-8BC8-D96A808EC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2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5749-AC7E-47A0-BD55-00A97026F41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F753-EE68-477D-8BC8-D96A808EC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2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5749-AC7E-47A0-BD55-00A97026F41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F753-EE68-477D-8BC8-D96A808EC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5749-AC7E-47A0-BD55-00A97026F41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F753-EE68-477D-8BC8-D96A808EC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9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5749-AC7E-47A0-BD55-00A97026F41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F753-EE68-477D-8BC8-D96A808EC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0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5749-AC7E-47A0-BD55-00A97026F41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F753-EE68-477D-8BC8-D96A808EC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6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5749-AC7E-47A0-BD55-00A97026F41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F753-EE68-477D-8BC8-D96A808EC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2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5749-AC7E-47A0-BD55-00A97026F41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F753-EE68-477D-8BC8-D96A808EC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8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5749-AC7E-47A0-BD55-00A97026F41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F753-EE68-477D-8BC8-D96A808EC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15749-AC7E-47A0-BD55-00A97026F41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F753-EE68-477D-8BC8-D96A808EC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2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#section=window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ko-kr/pycharm/download/#section=window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C5C8A-CB93-694B-BAA0-0247C4E2C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30" y="1122363"/>
            <a:ext cx="8881449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altLang="ko-KR" sz="3600" dirty="0"/>
            </a:br>
            <a:r>
              <a:rPr lang="en-US" altLang="ko-KR" sz="4000" b="1" dirty="0">
                <a:latin typeface="+mn-ea"/>
                <a:ea typeface="+mn-ea"/>
              </a:rPr>
              <a:t>Copilot, Code Whisperer </a:t>
            </a:r>
            <a:r>
              <a:rPr lang="ko-KR" altLang="en-US" sz="4000" b="1" dirty="0">
                <a:latin typeface="+mn-ea"/>
                <a:ea typeface="+mn-ea"/>
              </a:rPr>
              <a:t>설치가이드</a:t>
            </a:r>
            <a:br>
              <a:rPr lang="en-US" altLang="ko-KR" sz="4400" b="1" dirty="0">
                <a:latin typeface="+mn-ea"/>
                <a:ea typeface="+mn-ea"/>
              </a:rPr>
            </a:br>
            <a:br>
              <a:rPr lang="en-US" altLang="ko-KR" sz="4400" b="1" dirty="0">
                <a:latin typeface="+mn-ea"/>
                <a:ea typeface="+mn-ea"/>
              </a:rPr>
            </a:br>
            <a:r>
              <a:rPr lang="en-US" altLang="ko-KR" sz="3100" b="1" dirty="0">
                <a:latin typeface="+mn-ea"/>
                <a:ea typeface="+mn-ea"/>
              </a:rPr>
              <a:t>JetBrains </a:t>
            </a:r>
            <a:r>
              <a:rPr lang="ko-KR" altLang="en-US" sz="3100" b="1" dirty="0">
                <a:latin typeface="+mn-ea"/>
                <a:ea typeface="+mn-ea"/>
              </a:rPr>
              <a:t>계열</a:t>
            </a:r>
            <a:r>
              <a:rPr lang="en-US" altLang="ko-KR" sz="3100" b="1" dirty="0">
                <a:latin typeface="+mn-ea"/>
                <a:ea typeface="+mn-ea"/>
              </a:rPr>
              <a:t>(PyCharm, IntelliJ)</a:t>
            </a:r>
            <a:r>
              <a:rPr lang="ko-KR" altLang="en-US" sz="3100" b="1" dirty="0">
                <a:latin typeface="+mn-ea"/>
                <a:ea typeface="+mn-ea"/>
              </a:rPr>
              <a:t> </a:t>
            </a:r>
            <a:r>
              <a:rPr lang="en-US" altLang="ko-KR" sz="3100" b="1" dirty="0">
                <a:latin typeface="+mn-ea"/>
                <a:ea typeface="+mn-ea"/>
              </a:rPr>
              <a:t>IDE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A1E20B-F443-1510-E733-1FF832CB1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833309"/>
            <a:ext cx="6858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2023.06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31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4B43D1-1872-FB0E-D8DE-8E2AAE5C8777}"/>
              </a:ext>
            </a:extLst>
          </p:cNvPr>
          <p:cNvSpPr txBox="1"/>
          <p:nvPr/>
        </p:nvSpPr>
        <p:spPr>
          <a:xfrm>
            <a:off x="435367" y="311870"/>
            <a:ext cx="276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7) Copilot </a:t>
            </a:r>
            <a:r>
              <a:rPr lang="ko-KR" altLang="en-US" sz="2400" dirty="0"/>
              <a:t>설치 확인</a:t>
            </a:r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9D68CDB-FA68-DAC9-631A-E1EB0B53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7" y="1990690"/>
            <a:ext cx="3235776" cy="2319821"/>
          </a:xfrm>
          <a:prstGeom prst="rect">
            <a:avLst/>
          </a:prstGeom>
        </p:spPr>
      </p:pic>
      <p:pic>
        <p:nvPicPr>
          <p:cNvPr id="8" name="그림 7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012DFAE-9AA2-D282-3F14-3E5AAEB3E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18" t="85784"/>
          <a:stretch/>
        </p:blipFill>
        <p:spPr>
          <a:xfrm>
            <a:off x="4370914" y="4046941"/>
            <a:ext cx="4238932" cy="15383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DF7BA80-9B94-BB30-44CF-A1B43F1938F7}"/>
              </a:ext>
            </a:extLst>
          </p:cNvPr>
          <p:cNvSpPr/>
          <p:nvPr/>
        </p:nvSpPr>
        <p:spPr>
          <a:xfrm>
            <a:off x="6982810" y="5204912"/>
            <a:ext cx="977775" cy="5236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F90819C-F64D-C5D4-36A8-70C7168DB407}"/>
              </a:ext>
            </a:extLst>
          </p:cNvPr>
          <p:cNvSpPr/>
          <p:nvPr/>
        </p:nvSpPr>
        <p:spPr>
          <a:xfrm rot="17907281">
            <a:off x="3756796" y="3174907"/>
            <a:ext cx="560089" cy="8477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4D8A-3AFC-2401-A220-8FB2DC61B9D4}"/>
              </a:ext>
            </a:extLst>
          </p:cNvPr>
          <p:cNvSpPr txBox="1"/>
          <p:nvPr/>
        </p:nvSpPr>
        <p:spPr>
          <a:xfrm>
            <a:off x="734132" y="959453"/>
            <a:ext cx="3805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하단의 </a:t>
            </a:r>
            <a:r>
              <a:rPr lang="en-US" altLang="ko-KR" sz="2000" dirty="0">
                <a:latin typeface="+mn-ea"/>
              </a:rPr>
              <a:t>Copilot </a:t>
            </a:r>
            <a:r>
              <a:rPr lang="ko-KR" altLang="en-US" sz="2000" dirty="0">
                <a:latin typeface="+mn-ea"/>
              </a:rPr>
              <a:t>아이콘 확인</a:t>
            </a:r>
          </a:p>
        </p:txBody>
      </p:sp>
    </p:spTree>
    <p:extLst>
      <p:ext uri="{BB962C8B-B14F-4D97-AF65-F5344CB8AC3E}">
        <p14:creationId xmlns:p14="http://schemas.microsoft.com/office/powerpoint/2010/main" val="163212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4B43D1-1872-FB0E-D8DE-8E2AAE5C8777}"/>
              </a:ext>
            </a:extLst>
          </p:cNvPr>
          <p:cNvSpPr txBox="1"/>
          <p:nvPr/>
        </p:nvSpPr>
        <p:spPr>
          <a:xfrm>
            <a:off x="435367" y="311870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8) </a:t>
            </a:r>
            <a:r>
              <a:rPr lang="ko-KR" altLang="en-US" sz="2400" dirty="0"/>
              <a:t>코드 추천 </a:t>
            </a:r>
            <a:r>
              <a:rPr lang="en-US" altLang="ko-KR" sz="2400" dirty="0"/>
              <a:t>(1)</a:t>
            </a:r>
            <a:endParaRPr lang="ko-KR" altLang="en-US" sz="2400" dirty="0"/>
          </a:p>
        </p:txBody>
      </p:sp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535E6D7-88DA-8DA4-28CA-0FEAB1DB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25" y="2005528"/>
            <a:ext cx="6355999" cy="45406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4AEDDC-E358-CB7B-34DF-E03AFA955E62}"/>
              </a:ext>
            </a:extLst>
          </p:cNvPr>
          <p:cNvSpPr txBox="1"/>
          <p:nvPr/>
        </p:nvSpPr>
        <p:spPr>
          <a:xfrm>
            <a:off x="734132" y="959453"/>
            <a:ext cx="3818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주석 입력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Gray </a:t>
            </a:r>
            <a:r>
              <a:rPr lang="ko-KR" altLang="en-US" sz="2000" dirty="0">
                <a:latin typeface="+mn-ea"/>
              </a:rPr>
              <a:t>추천 코드 확인</a:t>
            </a:r>
            <a:endParaRPr lang="en-US" altLang="ko-KR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우측의 </a:t>
            </a:r>
            <a:r>
              <a:rPr lang="en-US" altLang="ko-KR" sz="2000" dirty="0" err="1">
                <a:latin typeface="+mn-ea"/>
              </a:rPr>
              <a:t>Github</a:t>
            </a:r>
            <a:r>
              <a:rPr lang="en-US" altLang="ko-KR" sz="2000" dirty="0">
                <a:latin typeface="+mn-ea"/>
              </a:rPr>
              <a:t> Copilot </a:t>
            </a:r>
            <a:r>
              <a:rPr lang="ko-KR" altLang="en-US" sz="2000" dirty="0">
                <a:latin typeface="+mn-ea"/>
              </a:rPr>
              <a:t>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DC2414-0E0E-6990-222F-E2F9F96BE8F5}"/>
              </a:ext>
            </a:extLst>
          </p:cNvPr>
          <p:cNvSpPr/>
          <p:nvPr/>
        </p:nvSpPr>
        <p:spPr>
          <a:xfrm>
            <a:off x="1650319" y="4236145"/>
            <a:ext cx="3229499" cy="10782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2372A3-6E78-D93B-35D9-894274570352}"/>
              </a:ext>
            </a:extLst>
          </p:cNvPr>
          <p:cNvSpPr/>
          <p:nvPr/>
        </p:nvSpPr>
        <p:spPr>
          <a:xfrm>
            <a:off x="7369521" y="2586906"/>
            <a:ext cx="416459" cy="953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0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290B9E-8A37-F443-49E0-A2FFBEB9F3F6}"/>
              </a:ext>
            </a:extLst>
          </p:cNvPr>
          <p:cNvSpPr txBox="1"/>
          <p:nvPr/>
        </p:nvSpPr>
        <p:spPr>
          <a:xfrm>
            <a:off x="435367" y="311870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9) </a:t>
            </a:r>
            <a:r>
              <a:rPr lang="ko-KR" altLang="en-US" sz="2400" dirty="0"/>
              <a:t>코드 추천 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D1A001-2051-5AA8-F87C-747AD3310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7" y="4251553"/>
            <a:ext cx="5887892" cy="2488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A1BD5D-8123-7838-8FCA-3CCC388EB708}"/>
              </a:ext>
            </a:extLst>
          </p:cNvPr>
          <p:cNvSpPr txBox="1"/>
          <p:nvPr/>
        </p:nvSpPr>
        <p:spPr>
          <a:xfrm>
            <a:off x="734132" y="959453"/>
            <a:ext cx="5178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주석 입력 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여러 개의 추천 받기 가능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D7A925-66E8-2F82-0EA9-AD886E44B144}"/>
              </a:ext>
            </a:extLst>
          </p:cNvPr>
          <p:cNvGrpSpPr/>
          <p:nvPr/>
        </p:nvGrpSpPr>
        <p:grpSpPr>
          <a:xfrm>
            <a:off x="435367" y="1545481"/>
            <a:ext cx="5887893" cy="2520154"/>
            <a:chOff x="1032897" y="1545481"/>
            <a:chExt cx="5887893" cy="252015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467194F-BD63-12C4-CBCE-BCFB23CAD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897" y="1545481"/>
              <a:ext cx="5887893" cy="252015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5E3544-6F4F-CE7C-2CF8-EDE4869CD65E}"/>
                </a:ext>
              </a:extLst>
            </p:cNvPr>
            <p:cNvSpPr/>
            <p:nvPr/>
          </p:nvSpPr>
          <p:spPr>
            <a:xfrm>
              <a:off x="5033727" y="2675704"/>
              <a:ext cx="1041149" cy="3983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AB48B93-9ABB-E8E7-56DC-162CEDD788D6}"/>
              </a:ext>
            </a:extLst>
          </p:cNvPr>
          <p:cNvSpPr/>
          <p:nvPr/>
        </p:nvSpPr>
        <p:spPr>
          <a:xfrm>
            <a:off x="4843212" y="3641771"/>
            <a:ext cx="560089" cy="8477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532B6A-4FD7-FAD0-156A-B61E795D53F1}"/>
              </a:ext>
            </a:extLst>
          </p:cNvPr>
          <p:cNvSpPr/>
          <p:nvPr/>
        </p:nvSpPr>
        <p:spPr>
          <a:xfrm>
            <a:off x="272004" y="3421490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0F54B9-378C-4DBB-F215-702039CA8FB5}"/>
              </a:ext>
            </a:extLst>
          </p:cNvPr>
          <p:cNvSpPr/>
          <p:nvPr/>
        </p:nvSpPr>
        <p:spPr>
          <a:xfrm>
            <a:off x="4109471" y="2503719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3E8183F-C3BD-3997-3E51-77D82AD83746}"/>
              </a:ext>
            </a:extLst>
          </p:cNvPr>
          <p:cNvSpPr/>
          <p:nvPr/>
        </p:nvSpPr>
        <p:spPr>
          <a:xfrm>
            <a:off x="5403301" y="4141953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0D5C364-ED19-CDB2-218C-1264B605478B}"/>
              </a:ext>
            </a:extLst>
          </p:cNvPr>
          <p:cNvSpPr/>
          <p:nvPr/>
        </p:nvSpPr>
        <p:spPr>
          <a:xfrm>
            <a:off x="4516486" y="4968549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F3C9F4-7DA0-A480-7211-354A760076A6}"/>
              </a:ext>
            </a:extLst>
          </p:cNvPr>
          <p:cNvSpPr txBox="1"/>
          <p:nvPr/>
        </p:nvSpPr>
        <p:spPr>
          <a:xfrm>
            <a:off x="6486623" y="1551441"/>
            <a:ext cx="27059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+mn-ea"/>
              </a:rPr>
              <a:t>주석 입력</a:t>
            </a:r>
            <a:endParaRPr lang="en-US" altLang="ko-KR" sz="20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+mn-ea"/>
              </a:rPr>
              <a:t>Refresh </a:t>
            </a:r>
            <a:r>
              <a:rPr lang="ko-KR" altLang="en-US" sz="2000" dirty="0">
                <a:latin typeface="+mn-ea"/>
              </a:rPr>
              <a:t>버튼 선택</a:t>
            </a:r>
            <a:endParaRPr lang="en-US" altLang="ko-KR" sz="20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+mn-ea"/>
              </a:rPr>
              <a:t>코드 추천 확인</a:t>
            </a:r>
            <a:endParaRPr lang="en-US" altLang="ko-KR" sz="20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+mn-ea"/>
              </a:rPr>
              <a:t>Accept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Solution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898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3767C7-C7D7-1F73-D9B1-0A30F40B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32" y="1785444"/>
            <a:ext cx="3840713" cy="2080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C3B154-4CAF-22C2-0C7A-F8E0BD5D68D5}"/>
              </a:ext>
            </a:extLst>
          </p:cNvPr>
          <p:cNvSpPr txBox="1"/>
          <p:nvPr/>
        </p:nvSpPr>
        <p:spPr>
          <a:xfrm>
            <a:off x="435367" y="31187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9) Copilot Disable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2FA72-5CED-7EC4-5ECB-ADF57BCFF22A}"/>
              </a:ext>
            </a:extLst>
          </p:cNvPr>
          <p:cNvSpPr txBox="1"/>
          <p:nvPr/>
        </p:nvSpPr>
        <p:spPr>
          <a:xfrm>
            <a:off x="734132" y="959453"/>
            <a:ext cx="627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다른 코드 생성 도구로 넘어갈 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반드시 </a:t>
            </a:r>
            <a:r>
              <a:rPr lang="en-US" altLang="ko-KR" sz="2000" dirty="0">
                <a:latin typeface="+mn-ea"/>
              </a:rPr>
              <a:t>Disable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B9D9E9-6620-60A9-E16D-D928FBAC8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00" t="85712"/>
          <a:stretch/>
        </p:blipFill>
        <p:spPr>
          <a:xfrm>
            <a:off x="4906978" y="4535786"/>
            <a:ext cx="3565476" cy="1692998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81A9FBA-B8E9-0B99-A418-8555C1097D38}"/>
              </a:ext>
            </a:extLst>
          </p:cNvPr>
          <p:cNvSpPr/>
          <p:nvPr/>
        </p:nvSpPr>
        <p:spPr>
          <a:xfrm rot="18767764">
            <a:off x="4626932" y="3935427"/>
            <a:ext cx="560089" cy="8477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1EF78D-BCDE-D9E9-486A-1D5E544A0282}"/>
              </a:ext>
            </a:extLst>
          </p:cNvPr>
          <p:cNvSpPr/>
          <p:nvPr/>
        </p:nvSpPr>
        <p:spPr>
          <a:xfrm>
            <a:off x="3757187" y="3467479"/>
            <a:ext cx="1041149" cy="5432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3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C5C8A-CB93-694B-BAA0-0247C4E2C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+mn-ea"/>
                <a:ea typeface="+mn-ea"/>
              </a:rPr>
              <a:t>Code Whisperer </a:t>
            </a:r>
            <a:r>
              <a:rPr lang="ko-KR" altLang="en-US" sz="4800" b="1" dirty="0">
                <a:latin typeface="+mn-ea"/>
                <a:ea typeface="+mn-ea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89670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313257-1A85-0F49-A597-C38CA21DB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330"/>
          <a:stretch/>
        </p:blipFill>
        <p:spPr>
          <a:xfrm>
            <a:off x="754306" y="2241574"/>
            <a:ext cx="2378189" cy="4200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2DFFA-6541-5237-7415-D1C72B092082}"/>
              </a:ext>
            </a:extLst>
          </p:cNvPr>
          <p:cNvSpPr txBox="1"/>
          <p:nvPr/>
        </p:nvSpPr>
        <p:spPr>
          <a:xfrm>
            <a:off x="435367" y="311870"/>
            <a:ext cx="320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1) Code Whisperer </a:t>
            </a:r>
            <a:r>
              <a:rPr lang="ko-KR" altLang="en-US" sz="2400" dirty="0"/>
              <a:t>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F0418-9A0E-DEA9-E88E-58EFD3073B06}"/>
              </a:ext>
            </a:extLst>
          </p:cNvPr>
          <p:cNvSpPr txBox="1"/>
          <p:nvPr/>
        </p:nvSpPr>
        <p:spPr>
          <a:xfrm>
            <a:off x="734132" y="959453"/>
            <a:ext cx="4222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atin typeface="+mn-ea"/>
              </a:rPr>
              <a:t>File -&gt; Settings -&gt; Plugin </a:t>
            </a:r>
            <a:r>
              <a:rPr lang="ko-KR" altLang="en-US" sz="2000" dirty="0">
                <a:latin typeface="+mn-ea"/>
              </a:rPr>
              <a:t>선택</a:t>
            </a:r>
            <a:endParaRPr lang="en-US" altLang="ko-KR" sz="20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+mn-ea"/>
              </a:rPr>
              <a:t>AWS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Toolkit </a:t>
            </a:r>
            <a:r>
              <a:rPr lang="ko-KR" altLang="en-US" sz="2000" dirty="0">
                <a:latin typeface="+mn-ea"/>
              </a:rPr>
              <a:t>입력 및 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A80569-9C7B-C808-738C-031AA606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542" y="2241574"/>
            <a:ext cx="3940922" cy="283778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72EF689-AE96-C3A0-5272-88EBF5FC81F3}"/>
              </a:ext>
            </a:extLst>
          </p:cNvPr>
          <p:cNvSpPr/>
          <p:nvPr/>
        </p:nvSpPr>
        <p:spPr>
          <a:xfrm>
            <a:off x="570769" y="2467941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B00CAC4-21E0-F8AA-2825-B119BB186157}"/>
              </a:ext>
            </a:extLst>
          </p:cNvPr>
          <p:cNvSpPr/>
          <p:nvPr/>
        </p:nvSpPr>
        <p:spPr>
          <a:xfrm>
            <a:off x="3475894" y="3407208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668F760-A479-4CD0-8176-5CAC2EA9C8FF}"/>
              </a:ext>
            </a:extLst>
          </p:cNvPr>
          <p:cNvSpPr/>
          <p:nvPr/>
        </p:nvSpPr>
        <p:spPr>
          <a:xfrm>
            <a:off x="5122115" y="2409903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3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197AD36B-6332-B30B-EFE3-4B5973B1B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84" y="1965681"/>
            <a:ext cx="2037029" cy="45958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FF1847-D4A4-6D1C-4B91-7F90D83C3AB9}"/>
              </a:ext>
            </a:extLst>
          </p:cNvPr>
          <p:cNvSpPr txBox="1"/>
          <p:nvPr/>
        </p:nvSpPr>
        <p:spPr>
          <a:xfrm>
            <a:off x="435367" y="311870"/>
            <a:ext cx="3134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2) </a:t>
            </a:r>
            <a:r>
              <a:rPr lang="en-US" altLang="ko-KR" sz="2400" dirty="0" err="1"/>
              <a:t>CodeWhisperer</a:t>
            </a:r>
            <a:r>
              <a:rPr lang="en-US" altLang="ko-KR" sz="2400" dirty="0"/>
              <a:t> </a:t>
            </a:r>
            <a:r>
              <a:rPr lang="ko-KR" altLang="en-US" sz="2400" dirty="0"/>
              <a:t>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21CAE-818F-EBB0-DE50-7E750D0953C8}"/>
              </a:ext>
            </a:extLst>
          </p:cNvPr>
          <p:cNvSpPr txBox="1"/>
          <p:nvPr/>
        </p:nvSpPr>
        <p:spPr>
          <a:xfrm>
            <a:off x="734132" y="959453"/>
            <a:ext cx="452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+mn-ea"/>
              </a:rPr>
              <a:t>좌측 </a:t>
            </a:r>
            <a:r>
              <a:rPr lang="en-US" altLang="ko-KR" sz="2000" dirty="0">
                <a:latin typeface="+mn-ea"/>
              </a:rPr>
              <a:t>AWS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Toolkit </a:t>
            </a:r>
            <a:r>
              <a:rPr lang="ko-KR" altLang="en-US" sz="2000" dirty="0">
                <a:latin typeface="+mn-ea"/>
              </a:rPr>
              <a:t>선택</a:t>
            </a:r>
            <a:endParaRPr lang="en-US" altLang="ko-KR" sz="20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+mn-ea"/>
              </a:rPr>
              <a:t>Developer Tools </a:t>
            </a:r>
            <a:r>
              <a:rPr lang="ko-KR" altLang="en-US" sz="2000" dirty="0">
                <a:latin typeface="+mn-ea"/>
              </a:rPr>
              <a:t>선택</a:t>
            </a:r>
            <a:endParaRPr lang="en-US" altLang="ko-KR" sz="20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latin typeface="+mn-ea"/>
              </a:rPr>
              <a:t>CodeWhisperer</a:t>
            </a:r>
            <a:r>
              <a:rPr lang="ko-KR" altLang="en-US" sz="2000" dirty="0">
                <a:latin typeface="+mn-ea"/>
              </a:rPr>
              <a:t>의 </a:t>
            </a:r>
            <a:r>
              <a:rPr lang="en-US" altLang="ko-KR" sz="2000" dirty="0">
                <a:latin typeface="+mn-ea"/>
              </a:rPr>
              <a:t>Start </a:t>
            </a:r>
            <a:r>
              <a:rPr lang="ko-KR" altLang="en-US" sz="2000" dirty="0">
                <a:latin typeface="+mn-ea"/>
              </a:rPr>
              <a:t>버튼 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8791DF-DDEE-6E5D-4428-E83340E7E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105"/>
          <a:stretch/>
        </p:blipFill>
        <p:spPr>
          <a:xfrm>
            <a:off x="894095" y="2134509"/>
            <a:ext cx="1458808" cy="44269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5524A7-7C4D-817E-D50E-184D96650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775" r="90183"/>
          <a:stretch/>
        </p:blipFill>
        <p:spPr>
          <a:xfrm>
            <a:off x="2845447" y="2375606"/>
            <a:ext cx="1893602" cy="418588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74F545-E2D1-D53F-4FCC-5FA35A559974}"/>
              </a:ext>
            </a:extLst>
          </p:cNvPr>
          <p:cNvSpPr/>
          <p:nvPr/>
        </p:nvSpPr>
        <p:spPr>
          <a:xfrm>
            <a:off x="734132" y="5004300"/>
            <a:ext cx="451872" cy="15571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8E595C2-C5F4-4509-AEC3-AA327D2C7F43}"/>
              </a:ext>
            </a:extLst>
          </p:cNvPr>
          <p:cNvSpPr/>
          <p:nvPr/>
        </p:nvSpPr>
        <p:spPr>
          <a:xfrm rot="16200000">
            <a:off x="1974268" y="5047969"/>
            <a:ext cx="560089" cy="8477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FEA6B9-96C8-A7E5-5655-3DB10E8B4F25}"/>
              </a:ext>
            </a:extLst>
          </p:cNvPr>
          <p:cNvSpPr/>
          <p:nvPr/>
        </p:nvSpPr>
        <p:spPr>
          <a:xfrm>
            <a:off x="5875699" y="4354791"/>
            <a:ext cx="891193" cy="3439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37879B3-0F28-225E-DD29-2D951D878A99}"/>
              </a:ext>
            </a:extLst>
          </p:cNvPr>
          <p:cNvSpPr/>
          <p:nvPr/>
        </p:nvSpPr>
        <p:spPr>
          <a:xfrm>
            <a:off x="3059712" y="4832315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8EA6953-594E-282E-099F-BDB1E10A3184}"/>
              </a:ext>
            </a:extLst>
          </p:cNvPr>
          <p:cNvSpPr/>
          <p:nvPr/>
        </p:nvSpPr>
        <p:spPr>
          <a:xfrm>
            <a:off x="6766892" y="4354791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7D3024-4694-9B6D-A122-7F5D3E3444D9}"/>
              </a:ext>
            </a:extLst>
          </p:cNvPr>
          <p:cNvSpPr/>
          <p:nvPr/>
        </p:nvSpPr>
        <p:spPr>
          <a:xfrm>
            <a:off x="5875699" y="4698761"/>
            <a:ext cx="676273" cy="3439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7E0C68-A296-D746-C03D-68EC7AD006FE}"/>
              </a:ext>
            </a:extLst>
          </p:cNvPr>
          <p:cNvSpPr/>
          <p:nvPr/>
        </p:nvSpPr>
        <p:spPr>
          <a:xfrm>
            <a:off x="6440166" y="4858868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5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4B62462-E1DB-C209-E303-EBCD3A35C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25" y="2381821"/>
            <a:ext cx="4601708" cy="2860135"/>
          </a:xfrm>
          <a:prstGeom prst="rect">
            <a:avLst/>
          </a:prstGeom>
        </p:spPr>
      </p:pic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194A44B-5517-69FA-92F1-F3FFCCB7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780" y="3059953"/>
            <a:ext cx="3801409" cy="1113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16D08-2B7C-03ED-7732-A8CCD3B55931}"/>
              </a:ext>
            </a:extLst>
          </p:cNvPr>
          <p:cNvSpPr txBox="1"/>
          <p:nvPr/>
        </p:nvSpPr>
        <p:spPr>
          <a:xfrm>
            <a:off x="435367" y="311870"/>
            <a:ext cx="2073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3) AWS </a:t>
            </a:r>
            <a:r>
              <a:rPr lang="ko-KR" altLang="en-US" sz="2400" dirty="0"/>
              <a:t>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AE963-D70F-F59C-39B0-35ED2ED62E0C}"/>
              </a:ext>
            </a:extLst>
          </p:cNvPr>
          <p:cNvSpPr txBox="1"/>
          <p:nvPr/>
        </p:nvSpPr>
        <p:spPr>
          <a:xfrm>
            <a:off x="734132" y="959453"/>
            <a:ext cx="8224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atin typeface="+mn-ea"/>
              </a:rPr>
              <a:t>Use a personal email to sing up and sign in with AWS Builder ID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+mn-ea"/>
              </a:rPr>
              <a:t>Open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and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Copy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Code</a:t>
            </a:r>
            <a:endParaRPr lang="ko-KR" altLang="en-US" sz="20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D2D6C5-B89D-BAD0-090B-48D2E7776A1E}"/>
              </a:ext>
            </a:extLst>
          </p:cNvPr>
          <p:cNvSpPr/>
          <p:nvPr/>
        </p:nvSpPr>
        <p:spPr>
          <a:xfrm>
            <a:off x="144788" y="2616453"/>
            <a:ext cx="3377009" cy="7242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44A3CA-C6F9-3005-8277-9B55F176B5CF}"/>
              </a:ext>
            </a:extLst>
          </p:cNvPr>
          <p:cNvSpPr/>
          <p:nvPr/>
        </p:nvSpPr>
        <p:spPr>
          <a:xfrm>
            <a:off x="7106970" y="3775295"/>
            <a:ext cx="1338404" cy="5160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B9C54E6-4D21-721D-7778-C21451A50EC5}"/>
              </a:ext>
            </a:extLst>
          </p:cNvPr>
          <p:cNvSpPr/>
          <p:nvPr/>
        </p:nvSpPr>
        <p:spPr>
          <a:xfrm>
            <a:off x="3584371" y="2806606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F7718F0-B110-1BF5-7818-6E8DC9B3CBAB}"/>
              </a:ext>
            </a:extLst>
          </p:cNvPr>
          <p:cNvSpPr/>
          <p:nvPr/>
        </p:nvSpPr>
        <p:spPr>
          <a:xfrm>
            <a:off x="3358434" y="4896509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0E6767-0B73-CE4E-378C-16CB892F419E}"/>
              </a:ext>
            </a:extLst>
          </p:cNvPr>
          <p:cNvSpPr/>
          <p:nvPr/>
        </p:nvSpPr>
        <p:spPr>
          <a:xfrm>
            <a:off x="6752683" y="3861334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9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B83368D-7B7E-A636-CFF8-E12F4AD7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98" y="2803739"/>
            <a:ext cx="1864519" cy="2137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4CB53F-E2C8-9678-9C18-479E13F680AF}"/>
              </a:ext>
            </a:extLst>
          </p:cNvPr>
          <p:cNvSpPr txBox="1"/>
          <p:nvPr/>
        </p:nvSpPr>
        <p:spPr>
          <a:xfrm>
            <a:off x="435367" y="311870"/>
            <a:ext cx="390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3) AWS Sign In </a:t>
            </a:r>
            <a:r>
              <a:rPr lang="ko-KR" altLang="en-US" sz="2400" dirty="0"/>
              <a:t>과정 </a:t>
            </a:r>
            <a:r>
              <a:rPr lang="en-US" altLang="ko-KR" sz="2400" dirty="0"/>
              <a:t>(Web) (1)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9F702-79EB-9D5A-13F4-CA64CB104FF3}"/>
              </a:ext>
            </a:extLst>
          </p:cNvPr>
          <p:cNvSpPr txBox="1"/>
          <p:nvPr/>
        </p:nvSpPr>
        <p:spPr>
          <a:xfrm>
            <a:off x="792178" y="872208"/>
            <a:ext cx="7672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800" dirty="0"/>
              <a:t>Ctrl + V </a:t>
            </a:r>
            <a:r>
              <a:rPr lang="ko-KR" altLang="en-US" sz="1800" dirty="0"/>
              <a:t>하여 복사된 내용 붙여넣기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이미 </a:t>
            </a:r>
            <a:r>
              <a:rPr lang="en-US" altLang="ko-KR" dirty="0">
                <a:latin typeface="+mn-ea"/>
              </a:rPr>
              <a:t>AWS Builder ID</a:t>
            </a:r>
            <a:r>
              <a:rPr lang="ko-KR" altLang="en-US" dirty="0">
                <a:latin typeface="+mn-ea"/>
              </a:rPr>
              <a:t>가 있습니까</a:t>
            </a:r>
            <a:r>
              <a:rPr lang="en-US" altLang="ko-KR" dirty="0">
                <a:latin typeface="+mn-ea"/>
              </a:rPr>
              <a:t>? </a:t>
            </a:r>
            <a:r>
              <a:rPr lang="ko-KR" altLang="en-US" dirty="0">
                <a:latin typeface="+mn-ea"/>
              </a:rPr>
              <a:t>선택</a:t>
            </a:r>
            <a:endParaRPr lang="en-US" altLang="ko-KR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본인의 </a:t>
            </a:r>
            <a:r>
              <a:rPr lang="en-US" altLang="ko-KR" dirty="0">
                <a:latin typeface="+mn-ea"/>
              </a:rPr>
              <a:t>AWS</a:t>
            </a:r>
            <a:r>
              <a:rPr lang="ko-KR" altLang="en-US" dirty="0">
                <a:latin typeface="+mn-ea"/>
              </a:rPr>
              <a:t> 계정이 있다면 입력</a:t>
            </a:r>
            <a:endParaRPr lang="en-US" altLang="ko-KR" sz="18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>
                <a:latin typeface="+mn-ea"/>
              </a:rPr>
              <a:t>없다면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아래 그림 참고하여 이메일 주소 및 암호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별도 공유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 입력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9E5DCE-929F-B4F0-B359-148BAA039815}"/>
              </a:ext>
            </a:extLst>
          </p:cNvPr>
          <p:cNvSpPr/>
          <p:nvPr/>
        </p:nvSpPr>
        <p:spPr>
          <a:xfrm>
            <a:off x="291790" y="2631754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B78234-88DB-7364-E2D8-8242B6782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065" y="2002853"/>
            <a:ext cx="2878032" cy="447693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C90E4E4-59D4-0233-E393-2D66C661FA6E}"/>
              </a:ext>
            </a:extLst>
          </p:cNvPr>
          <p:cNvSpPr/>
          <p:nvPr/>
        </p:nvSpPr>
        <p:spPr>
          <a:xfrm>
            <a:off x="3156802" y="5003605"/>
            <a:ext cx="2632295" cy="7242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0F935E-B572-4772-9F48-2F4F31C53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197" y="2641689"/>
            <a:ext cx="2521505" cy="23619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B6B7186-440B-0843-C1D3-DD9DF4D7162B}"/>
              </a:ext>
            </a:extLst>
          </p:cNvPr>
          <p:cNvSpPr/>
          <p:nvPr/>
        </p:nvSpPr>
        <p:spPr>
          <a:xfrm>
            <a:off x="6106197" y="4114158"/>
            <a:ext cx="2632295" cy="5295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0E0CF3D-8FD7-3F2A-B0C2-2E0CD55459D9}"/>
              </a:ext>
            </a:extLst>
          </p:cNvPr>
          <p:cNvSpPr/>
          <p:nvPr/>
        </p:nvSpPr>
        <p:spPr>
          <a:xfrm>
            <a:off x="2993439" y="2641689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D0823EE-5C33-FFAF-0F2D-D3CC08BF2ECA}"/>
              </a:ext>
            </a:extLst>
          </p:cNvPr>
          <p:cNvSpPr/>
          <p:nvPr/>
        </p:nvSpPr>
        <p:spPr>
          <a:xfrm>
            <a:off x="5995407" y="2611693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1726BD-370A-FA5C-B54B-3ECCD508BCE1}"/>
              </a:ext>
            </a:extLst>
          </p:cNvPr>
          <p:cNvSpPr txBox="1"/>
          <p:nvPr/>
        </p:nvSpPr>
        <p:spPr>
          <a:xfrm>
            <a:off x="56584" y="502718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Ctrl + V </a:t>
            </a:r>
            <a:r>
              <a:rPr lang="ko-KR" altLang="en-US" sz="1600" dirty="0"/>
              <a:t>하여 복사된 내용 붙여넣기</a:t>
            </a:r>
          </a:p>
        </p:txBody>
      </p:sp>
    </p:spTree>
    <p:extLst>
      <p:ext uri="{BB962C8B-B14F-4D97-AF65-F5344CB8AC3E}">
        <p14:creationId xmlns:p14="http://schemas.microsoft.com/office/powerpoint/2010/main" val="3924192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083C81B-B1ED-F065-A890-EF5E9335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88" y="2610812"/>
            <a:ext cx="3496712" cy="1999178"/>
          </a:xfrm>
          <a:prstGeom prst="rect">
            <a:avLst/>
          </a:prstGeom>
        </p:spPr>
      </p:pic>
      <p:pic>
        <p:nvPicPr>
          <p:cNvPr id="6" name="그림 5" descr="텍스트, 명함, 스크린샷, 폰트이(가) 표시된 사진&#10;&#10;자동 생성된 설명">
            <a:extLst>
              <a:ext uri="{FF2B5EF4-FFF2-40B4-BE49-F238E27FC236}">
                <a16:creationId xmlns:a16="http://schemas.microsoft.com/office/drawing/2014/main" id="{B30CB5B6-E501-3248-E8CA-1E8B689B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02" y="2600810"/>
            <a:ext cx="2577108" cy="2009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4CB53F-E2C8-9678-9C18-479E13F680AF}"/>
              </a:ext>
            </a:extLst>
          </p:cNvPr>
          <p:cNvSpPr txBox="1"/>
          <p:nvPr/>
        </p:nvSpPr>
        <p:spPr>
          <a:xfrm>
            <a:off x="444420" y="311870"/>
            <a:ext cx="390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3) AWS Sign In </a:t>
            </a:r>
            <a:r>
              <a:rPr lang="ko-KR" altLang="en-US" sz="2400" dirty="0"/>
              <a:t>과정 </a:t>
            </a:r>
            <a:r>
              <a:rPr lang="en-US" altLang="ko-KR" sz="2400" dirty="0"/>
              <a:t>(Web) (2)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9F702-79EB-9D5A-13F4-CA64CB104FF3}"/>
              </a:ext>
            </a:extLst>
          </p:cNvPr>
          <p:cNvSpPr txBox="1"/>
          <p:nvPr/>
        </p:nvSpPr>
        <p:spPr>
          <a:xfrm>
            <a:off x="792178" y="872208"/>
            <a:ext cx="4572000" cy="10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800" dirty="0">
                <a:latin typeface="+mn-ea"/>
              </a:rPr>
              <a:t>Allow </a:t>
            </a:r>
            <a:r>
              <a:rPr lang="ko-KR" altLang="en-US" sz="1800" dirty="0">
                <a:latin typeface="+mn-ea"/>
              </a:rPr>
              <a:t>버튼 선택</a:t>
            </a:r>
            <a:endParaRPr lang="en-US" altLang="ko-KR" sz="1800" dirty="0">
              <a:latin typeface="+mn-ea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성공 메시지 확인</a:t>
            </a:r>
            <a:endParaRPr lang="en-US" altLang="ko-KR" dirty="0">
              <a:latin typeface="+mn-ea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800" dirty="0">
                <a:latin typeface="+mn-ea"/>
              </a:rPr>
              <a:t>IDE</a:t>
            </a:r>
            <a:r>
              <a:rPr lang="ko-KR" altLang="en-US" sz="1800" dirty="0">
                <a:latin typeface="+mn-ea"/>
              </a:rPr>
              <a:t>로 이동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5E5FB76-B135-28BC-9381-145A57A7992A}"/>
              </a:ext>
            </a:extLst>
          </p:cNvPr>
          <p:cNvSpPr/>
          <p:nvPr/>
        </p:nvSpPr>
        <p:spPr>
          <a:xfrm>
            <a:off x="1034657" y="2438827"/>
            <a:ext cx="35436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4F05E9-E1DC-9577-9859-96506AC4DF3C}"/>
              </a:ext>
            </a:extLst>
          </p:cNvPr>
          <p:cNvSpPr/>
          <p:nvPr/>
        </p:nvSpPr>
        <p:spPr>
          <a:xfrm>
            <a:off x="5274807" y="2417885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0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619012-C364-CACA-911B-C7110E87862C}"/>
              </a:ext>
            </a:extLst>
          </p:cNvPr>
          <p:cNvSpPr txBox="1"/>
          <p:nvPr/>
        </p:nvSpPr>
        <p:spPr>
          <a:xfrm>
            <a:off x="498744" y="407408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참고</a:t>
            </a:r>
            <a:r>
              <a:rPr lang="en-US" altLang="ko-KR" sz="2400" dirty="0"/>
              <a:t>) IDE </a:t>
            </a:r>
            <a:r>
              <a:rPr lang="ko-KR" altLang="en-US" sz="2400" dirty="0"/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74972-8D6B-8F4A-E0F4-8F1D128D9401}"/>
              </a:ext>
            </a:extLst>
          </p:cNvPr>
          <p:cNvSpPr txBox="1"/>
          <p:nvPr/>
        </p:nvSpPr>
        <p:spPr>
          <a:xfrm>
            <a:off x="498742" y="1258432"/>
            <a:ext cx="70173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IntelliJ</a:t>
            </a:r>
          </a:p>
          <a:p>
            <a:r>
              <a:rPr lang="en-US" altLang="ko-KR" sz="1600" dirty="0">
                <a:latin typeface="+mn-ea"/>
                <a:hlinkClick r:id="rId3"/>
              </a:rPr>
              <a:t>Download IntelliJ IDEA – The Leading Java and Kotlin IDE (jetbrains.com)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PyCharm</a:t>
            </a:r>
          </a:p>
          <a:p>
            <a:r>
              <a:rPr lang="en-US" altLang="ko-KR" sz="1600" dirty="0">
                <a:latin typeface="+mn-ea"/>
                <a:hlinkClick r:id="rId4"/>
              </a:rPr>
              <a:t>PyCharm </a:t>
            </a:r>
            <a:r>
              <a:rPr lang="ko-KR" altLang="en-US" sz="1600" dirty="0">
                <a:latin typeface="+mn-ea"/>
                <a:hlinkClick r:id="rId4"/>
              </a:rPr>
              <a:t>다운로드</a:t>
            </a:r>
            <a:r>
              <a:rPr lang="en-US" altLang="ko-KR" sz="1600" dirty="0">
                <a:latin typeface="+mn-ea"/>
                <a:hlinkClick r:id="rId4"/>
              </a:rPr>
              <a:t>: JetBrains</a:t>
            </a:r>
            <a:r>
              <a:rPr lang="ko-KR" altLang="en-US" sz="1600" dirty="0">
                <a:latin typeface="+mn-ea"/>
                <a:hlinkClick r:id="rId4"/>
              </a:rPr>
              <a:t>가 만든 전문 개발자용 </a:t>
            </a:r>
            <a:r>
              <a:rPr lang="en-US" altLang="ko-KR" sz="1600" dirty="0">
                <a:latin typeface="+mn-ea"/>
                <a:hlinkClick r:id="rId4"/>
              </a:rPr>
              <a:t>Python IDE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8054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0B08B4FA-16BF-0955-3CB4-139E683B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64" y="2596958"/>
            <a:ext cx="3139446" cy="18120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4036B-7988-4572-C517-DBD53E3FE549}"/>
              </a:ext>
            </a:extLst>
          </p:cNvPr>
          <p:cNvSpPr txBox="1"/>
          <p:nvPr/>
        </p:nvSpPr>
        <p:spPr>
          <a:xfrm>
            <a:off x="444420" y="311870"/>
            <a:ext cx="3888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3) Code Whisperer </a:t>
            </a:r>
            <a:r>
              <a:rPr lang="ko-KR" altLang="en-US" sz="2400" dirty="0"/>
              <a:t>설치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471AA-3B9D-B8FC-2BBE-7CE86CEE3516}"/>
              </a:ext>
            </a:extLst>
          </p:cNvPr>
          <p:cNvSpPr txBox="1"/>
          <p:nvPr/>
        </p:nvSpPr>
        <p:spPr>
          <a:xfrm>
            <a:off x="792178" y="872208"/>
            <a:ext cx="4572000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Yes </a:t>
            </a:r>
            <a:r>
              <a:rPr lang="ko-KR" altLang="en-US" dirty="0">
                <a:latin typeface="+mn-ea"/>
              </a:rPr>
              <a:t>버튼 선택</a:t>
            </a:r>
            <a:endParaRPr lang="en-US" altLang="ko-KR" dirty="0">
              <a:latin typeface="+mn-ea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800" dirty="0">
                <a:latin typeface="+mn-ea"/>
              </a:rPr>
              <a:t>Run </a:t>
            </a:r>
            <a:r>
              <a:rPr lang="ko-KR" altLang="en-US" dirty="0">
                <a:latin typeface="+mn-ea"/>
              </a:rPr>
              <a:t>상태 확인</a:t>
            </a:r>
            <a:endParaRPr lang="ko-KR" altLang="en-US" sz="18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548513-3F95-5349-480E-D2090FC49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785" y="2175272"/>
            <a:ext cx="3061066" cy="40240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F0167B3-96F9-C040-157B-9E613852DC90}"/>
              </a:ext>
            </a:extLst>
          </p:cNvPr>
          <p:cNvSpPr/>
          <p:nvPr/>
        </p:nvSpPr>
        <p:spPr>
          <a:xfrm>
            <a:off x="5041785" y="2973427"/>
            <a:ext cx="2632295" cy="3763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5EDC56B-0921-300D-38B1-6489E958884E}"/>
              </a:ext>
            </a:extLst>
          </p:cNvPr>
          <p:cNvSpPr/>
          <p:nvPr/>
        </p:nvSpPr>
        <p:spPr>
          <a:xfrm>
            <a:off x="2388606" y="3429000"/>
            <a:ext cx="35436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2313BE6-E420-D7A4-6F80-0616C87BDC14}"/>
              </a:ext>
            </a:extLst>
          </p:cNvPr>
          <p:cNvSpPr/>
          <p:nvPr/>
        </p:nvSpPr>
        <p:spPr>
          <a:xfrm>
            <a:off x="4613014" y="2958251"/>
            <a:ext cx="35436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8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6101DD-260A-D931-CA2C-FD706E2A3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33" y="1979031"/>
            <a:ext cx="4001457" cy="2167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3753B-C584-AB75-1F2A-3CE122363A7D}"/>
              </a:ext>
            </a:extLst>
          </p:cNvPr>
          <p:cNvSpPr txBox="1"/>
          <p:nvPr/>
        </p:nvSpPr>
        <p:spPr>
          <a:xfrm>
            <a:off x="435367" y="311870"/>
            <a:ext cx="4572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4) Code Whisperer </a:t>
            </a:r>
            <a:r>
              <a:rPr lang="ko-KR" altLang="en-US" sz="2400" dirty="0"/>
              <a:t>코드 추천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ED89A-A4EC-0FD4-B67A-ADA348B60196}"/>
              </a:ext>
            </a:extLst>
          </p:cNvPr>
          <p:cNvSpPr txBox="1"/>
          <p:nvPr/>
        </p:nvSpPr>
        <p:spPr>
          <a:xfrm>
            <a:off x="734132" y="959453"/>
            <a:ext cx="4575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임의 주석 입력 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코드 추천 확인</a:t>
            </a:r>
            <a:endParaRPr lang="en-US" altLang="ko-KR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Tab </a:t>
            </a:r>
            <a:r>
              <a:rPr lang="ko-KR" altLang="en-US" sz="2000" dirty="0">
                <a:latin typeface="+mn-ea"/>
              </a:rPr>
              <a:t>으로 </a:t>
            </a:r>
            <a:r>
              <a:rPr lang="en-US" altLang="ko-KR" sz="2000" dirty="0">
                <a:latin typeface="+mn-ea"/>
              </a:rPr>
              <a:t>Accept </a:t>
            </a:r>
            <a:r>
              <a:rPr lang="ko-KR" altLang="en-US" sz="2000" dirty="0">
                <a:latin typeface="+mn-ea"/>
              </a:rPr>
              <a:t>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2E3B6D-D98A-A6B4-68AA-509D35F7E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0" t="40737" r="55129"/>
          <a:stretch/>
        </p:blipFill>
        <p:spPr>
          <a:xfrm>
            <a:off x="5395865" y="2880496"/>
            <a:ext cx="3014804" cy="3564473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4F45F1B-F7FD-6A9B-B7D2-9F38A53EA00B}"/>
              </a:ext>
            </a:extLst>
          </p:cNvPr>
          <p:cNvSpPr/>
          <p:nvPr/>
        </p:nvSpPr>
        <p:spPr>
          <a:xfrm rot="16200000">
            <a:off x="4580644" y="3005136"/>
            <a:ext cx="560089" cy="8477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FCFF18-3F74-662D-A676-9D08509383A0}"/>
              </a:ext>
            </a:extLst>
          </p:cNvPr>
          <p:cNvSpPr/>
          <p:nvPr/>
        </p:nvSpPr>
        <p:spPr>
          <a:xfrm>
            <a:off x="1023042" y="2880496"/>
            <a:ext cx="1240324" cy="14289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763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6E9C52-3F11-E11A-A422-0D80DB493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37" y="1671332"/>
            <a:ext cx="3284989" cy="4464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DAAA4F-F887-45A9-35A5-ABA23E6E0382}"/>
              </a:ext>
            </a:extLst>
          </p:cNvPr>
          <p:cNvSpPr txBox="1"/>
          <p:nvPr/>
        </p:nvSpPr>
        <p:spPr>
          <a:xfrm>
            <a:off x="435367" y="311870"/>
            <a:ext cx="350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5) Code Whisperer Disable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506F3-321C-3B97-2CA1-A1EDDEF0454D}"/>
              </a:ext>
            </a:extLst>
          </p:cNvPr>
          <p:cNvSpPr txBox="1"/>
          <p:nvPr/>
        </p:nvSpPr>
        <p:spPr>
          <a:xfrm>
            <a:off x="734132" y="959453"/>
            <a:ext cx="627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다른 코드 생성 도구로 넘어갈 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반드시 </a:t>
            </a:r>
            <a:r>
              <a:rPr lang="en-US" altLang="ko-KR" sz="2000" dirty="0">
                <a:latin typeface="+mn-ea"/>
              </a:rPr>
              <a:t>Disable</a:t>
            </a:r>
            <a:endParaRPr lang="ko-KR" altLang="en-US" sz="20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18F6D3-8714-76F9-8418-7A5C563BD0A6}"/>
              </a:ext>
            </a:extLst>
          </p:cNvPr>
          <p:cNvSpPr/>
          <p:nvPr/>
        </p:nvSpPr>
        <p:spPr>
          <a:xfrm>
            <a:off x="1748737" y="2652665"/>
            <a:ext cx="2605980" cy="3530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3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C5C8A-CB93-694B-BAA0-0247C4E2C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Copilot </a:t>
            </a:r>
            <a:r>
              <a:rPr lang="ko-KR" altLang="en-US" b="1" dirty="0">
                <a:latin typeface="+mj-ea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75547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193F0EE-FC44-0C23-2262-D5F1E9CA2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9" y="2435437"/>
            <a:ext cx="4076969" cy="31972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12CED89-5E5E-B27F-00AE-588152F8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626" y="3074774"/>
            <a:ext cx="4525142" cy="32584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0730FC-4AEA-C6BC-F6D3-F9BFD364B5F7}"/>
              </a:ext>
            </a:extLst>
          </p:cNvPr>
          <p:cNvSpPr txBox="1"/>
          <p:nvPr/>
        </p:nvSpPr>
        <p:spPr>
          <a:xfrm>
            <a:off x="435367" y="311870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1) Copilot </a:t>
            </a:r>
            <a:r>
              <a:rPr lang="ko-KR" altLang="en-US" sz="2400" dirty="0"/>
              <a:t>설치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4F7A07-980E-3EFC-B8D4-FCB4A86B9023}"/>
              </a:ext>
            </a:extLst>
          </p:cNvPr>
          <p:cNvSpPr txBox="1"/>
          <p:nvPr/>
        </p:nvSpPr>
        <p:spPr>
          <a:xfrm>
            <a:off x="734132" y="959453"/>
            <a:ext cx="7237879" cy="1163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두가지 방법 중 선택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메인 </a:t>
            </a:r>
            <a:r>
              <a:rPr lang="en-US" altLang="ko-KR" sz="2000" dirty="0">
                <a:latin typeface="+mn-ea"/>
              </a:rPr>
              <a:t>-&gt; Plugins -&gt; Copilot </a:t>
            </a:r>
            <a:r>
              <a:rPr lang="ko-KR" altLang="en-US" sz="2000" dirty="0">
                <a:latin typeface="+mn-ea"/>
              </a:rPr>
              <a:t>검색 </a:t>
            </a:r>
            <a:r>
              <a:rPr lang="en-US" altLang="ko-KR" sz="2000" dirty="0">
                <a:latin typeface="+mn-ea"/>
              </a:rPr>
              <a:t>-&gt;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Install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File -&gt; Settings -&gt; Plugins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-&gt;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Copilot </a:t>
            </a:r>
            <a:r>
              <a:rPr lang="ko-KR" altLang="en-US" sz="2000" dirty="0">
                <a:latin typeface="+mn-ea"/>
              </a:rPr>
              <a:t>검색 </a:t>
            </a:r>
            <a:r>
              <a:rPr lang="en-US" altLang="ko-KR" sz="2000" dirty="0">
                <a:latin typeface="+mn-ea"/>
              </a:rPr>
              <a:t>-&gt; Install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6DC1D17-414F-2159-D9C9-0CCF124DC313}"/>
              </a:ext>
            </a:extLst>
          </p:cNvPr>
          <p:cNvSpPr/>
          <p:nvPr/>
        </p:nvSpPr>
        <p:spPr>
          <a:xfrm>
            <a:off x="543610" y="3270935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46AE89-CD65-75A9-F640-B7E3F0F22FA9}"/>
              </a:ext>
            </a:extLst>
          </p:cNvPr>
          <p:cNvSpPr/>
          <p:nvPr/>
        </p:nvSpPr>
        <p:spPr>
          <a:xfrm>
            <a:off x="1501768" y="2435437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634DE17-785B-0E9E-C0AC-CBEAEEB35C27}"/>
              </a:ext>
            </a:extLst>
          </p:cNvPr>
          <p:cNvSpPr/>
          <p:nvPr/>
        </p:nvSpPr>
        <p:spPr>
          <a:xfrm>
            <a:off x="2533864" y="2872583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726B0-4A3A-DC07-FF4B-49252ECD9D0C}"/>
              </a:ext>
            </a:extLst>
          </p:cNvPr>
          <p:cNvSpPr txBox="1"/>
          <p:nvPr/>
        </p:nvSpPr>
        <p:spPr>
          <a:xfrm>
            <a:off x="851122" y="5766627"/>
            <a:ext cx="16027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Plugins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Copilot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Install </a:t>
            </a:r>
            <a:r>
              <a:rPr lang="ko-KR" altLang="en-US" sz="1600" dirty="0"/>
              <a:t>클릭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95F649B-0B52-59AD-907B-498EFEEF8CEF}"/>
              </a:ext>
            </a:extLst>
          </p:cNvPr>
          <p:cNvSpPr/>
          <p:nvPr/>
        </p:nvSpPr>
        <p:spPr>
          <a:xfrm>
            <a:off x="5032681" y="2957728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3C9579E-8C0C-731E-68DB-CFFDDD487978}"/>
              </a:ext>
            </a:extLst>
          </p:cNvPr>
          <p:cNvSpPr/>
          <p:nvPr/>
        </p:nvSpPr>
        <p:spPr>
          <a:xfrm>
            <a:off x="5032681" y="4552247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47D53F-9ACB-1341-2A6A-11F6D6734C97}"/>
              </a:ext>
            </a:extLst>
          </p:cNvPr>
          <p:cNvSpPr/>
          <p:nvPr/>
        </p:nvSpPr>
        <p:spPr>
          <a:xfrm>
            <a:off x="6118474" y="3257015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176B7EC-B264-7EB9-EB02-C5EB12A17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626" y="2365912"/>
            <a:ext cx="4525142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0F5FBA-D149-C904-8511-BD864668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50" y="2026347"/>
            <a:ext cx="4980338" cy="1785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99995D-A478-4CE4-33D3-664DDB7B39AE}"/>
              </a:ext>
            </a:extLst>
          </p:cNvPr>
          <p:cNvSpPr txBox="1"/>
          <p:nvPr/>
        </p:nvSpPr>
        <p:spPr>
          <a:xfrm>
            <a:off x="435367" y="311870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2) Copilot </a:t>
            </a:r>
            <a:r>
              <a:rPr lang="ko-KR" altLang="en-US" sz="2400"/>
              <a:t>설치 후 </a:t>
            </a:r>
            <a:r>
              <a:rPr lang="ko-KR" altLang="en-US" sz="2400" dirty="0"/>
              <a:t>재시작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AF088-DA74-59A9-6732-E46CECCAFD9E}"/>
              </a:ext>
            </a:extLst>
          </p:cNvPr>
          <p:cNvSpPr txBox="1"/>
          <p:nvPr/>
        </p:nvSpPr>
        <p:spPr>
          <a:xfrm>
            <a:off x="734132" y="959453"/>
            <a:ext cx="2055627" cy="42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Restart </a:t>
            </a:r>
            <a:r>
              <a:rPr lang="ko-KR" altLang="en-US" sz="2000">
                <a:latin typeface="+mn-ea"/>
              </a:rPr>
              <a:t>진행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635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97CCFE-6A52-A371-D7BD-5FE9E8620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59" y="1439107"/>
            <a:ext cx="6006903" cy="4681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3DE16D-1592-8964-15A1-0719E8F3D422}"/>
              </a:ext>
            </a:extLst>
          </p:cNvPr>
          <p:cNvSpPr txBox="1"/>
          <p:nvPr/>
        </p:nvSpPr>
        <p:spPr>
          <a:xfrm>
            <a:off x="435367" y="311870"/>
            <a:ext cx="5301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3) Project</a:t>
            </a:r>
            <a:r>
              <a:rPr lang="ko-KR" altLang="en-US" sz="2400" dirty="0"/>
              <a:t> 생성 </a:t>
            </a:r>
            <a:r>
              <a:rPr lang="en-US" altLang="ko-KR" sz="2400" dirty="0"/>
              <a:t>(</a:t>
            </a:r>
            <a:r>
              <a:rPr lang="ko-KR" altLang="en-US" sz="2400" dirty="0"/>
              <a:t>코드 자동 생성 확인용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64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CECAE74-976B-49B9-4362-52454C20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82" y="1888809"/>
            <a:ext cx="3430301" cy="2458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BB716-388E-D3DE-3FD9-DBDAF2E15A4F}"/>
              </a:ext>
            </a:extLst>
          </p:cNvPr>
          <p:cNvSpPr txBox="1"/>
          <p:nvPr/>
        </p:nvSpPr>
        <p:spPr>
          <a:xfrm>
            <a:off x="435367" y="311870"/>
            <a:ext cx="5397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4) Copilot </a:t>
            </a:r>
            <a:r>
              <a:rPr lang="ko-KR" altLang="en-US" sz="2400" dirty="0"/>
              <a:t>설치 확인 및 </a:t>
            </a:r>
            <a:r>
              <a:rPr lang="en-US" altLang="ko-KR" sz="2400" dirty="0"/>
              <a:t>Sing in </a:t>
            </a:r>
            <a:r>
              <a:rPr lang="ko-KR" altLang="en-US" sz="2400" dirty="0"/>
              <a:t>버튼 확인</a:t>
            </a: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607F543-08E9-3E6D-24BE-C498604E9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23" t="83533"/>
          <a:stretch/>
        </p:blipFill>
        <p:spPr>
          <a:xfrm>
            <a:off x="281693" y="4739520"/>
            <a:ext cx="3873531" cy="1879069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70E45E8-BF13-6D6B-85E8-C17D0BF02747}"/>
              </a:ext>
            </a:extLst>
          </p:cNvPr>
          <p:cNvSpPr/>
          <p:nvPr/>
        </p:nvSpPr>
        <p:spPr>
          <a:xfrm>
            <a:off x="3244172" y="4656909"/>
            <a:ext cx="560089" cy="8477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230D-4039-76ED-9AD7-F775DEC5167E}"/>
              </a:ext>
            </a:extLst>
          </p:cNvPr>
          <p:cNvSpPr/>
          <p:nvPr/>
        </p:nvSpPr>
        <p:spPr>
          <a:xfrm>
            <a:off x="2893207" y="3940957"/>
            <a:ext cx="1262017" cy="5415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171FA-80BD-BAAB-B352-BAC186E3880F}"/>
              </a:ext>
            </a:extLst>
          </p:cNvPr>
          <p:cNvSpPr txBox="1"/>
          <p:nvPr/>
        </p:nvSpPr>
        <p:spPr>
          <a:xfrm>
            <a:off x="4512976" y="4305528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창이 없으면</a:t>
            </a:r>
            <a:r>
              <a:rPr lang="en-US" altLang="ko-KR" dirty="0"/>
              <a:t>, Copilot </a:t>
            </a:r>
            <a:r>
              <a:rPr lang="ko-KR" altLang="en-US" dirty="0"/>
              <a:t>아이콘 선택 후 </a:t>
            </a:r>
            <a:r>
              <a:rPr lang="en-US" altLang="ko-KR" dirty="0"/>
              <a:t>Sign In</a:t>
            </a:r>
            <a:endParaRPr lang="ko-KR" altLang="en-US" dirty="0"/>
          </a:p>
        </p:txBody>
      </p:sp>
      <p:pic>
        <p:nvPicPr>
          <p:cNvPr id="10" name="그림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844E131-2C80-394C-EC8A-CA957D4EC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868" t="89138"/>
          <a:stretch/>
        </p:blipFill>
        <p:spPr>
          <a:xfrm>
            <a:off x="4798580" y="4758605"/>
            <a:ext cx="3821343" cy="12855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8F42DF-2CD2-14C0-8451-4A0836FC42A5}"/>
              </a:ext>
            </a:extLst>
          </p:cNvPr>
          <p:cNvSpPr/>
          <p:nvPr/>
        </p:nvSpPr>
        <p:spPr>
          <a:xfrm>
            <a:off x="7135898" y="4888868"/>
            <a:ext cx="1769627" cy="13944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E544F3-AC94-7A4B-A368-BD3C169FF18D}"/>
              </a:ext>
            </a:extLst>
          </p:cNvPr>
          <p:cNvSpPr/>
          <p:nvPr/>
        </p:nvSpPr>
        <p:spPr>
          <a:xfrm>
            <a:off x="675528" y="5571157"/>
            <a:ext cx="1769627" cy="391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FE74E-1D34-AFA9-75C3-F2A4852A2B0C}"/>
              </a:ext>
            </a:extLst>
          </p:cNvPr>
          <p:cNvSpPr txBox="1"/>
          <p:nvPr/>
        </p:nvSpPr>
        <p:spPr>
          <a:xfrm>
            <a:off x="734132" y="959453"/>
            <a:ext cx="3805850" cy="794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하단의 </a:t>
            </a:r>
            <a:r>
              <a:rPr lang="en-US" altLang="ko-KR" sz="2000" dirty="0">
                <a:latin typeface="+mn-ea"/>
              </a:rPr>
              <a:t>Copilot </a:t>
            </a:r>
            <a:r>
              <a:rPr lang="ko-KR" altLang="en-US" sz="2000" dirty="0">
                <a:latin typeface="+mn-ea"/>
              </a:rPr>
              <a:t>아이콘 확인</a:t>
            </a:r>
            <a:endParaRPr lang="en-US" altLang="ko-KR" sz="2000" dirty="0">
              <a:latin typeface="+mn-ea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Sign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In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(Login) </a:t>
            </a:r>
            <a:r>
              <a:rPr lang="ko-KR" altLang="en-US" sz="2000" dirty="0">
                <a:latin typeface="+mn-ea"/>
              </a:rPr>
              <a:t>버튼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1A9609-AB23-1195-0642-1C770BF79627}"/>
              </a:ext>
            </a:extLst>
          </p:cNvPr>
          <p:cNvSpPr/>
          <p:nvPr/>
        </p:nvSpPr>
        <p:spPr>
          <a:xfrm>
            <a:off x="2913282" y="6201883"/>
            <a:ext cx="441799" cy="5824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4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74958AF2-1DA7-B0C7-F23D-53CA52FB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90" y="2813932"/>
            <a:ext cx="4137417" cy="1955692"/>
          </a:xfrm>
          <a:prstGeom prst="rect">
            <a:avLst/>
          </a:prstGeom>
        </p:spPr>
      </p:pic>
      <p:pic>
        <p:nvPicPr>
          <p:cNvPr id="3" name="그림 2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34DC66C-23CD-05CC-2C18-D3FB44D9F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93" y="2479585"/>
            <a:ext cx="3665128" cy="2624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32CB2-6DAA-3FF6-C60C-50F96F89197F}"/>
              </a:ext>
            </a:extLst>
          </p:cNvPr>
          <p:cNvSpPr txBox="1"/>
          <p:nvPr/>
        </p:nvSpPr>
        <p:spPr>
          <a:xfrm>
            <a:off x="435367" y="311870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5) Copilot Sign-In</a:t>
            </a:r>
            <a:endParaRPr lang="ko-KR" altLang="en-US" sz="24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887A7EC-C1DF-2465-4DCF-A4B9110EA8A5}"/>
              </a:ext>
            </a:extLst>
          </p:cNvPr>
          <p:cNvSpPr/>
          <p:nvPr/>
        </p:nvSpPr>
        <p:spPr>
          <a:xfrm rot="16200000">
            <a:off x="3976877" y="3452798"/>
            <a:ext cx="560089" cy="8477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DE5BDD-6067-833F-3F96-15D5DDBCE317}"/>
              </a:ext>
            </a:extLst>
          </p:cNvPr>
          <p:cNvSpPr/>
          <p:nvPr/>
        </p:nvSpPr>
        <p:spPr>
          <a:xfrm>
            <a:off x="5627354" y="4330256"/>
            <a:ext cx="1524884" cy="5415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E1A80-11FC-413E-225A-2A868964C647}"/>
              </a:ext>
            </a:extLst>
          </p:cNvPr>
          <p:cNvSpPr txBox="1"/>
          <p:nvPr/>
        </p:nvSpPr>
        <p:spPr>
          <a:xfrm>
            <a:off x="5495598" y="4919306"/>
            <a:ext cx="21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 and Open </a:t>
            </a:r>
            <a:r>
              <a:rPr lang="ko-KR" altLang="en-US" dirty="0"/>
              <a:t>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EC7D1-EC8F-B398-DF43-CB8F7E3A6344}"/>
              </a:ext>
            </a:extLst>
          </p:cNvPr>
          <p:cNvSpPr txBox="1"/>
          <p:nvPr/>
        </p:nvSpPr>
        <p:spPr>
          <a:xfrm>
            <a:off x="734132" y="959453"/>
            <a:ext cx="5184176" cy="42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Copy and Open </a:t>
            </a:r>
            <a:r>
              <a:rPr lang="ko-KR" altLang="en-US" sz="2000" dirty="0">
                <a:latin typeface="+mn-ea"/>
              </a:rPr>
              <a:t>선택 후 </a:t>
            </a:r>
            <a:r>
              <a:rPr lang="en-US" altLang="ko-KR" sz="2000" dirty="0">
                <a:latin typeface="+mn-ea"/>
              </a:rPr>
              <a:t>Web</a:t>
            </a:r>
            <a:r>
              <a:rPr lang="ko-KR" altLang="en-US" sz="2000" dirty="0">
                <a:latin typeface="+mn-ea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9252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3E436F9-5575-AA1E-547B-2C826000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919" y="3144035"/>
            <a:ext cx="2685692" cy="234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90061-44D0-AB13-3A02-1F8F726151B2}"/>
              </a:ext>
            </a:extLst>
          </p:cNvPr>
          <p:cNvSpPr txBox="1"/>
          <p:nvPr/>
        </p:nvSpPr>
        <p:spPr>
          <a:xfrm>
            <a:off x="435367" y="311870"/>
            <a:ext cx="383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6) Copilot Sign-In </a:t>
            </a:r>
            <a:r>
              <a:rPr lang="ko-KR" altLang="en-US" sz="2400" dirty="0"/>
              <a:t>과정 </a:t>
            </a:r>
            <a:r>
              <a:rPr lang="en-US" altLang="ko-KR" sz="2400" dirty="0"/>
              <a:t>(Web)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7373DE-F656-F7EA-07CF-6077642312B5}"/>
              </a:ext>
            </a:extLst>
          </p:cNvPr>
          <p:cNvSpPr/>
          <p:nvPr/>
        </p:nvSpPr>
        <p:spPr>
          <a:xfrm>
            <a:off x="2426176" y="3322549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457CF-0BF6-7995-8EF1-D695679C7FAB}"/>
              </a:ext>
            </a:extLst>
          </p:cNvPr>
          <p:cNvSpPr txBox="1"/>
          <p:nvPr/>
        </p:nvSpPr>
        <p:spPr>
          <a:xfrm>
            <a:off x="734132" y="959453"/>
            <a:ext cx="6667210" cy="1779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개인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계정 로그인 </a:t>
            </a:r>
            <a:r>
              <a:rPr lang="en-US" altLang="ko-KR" sz="2000" dirty="0"/>
              <a:t>(</a:t>
            </a:r>
            <a:r>
              <a:rPr lang="ko-KR" altLang="en-US" sz="2000" dirty="0"/>
              <a:t>이미 로그인 되어 있다면 </a:t>
            </a:r>
            <a:r>
              <a:rPr lang="en-US" altLang="ko-KR" sz="2000" dirty="0"/>
              <a:t>Skip)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Ctrl + V </a:t>
            </a:r>
            <a:r>
              <a:rPr lang="ko-KR" altLang="en-US" sz="2000" dirty="0"/>
              <a:t>하여 복사된 내용 붙여넣기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Authorize </a:t>
            </a:r>
            <a:r>
              <a:rPr lang="en-US" altLang="ko-KR" sz="2000" dirty="0" err="1">
                <a:latin typeface="+mn-ea"/>
              </a:rPr>
              <a:t>Github</a:t>
            </a:r>
            <a:r>
              <a:rPr lang="en-US" altLang="ko-KR" sz="2000" dirty="0">
                <a:latin typeface="+mn-ea"/>
              </a:rPr>
              <a:t> Copilot Plugin </a:t>
            </a:r>
            <a:r>
              <a:rPr lang="ko-KR" altLang="en-US" sz="2000" dirty="0">
                <a:latin typeface="+mn-ea"/>
              </a:rPr>
              <a:t>선택</a:t>
            </a:r>
            <a:endParaRPr lang="en-US" altLang="ko-KR" sz="2000" dirty="0">
              <a:latin typeface="+mn-ea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Congratulations </a:t>
            </a:r>
            <a:r>
              <a:rPr lang="ko-KR" altLang="en-US" sz="2000" dirty="0">
                <a:latin typeface="+mn-ea"/>
              </a:rPr>
              <a:t>메시지 확인</a:t>
            </a:r>
            <a:endParaRPr lang="en-US" altLang="ko-KR" sz="2000" dirty="0">
              <a:latin typeface="+mn-ea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IDE</a:t>
            </a:r>
            <a:r>
              <a:rPr lang="ko-KR" altLang="en-US" sz="2000" dirty="0">
                <a:latin typeface="+mn-ea"/>
              </a:rPr>
              <a:t>로 이동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B3C94A-7D9B-B100-4BF8-8F22F74877A7}"/>
              </a:ext>
            </a:extLst>
          </p:cNvPr>
          <p:cNvGrpSpPr/>
          <p:nvPr/>
        </p:nvGrpSpPr>
        <p:grpSpPr>
          <a:xfrm>
            <a:off x="5387284" y="3193188"/>
            <a:ext cx="2998498" cy="2891317"/>
            <a:chOff x="5848239" y="3216414"/>
            <a:chExt cx="2998498" cy="2891317"/>
          </a:xfrm>
        </p:grpSpPr>
        <p:pic>
          <p:nvPicPr>
            <p:cNvPr id="5" name="그림 4" descr="텍스트, 스크린샷, 폰트, 웹 페이지이(가) 표시된 사진&#10;&#10;자동 생성된 설명">
              <a:extLst>
                <a:ext uri="{FF2B5EF4-FFF2-40B4-BE49-F238E27FC236}">
                  <a16:creationId xmlns:a16="http://schemas.microsoft.com/office/drawing/2014/main" id="{0C1358C4-B083-E517-43E8-242A03C7A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4706" y="3216414"/>
              <a:ext cx="2599047" cy="2891317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DFFC79C-78C7-E3AC-72CD-040AE64DA03F}"/>
                </a:ext>
              </a:extLst>
            </p:cNvPr>
            <p:cNvSpPr/>
            <p:nvPr/>
          </p:nvSpPr>
          <p:spPr>
            <a:xfrm>
              <a:off x="5848239" y="3346507"/>
              <a:ext cx="326726" cy="34397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C046BE4-A335-E461-0FCD-5F36C7D47E37}"/>
                </a:ext>
              </a:extLst>
            </p:cNvPr>
            <p:cNvSpPr/>
            <p:nvPr/>
          </p:nvSpPr>
          <p:spPr>
            <a:xfrm>
              <a:off x="7122891" y="5376150"/>
              <a:ext cx="977775" cy="52368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199ADE-3EAE-7A82-A81F-72ED3F631F63}"/>
                </a:ext>
              </a:extLst>
            </p:cNvPr>
            <p:cNvSpPr txBox="1"/>
            <p:nvPr/>
          </p:nvSpPr>
          <p:spPr>
            <a:xfrm>
              <a:off x="8200406" y="54533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선택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7D88C6DD-B7AE-7133-D115-7D282E7E8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" y="2982897"/>
            <a:ext cx="2381577" cy="278434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5CAF129C-57FC-F1E4-F986-D285C5EC5D13}"/>
              </a:ext>
            </a:extLst>
          </p:cNvPr>
          <p:cNvSpPr/>
          <p:nvPr/>
        </p:nvSpPr>
        <p:spPr>
          <a:xfrm>
            <a:off x="211613" y="3177523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AB3F4-2B57-CD7D-DF00-6988F0CF4086}"/>
              </a:ext>
            </a:extLst>
          </p:cNvPr>
          <p:cNvSpPr txBox="1"/>
          <p:nvPr/>
        </p:nvSpPr>
        <p:spPr>
          <a:xfrm>
            <a:off x="2039606" y="5567646"/>
            <a:ext cx="3294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Ctrl + V </a:t>
            </a:r>
            <a:r>
              <a:rPr lang="ko-KR" altLang="en-US" sz="1600" dirty="0"/>
              <a:t>하여 복사된 내용 붙여넣기</a:t>
            </a:r>
          </a:p>
        </p:txBody>
      </p:sp>
      <p:pic>
        <p:nvPicPr>
          <p:cNvPr id="6" name="그림 5" descr="텍스트, 명함, 스크린샷, 로고이(가) 표시된 사진&#10;&#10;자동 생성된 설명">
            <a:extLst>
              <a:ext uri="{FF2B5EF4-FFF2-40B4-BE49-F238E27FC236}">
                <a16:creationId xmlns:a16="http://schemas.microsoft.com/office/drawing/2014/main" id="{B1B1D575-5240-65D7-6E72-64FB73B97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014" y="1690311"/>
            <a:ext cx="2123567" cy="129258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6E8A5B2-8179-B90C-07BD-DE3062C46FC4}"/>
              </a:ext>
            </a:extLst>
          </p:cNvPr>
          <p:cNvSpPr/>
          <p:nvPr/>
        </p:nvSpPr>
        <p:spPr>
          <a:xfrm>
            <a:off x="6931014" y="1690311"/>
            <a:ext cx="326726" cy="3439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5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131</TotalTime>
  <Words>463</Words>
  <Application>Microsoft Office PowerPoint</Application>
  <PresentationFormat>화면 슬라이드 쇼(4:3)</PresentationFormat>
  <Paragraphs>109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Office 테마</vt:lpstr>
      <vt:lpstr> Copilot, Code Whisperer 설치가이드  JetBrains 계열(PyCharm, IntelliJ) IDE</vt:lpstr>
      <vt:lpstr>PowerPoint 프레젠테이션</vt:lpstr>
      <vt:lpstr>Copilot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Code Whisperer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JetBrain 계열 </dc:title>
  <dc:creator>구 수진</dc:creator>
  <cp:lastModifiedBy>구 수진</cp:lastModifiedBy>
  <cp:revision>1</cp:revision>
  <dcterms:created xsi:type="dcterms:W3CDTF">2023-06-01T02:46:17Z</dcterms:created>
  <dcterms:modified xsi:type="dcterms:W3CDTF">2023-06-01T05:08:35Z</dcterms:modified>
</cp:coreProperties>
</file>