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038-D342-465C-AC6F-42FEFFCC632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6DB3-B3B5-4373-A439-1CC84E392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9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038-D342-465C-AC6F-42FEFFCC632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6DB3-B3B5-4373-A439-1CC84E392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038-D342-465C-AC6F-42FEFFCC632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6DB3-B3B5-4373-A439-1CC84E392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8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038-D342-465C-AC6F-42FEFFCC632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6DB3-B3B5-4373-A439-1CC84E392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5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038-D342-465C-AC6F-42FEFFCC632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6DB3-B3B5-4373-A439-1CC84E392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2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038-D342-465C-AC6F-42FEFFCC632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6DB3-B3B5-4373-A439-1CC84E392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7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038-D342-465C-AC6F-42FEFFCC632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6DB3-B3B5-4373-A439-1CC84E392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5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038-D342-465C-AC6F-42FEFFCC632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6DB3-B3B5-4373-A439-1CC84E392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038-D342-465C-AC6F-42FEFFCC632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6DB3-B3B5-4373-A439-1CC84E392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4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038-D342-465C-AC6F-42FEFFCC632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6DB3-B3B5-4373-A439-1CC84E392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6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4038-D342-465C-AC6F-42FEFFCC632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36DB3-B3B5-4373-A439-1CC84E392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8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4038-D342-465C-AC6F-42FEFFCC632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6DB3-B3B5-4373-A439-1CC84E392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0946" y="2799353"/>
            <a:ext cx="5598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Copilot </a:t>
            </a:r>
            <a:r>
              <a:rPr lang="ko-KR" altLang="en-US" sz="4000" dirty="0" smtClean="0"/>
              <a:t>설치 및 확인</a:t>
            </a:r>
            <a:endParaRPr lang="en-US" altLang="ko-KR" sz="4000" dirty="0" smtClean="0"/>
          </a:p>
          <a:p>
            <a:r>
              <a:rPr lang="ko-KR" altLang="en-US" sz="4000" dirty="0" smtClean="0"/>
              <a:t> </a:t>
            </a:r>
            <a:r>
              <a:rPr lang="en-US" altLang="ko-KR" sz="4000" dirty="0" smtClean="0"/>
              <a:t>(for visual studio)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0409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130" y="332510"/>
            <a:ext cx="76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Plugin permission </a:t>
            </a:r>
            <a:r>
              <a:rPr lang="ko-KR" altLang="en-US" dirty="0" smtClean="0"/>
              <a:t>성공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4" y="905069"/>
            <a:ext cx="10838620" cy="4209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479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130" y="332510"/>
            <a:ext cx="76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Visual studio </a:t>
            </a:r>
            <a:r>
              <a:rPr lang="ko-KR" altLang="en-US" dirty="0" smtClean="0"/>
              <a:t>에서 동작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1" y="701842"/>
            <a:ext cx="7848579" cy="4749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641" y="5527042"/>
            <a:ext cx="1087016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확인방법</a:t>
            </a: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ko-KR" altLang="en-US" dirty="0" smtClean="0"/>
              <a:t>빨간색 표시와 같이 </a:t>
            </a:r>
            <a:r>
              <a:rPr lang="en-US" altLang="ko-KR" dirty="0" smtClean="0"/>
              <a:t>copilot icon(</a:t>
            </a:r>
            <a:r>
              <a:rPr lang="ko-KR" altLang="en-US" dirty="0" err="1" smtClean="0"/>
              <a:t>돼지모양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activate </a:t>
            </a:r>
            <a:r>
              <a:rPr lang="ko-KR" altLang="en-US" dirty="0" smtClean="0"/>
              <a:t>형태인지</a:t>
            </a: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ko-KR" altLang="en-US" dirty="0" smtClean="0"/>
              <a:t>함수를 일부 </a:t>
            </a:r>
            <a:r>
              <a:rPr lang="ko-KR" altLang="en-US" dirty="0" err="1" smtClean="0"/>
              <a:t>완성후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copilo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가 보이며 코드 추천이 자동으로 수행되는지</a:t>
            </a: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ko-KR" altLang="en-US" dirty="0" smtClean="0"/>
              <a:t>함수 일부 </a:t>
            </a:r>
            <a:r>
              <a:rPr lang="ko-KR" altLang="en-US" dirty="0" err="1" smtClean="0"/>
              <a:t>완성후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ctrl+alt+enter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우측에 새로운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이 열리면서 </a:t>
            </a:r>
            <a:r>
              <a:rPr lang="en-US" altLang="ko-KR" dirty="0" smtClean="0"/>
              <a:t>copilot</a:t>
            </a:r>
            <a:r>
              <a:rPr lang="ko-KR" altLang="en-US" dirty="0" smtClean="0"/>
              <a:t>이 여러 코드를 추천하는지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5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701841"/>
            <a:ext cx="11323809" cy="2019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131" y="332509"/>
            <a:ext cx="322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확장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확장 관리 클릭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131" y="3192089"/>
            <a:ext cx="98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온라인 </a:t>
            </a:r>
            <a:r>
              <a:rPr lang="en-US" altLang="ko-KR" dirty="0" smtClean="0"/>
              <a:t>&gt; Visual Studio Marketplace </a:t>
            </a:r>
            <a:r>
              <a:rPr lang="ko-KR" altLang="en-US" dirty="0" smtClean="0"/>
              <a:t>에서 오른쪽에 </a:t>
            </a:r>
            <a:r>
              <a:rPr lang="en-US" altLang="ko-KR" dirty="0" smtClean="0"/>
              <a:t>copilot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다운로드 클릭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3677259"/>
            <a:ext cx="9009524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9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130" y="332510"/>
            <a:ext cx="76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다운로드 완료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visual studio </a:t>
            </a:r>
            <a:r>
              <a:rPr lang="ko-KR" altLang="en-US" dirty="0" smtClean="0"/>
              <a:t>닫음 </a:t>
            </a:r>
            <a:r>
              <a:rPr lang="en-US" altLang="ko-KR" dirty="0" smtClean="0"/>
              <a:t>&gt; Modify</a:t>
            </a:r>
            <a:r>
              <a:rPr lang="ko-KR" altLang="en-US" dirty="0" smtClean="0"/>
              <a:t>로 설치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130" y="4111225"/>
            <a:ext cx="98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설치 완료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2" y="825581"/>
            <a:ext cx="4104762" cy="31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2" y="4480557"/>
            <a:ext cx="2864257" cy="2194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539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130" y="332510"/>
            <a:ext cx="76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visual studio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copilot login popup &gt; </a:t>
            </a:r>
            <a:r>
              <a:rPr lang="ko-KR" altLang="en-US" dirty="0" smtClean="0"/>
              <a:t>확인 버튼 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8" y="783771"/>
            <a:ext cx="10024058" cy="58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3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130" y="332510"/>
            <a:ext cx="76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Login 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Login </a:t>
            </a:r>
            <a:r>
              <a:rPr lang="ko-KR" altLang="en-US" dirty="0" smtClean="0"/>
              <a:t>정보 입력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0" y="970384"/>
            <a:ext cx="11150964" cy="3994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226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130" y="332510"/>
            <a:ext cx="76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Login </a:t>
            </a:r>
            <a:r>
              <a:rPr lang="ko-KR" altLang="en-US" dirty="0" err="1" smtClean="0"/>
              <a:t>성공후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입력 화면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67" y="867747"/>
            <a:ext cx="11263717" cy="46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1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130" y="332510"/>
            <a:ext cx="76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Visual studio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값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0" y="701842"/>
            <a:ext cx="6884253" cy="59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130" y="332510"/>
            <a:ext cx="76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Code </a:t>
            </a:r>
            <a:r>
              <a:rPr lang="ko-KR" altLang="en-US" dirty="0" smtClean="0"/>
              <a:t>값 입력 </a:t>
            </a:r>
            <a:r>
              <a:rPr lang="en-US" altLang="ko-KR" dirty="0" smtClean="0"/>
              <a:t>&gt; Continue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66" y="914400"/>
            <a:ext cx="11400353" cy="4949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677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130" y="332510"/>
            <a:ext cx="76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“Authorize GitHub Copilot Plugin”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1" y="867746"/>
            <a:ext cx="9052771" cy="5888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467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157</Words>
  <Application>Microsoft Office PowerPoint</Application>
  <PresentationFormat>와이드스크린</PresentationFormat>
  <Paragraphs>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</dc:creator>
  <cp:lastModifiedBy>JH</cp:lastModifiedBy>
  <cp:revision>11</cp:revision>
  <dcterms:created xsi:type="dcterms:W3CDTF">2023-06-01T04:07:25Z</dcterms:created>
  <dcterms:modified xsi:type="dcterms:W3CDTF">2023-06-01T04:24:59Z</dcterms:modified>
</cp:coreProperties>
</file>