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6FCAA-4E83-20F8-8864-97429156A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30946D-07B9-F0FC-2D24-68077C138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2809D-3412-E400-65E2-33091147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799C1-8D9B-4E20-6822-A05FA6BA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E14DD-4956-1527-D849-089469AB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9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794F-868B-6EC6-8D02-D58A2594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7FDD1-DB90-74C8-6164-5EAA3EB39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58348-75A7-22D1-8886-9217581B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E55DC-1FE0-0E2F-6D96-6D796D8B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96900-D05D-A966-7E81-A69A5A3B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0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0AE825-9787-238A-8FC2-BDCB49AD3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0F2E6-1ADE-C13D-E35D-2059911E9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18899-D822-485D-6EC4-EA1F8FD7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8CB0D-14E3-BC5F-E113-368A11A8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6D16E-FF21-2CFE-ECB8-DDA0F7E6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6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1902F-13F8-5BE3-6A07-1A8E0E8E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7B7A2-1E38-D955-0981-617B82EA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4219E-05CD-5DA0-E0A0-EF3F0366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DEA95-703D-7ABF-A635-0730FEA3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684F-8894-DDF4-DF5A-305BA8F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4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5EDB5-09DA-C94F-5AB1-832D6C8F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2D01B-9110-C97E-A484-A5BCBC55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A9BC4-379A-2551-0404-97ED8413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449AF-2C31-53E1-90BC-8680D3E9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77DC-E40D-77CD-6F0D-50BD47B3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7F66-C1D9-1FB6-60ED-F55889FB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93D75-D17D-B300-7687-01F8E381E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9EACB9-5D7C-E743-EC86-8998E3A72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6208D-1DB5-F5BA-8DDB-FF57D625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A2351-DDD4-3AEC-5B3E-5B1F9673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E9C9C-6DBA-213F-B548-BB8C7A49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8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CC2E-6CFA-8884-D87B-17287BF3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F27B4-F750-B262-87EE-B9CE552D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FCCDA-B10B-9FE7-B203-3C3D24D22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01821-84B7-966E-E6F9-D747702F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571EAB-B5CC-68BF-D99F-0D72EE11D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4461D-EE65-81D6-F4EA-8285965D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0B4EBC-8FA7-CA2A-1C57-C5C0B8DE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FA6EB-51B4-2E0E-F937-D146AD4E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F2A67-784C-F68A-AAA7-DDF822A9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D8F7E5-E2D0-96E0-0D0D-18D65A18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56AFC2-769B-CACF-F659-1C12406D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1E4353-29F4-6BA4-0085-37B2EF9E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9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3B41F9-6A43-A449-290C-409DACE6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39AB8-1561-759E-2B31-9FC3A64C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75E2E8-5C88-9305-C125-74B7ADDE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50CF3-D580-77EB-1812-9669B3E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8A0B1-A74E-D0FD-4AD0-E5014047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80E0A-01C1-F1A2-92F2-34C49FE37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68597-7D60-70BF-29C6-837EB310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8301D-EA7B-4FC5-4E7B-718AB991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14352-E8BD-6455-1C1F-6E1BD628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34C33-0EC9-C83E-BB02-EB2C5F9D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94ED93-70A9-7A9B-A72B-3668F85DE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693E6-9FD8-2E87-F645-37ED5FC6B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03D20-626B-C80C-A135-7F3F21BB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B52DD-C58B-C814-4980-054D923B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9D6DC-A8A1-7AF1-AF81-EE19D883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7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97AE41-337E-3F9C-828D-BED0E4A4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E15EE-F74C-EF0A-F543-6348A96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254A4-847D-C9D9-039A-ACD617533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C851-6D33-4B14-BF87-C67EA9247167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61F03-0A45-EC84-939D-551DD9A9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982D2-6548-4D1A-1825-C0F86DF58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72C7-45FF-45D8-9564-9A575BC09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3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F38F7FF-6D40-5D10-78A2-748541D189A8}"/>
              </a:ext>
            </a:extLst>
          </p:cNvPr>
          <p:cNvSpPr txBox="1"/>
          <p:nvPr/>
        </p:nvSpPr>
        <p:spPr>
          <a:xfrm>
            <a:off x="2902590" y="2321004"/>
            <a:ext cx="6386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Code Whisperer</a:t>
            </a:r>
          </a:p>
        </p:txBody>
      </p:sp>
    </p:spTree>
    <p:extLst>
      <p:ext uri="{BB962C8B-B14F-4D97-AF65-F5344CB8AC3E}">
        <p14:creationId xmlns:p14="http://schemas.microsoft.com/office/powerpoint/2010/main" val="29991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Amazon Code Whisperer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2CCED2-3436-9B93-26BF-8147831B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0" y="866853"/>
            <a:ext cx="9843851" cy="57415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9F3FB0-E408-099E-C86C-AAF1F16CC3DD}"/>
              </a:ext>
            </a:extLst>
          </p:cNvPr>
          <p:cNvSpPr/>
          <p:nvPr/>
        </p:nvSpPr>
        <p:spPr>
          <a:xfrm>
            <a:off x="3187818" y="1979801"/>
            <a:ext cx="6769914" cy="536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29FE-093D-68E2-1706-0FBF59D8B570}"/>
              </a:ext>
            </a:extLst>
          </p:cNvPr>
          <p:cNvSpPr txBox="1"/>
          <p:nvPr/>
        </p:nvSpPr>
        <p:spPr>
          <a:xfrm>
            <a:off x="3187818" y="2616377"/>
            <a:ext cx="419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</a:rPr>
              <a:t>Gray Code : Code Whisperer </a:t>
            </a:r>
            <a:r>
              <a:rPr lang="ko-KR" altLang="en-US" sz="1600" b="1" dirty="0">
                <a:solidFill>
                  <a:srgbClr val="FFFF00"/>
                </a:solidFill>
              </a:rPr>
              <a:t>추천 코드</a:t>
            </a:r>
            <a:endParaRPr lang="en-US" altLang="ko-KR" sz="1600" b="1" dirty="0">
              <a:solidFill>
                <a:srgbClr val="FFFF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E09C3B-9538-6578-017D-E836545E9BE8}"/>
              </a:ext>
            </a:extLst>
          </p:cNvPr>
          <p:cNvSpPr/>
          <p:nvPr/>
        </p:nvSpPr>
        <p:spPr>
          <a:xfrm>
            <a:off x="2181138" y="6417578"/>
            <a:ext cx="679508" cy="190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253B9-02E4-D959-1EB7-08FF00390A4F}"/>
              </a:ext>
            </a:extLst>
          </p:cNvPr>
          <p:cNvSpPr txBox="1"/>
          <p:nvPr/>
        </p:nvSpPr>
        <p:spPr>
          <a:xfrm>
            <a:off x="2393580" y="6092943"/>
            <a:ext cx="6605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FF00"/>
                </a:solidFill>
              </a:rPr>
              <a:t>※ </a:t>
            </a:r>
            <a:r>
              <a:rPr lang="ko-KR" altLang="en-US" sz="1100" b="1" dirty="0">
                <a:solidFill>
                  <a:srgbClr val="FFFF00"/>
                </a:solidFill>
              </a:rPr>
              <a:t>설치 완료 시 </a:t>
            </a:r>
            <a:r>
              <a:rPr lang="en-US" altLang="ko-KR" sz="1100" b="1" dirty="0" err="1">
                <a:solidFill>
                  <a:srgbClr val="FFFF00"/>
                </a:solidFill>
              </a:rPr>
              <a:t>CodeWhisperer</a:t>
            </a:r>
            <a:r>
              <a:rPr lang="ko-KR" altLang="en-US" sz="1100" b="1" dirty="0">
                <a:solidFill>
                  <a:srgbClr val="FFFF00"/>
                </a:solidFill>
              </a:rPr>
              <a:t>가 </a:t>
            </a:r>
            <a:r>
              <a:rPr lang="ko-KR" altLang="en-US" sz="1100" b="1" dirty="0" err="1">
                <a:solidFill>
                  <a:srgbClr val="FFFF00"/>
                </a:solidFill>
              </a:rPr>
              <a:t>보이게되고</a:t>
            </a:r>
            <a:r>
              <a:rPr lang="en-US" altLang="ko-KR" sz="1100" b="1" dirty="0">
                <a:solidFill>
                  <a:srgbClr val="FFFF00"/>
                </a:solidFill>
              </a:rPr>
              <a:t>, </a:t>
            </a:r>
            <a:r>
              <a:rPr lang="ko-KR" altLang="en-US" sz="1100" b="1" dirty="0">
                <a:solidFill>
                  <a:srgbClr val="FFFF00"/>
                </a:solidFill>
              </a:rPr>
              <a:t>코드 추천 시 뱅글뱅글 돌아가면서 상태를 보여줌</a:t>
            </a:r>
            <a:endParaRPr lang="en-US" altLang="ko-KR" sz="11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0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Amazon Code Whisperer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30B89A-3FCD-DD6E-A7BE-88BE09A6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2" y="866853"/>
            <a:ext cx="9922099" cy="57436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FC5B9E-CDE5-F006-45DA-EDD6454832F2}"/>
              </a:ext>
            </a:extLst>
          </p:cNvPr>
          <p:cNvSpPr/>
          <p:nvPr/>
        </p:nvSpPr>
        <p:spPr>
          <a:xfrm>
            <a:off x="835742" y="2449585"/>
            <a:ext cx="347106" cy="310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16F555-4DCC-95D1-7F3B-9BA86AE08FE5}"/>
              </a:ext>
            </a:extLst>
          </p:cNvPr>
          <p:cNvSpPr/>
          <p:nvPr/>
        </p:nvSpPr>
        <p:spPr>
          <a:xfrm>
            <a:off x="1260606" y="1342238"/>
            <a:ext cx="1516150" cy="249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6D25B7-B38B-6CFA-ED6B-67A0D738CD06}"/>
              </a:ext>
            </a:extLst>
          </p:cNvPr>
          <p:cNvSpPr/>
          <p:nvPr/>
        </p:nvSpPr>
        <p:spPr>
          <a:xfrm>
            <a:off x="5129329" y="2098645"/>
            <a:ext cx="365460" cy="249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2089B-56B1-36C9-A150-8EB0D44009D0}"/>
              </a:ext>
            </a:extLst>
          </p:cNvPr>
          <p:cNvSpPr txBox="1"/>
          <p:nvPr/>
        </p:nvSpPr>
        <p:spPr>
          <a:xfrm>
            <a:off x="1009295" y="2753414"/>
            <a:ext cx="2799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</a:rPr>
              <a:t>① </a:t>
            </a:r>
            <a:r>
              <a:rPr lang="en-US" altLang="ko-KR" sz="2000" b="1" dirty="0">
                <a:solidFill>
                  <a:srgbClr val="FFFF00"/>
                </a:solidFill>
              </a:rPr>
              <a:t>Extensions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A77A3-FCA8-9924-683A-984250B2EE29}"/>
              </a:ext>
            </a:extLst>
          </p:cNvPr>
          <p:cNvSpPr txBox="1"/>
          <p:nvPr/>
        </p:nvSpPr>
        <p:spPr>
          <a:xfrm>
            <a:off x="2776755" y="1429670"/>
            <a:ext cx="302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② </a:t>
            </a:r>
            <a:r>
              <a:rPr lang="en-US" altLang="ko-KR" b="1" dirty="0">
                <a:solidFill>
                  <a:srgbClr val="FFFF00"/>
                </a:solidFill>
              </a:rPr>
              <a:t>AWS </a:t>
            </a:r>
          </a:p>
          <a:p>
            <a:r>
              <a:rPr lang="en-US" altLang="ko-KR" b="1" dirty="0">
                <a:solidFill>
                  <a:srgbClr val="FFFF00"/>
                </a:solidFill>
              </a:rPr>
              <a:t>    </a:t>
            </a:r>
            <a:r>
              <a:rPr lang="ko-KR" altLang="en-US" b="1" dirty="0">
                <a:solidFill>
                  <a:srgbClr val="FFFF00"/>
                </a:solidFill>
              </a:rPr>
              <a:t>검색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84BC5-D540-6953-D1AC-AAB0FFD83ED3}"/>
              </a:ext>
            </a:extLst>
          </p:cNvPr>
          <p:cNvSpPr txBox="1"/>
          <p:nvPr/>
        </p:nvSpPr>
        <p:spPr>
          <a:xfrm>
            <a:off x="5494789" y="2147951"/>
            <a:ext cx="333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</a:rPr>
              <a:t>③ </a:t>
            </a:r>
            <a:r>
              <a:rPr lang="en-US" altLang="ko-KR" sz="2000" b="1" dirty="0">
                <a:solidFill>
                  <a:srgbClr val="FFFF00"/>
                </a:solidFill>
              </a:rPr>
              <a:t>AWS Toolkit Install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152FB0-BB08-1374-9916-C1ECACBBF82D}"/>
              </a:ext>
            </a:extLst>
          </p:cNvPr>
          <p:cNvSpPr/>
          <p:nvPr/>
        </p:nvSpPr>
        <p:spPr>
          <a:xfrm>
            <a:off x="5129329" y="1446779"/>
            <a:ext cx="1103691" cy="249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0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Amazon Code Whisperer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3A20F2-8873-B9C7-27FA-035A88BF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2" y="884955"/>
            <a:ext cx="9922099" cy="572556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D3935F9-565C-AE41-57D7-B73BF8618A7D}"/>
              </a:ext>
            </a:extLst>
          </p:cNvPr>
          <p:cNvSpPr/>
          <p:nvPr/>
        </p:nvSpPr>
        <p:spPr>
          <a:xfrm>
            <a:off x="835742" y="3504374"/>
            <a:ext cx="355495" cy="249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63C63-BEFE-157D-2C24-CDFAC21D2887}"/>
              </a:ext>
            </a:extLst>
          </p:cNvPr>
          <p:cNvSpPr txBox="1"/>
          <p:nvPr/>
        </p:nvSpPr>
        <p:spPr>
          <a:xfrm>
            <a:off x="1291905" y="3578462"/>
            <a:ext cx="4074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</a:rPr>
              <a:t>① </a:t>
            </a:r>
            <a:r>
              <a:rPr lang="en-US" altLang="ko-KR" sz="1600" b="1" dirty="0">
                <a:solidFill>
                  <a:srgbClr val="FFFF00"/>
                </a:solidFill>
              </a:rPr>
              <a:t>Extension </a:t>
            </a:r>
            <a:r>
              <a:rPr lang="ko-KR" altLang="en-US" sz="1600" b="1" dirty="0">
                <a:solidFill>
                  <a:srgbClr val="FFFF00"/>
                </a:solidFill>
              </a:rPr>
              <a:t>설치완료 </a:t>
            </a:r>
            <a:r>
              <a:rPr lang="en-US" altLang="ko-KR" sz="1600" b="1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FFFF00"/>
                </a:solidFill>
                <a:sym typeface="Wingdings" panose="05000000000000000000" pitchFamily="2" charset="2"/>
              </a:rPr>
              <a:t>클릭</a:t>
            </a:r>
            <a:endParaRPr lang="en-US" altLang="ko-KR" sz="1600" b="1" dirty="0">
              <a:solidFill>
                <a:srgbClr val="FFFF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B43D5-027E-A157-492C-E87C61A96901}"/>
              </a:ext>
            </a:extLst>
          </p:cNvPr>
          <p:cNvSpPr/>
          <p:nvPr/>
        </p:nvSpPr>
        <p:spPr>
          <a:xfrm>
            <a:off x="1275127" y="5953190"/>
            <a:ext cx="1686187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C5AA6-4158-283B-E930-BCEF97EF090B}"/>
              </a:ext>
            </a:extLst>
          </p:cNvPr>
          <p:cNvSpPr txBox="1"/>
          <p:nvPr/>
        </p:nvSpPr>
        <p:spPr>
          <a:xfrm>
            <a:off x="3011648" y="5953190"/>
            <a:ext cx="4074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</a:rPr>
              <a:t>② </a:t>
            </a:r>
            <a:r>
              <a:rPr lang="en-US" altLang="ko-KR" sz="1600" b="1" dirty="0" err="1">
                <a:solidFill>
                  <a:srgbClr val="FFFF00"/>
                </a:solidFill>
              </a:rPr>
              <a:t>CodeWhisperer</a:t>
            </a:r>
            <a:r>
              <a:rPr lang="en-US" altLang="ko-KR" sz="1600" b="1" dirty="0">
                <a:solidFill>
                  <a:srgbClr val="FFFF00"/>
                </a:solidFill>
              </a:rPr>
              <a:t> Start </a:t>
            </a:r>
            <a:r>
              <a:rPr lang="ko-KR" altLang="en-US" sz="1600" b="1" dirty="0">
                <a:solidFill>
                  <a:srgbClr val="FFFF00"/>
                </a:solidFill>
              </a:rPr>
              <a:t>버튼</a:t>
            </a:r>
            <a:r>
              <a:rPr lang="en-US" altLang="ko-KR" sz="1600" b="1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olidFill>
                  <a:srgbClr val="FFFF00"/>
                </a:solidFill>
                <a:sym typeface="Wingdings" panose="05000000000000000000" pitchFamily="2" charset="2"/>
              </a:rPr>
              <a:t>클릭</a:t>
            </a:r>
            <a:endParaRPr lang="en-US" altLang="ko-KR" sz="1600" b="1" dirty="0">
              <a:solidFill>
                <a:srgbClr val="FFFF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D1DE2-1534-49AC-1C77-00C2AF931729}"/>
              </a:ext>
            </a:extLst>
          </p:cNvPr>
          <p:cNvSpPr/>
          <p:nvPr/>
        </p:nvSpPr>
        <p:spPr>
          <a:xfrm>
            <a:off x="5974360" y="1458089"/>
            <a:ext cx="452026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D914F-DCBE-1A26-7DC0-B2B58837F7F5}"/>
              </a:ext>
            </a:extLst>
          </p:cNvPr>
          <p:cNvSpPr txBox="1"/>
          <p:nvPr/>
        </p:nvSpPr>
        <p:spPr>
          <a:xfrm>
            <a:off x="8082971" y="1815157"/>
            <a:ext cx="2674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</a:rPr>
              <a:t>③ </a:t>
            </a:r>
            <a:r>
              <a:rPr lang="en-US" altLang="ko-KR" sz="1600" b="1" dirty="0">
                <a:solidFill>
                  <a:srgbClr val="FFFF00"/>
                </a:solidFill>
              </a:rPr>
              <a:t>AWS Builder ID </a:t>
            </a:r>
            <a:r>
              <a:rPr lang="ko-KR" altLang="en-US" sz="1600" b="1" dirty="0">
                <a:solidFill>
                  <a:srgbClr val="FFFF00"/>
                </a:solidFill>
              </a:rPr>
              <a:t>클릭</a:t>
            </a:r>
            <a:endParaRPr lang="en-US" altLang="ko-KR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5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Amazon Code Whisperer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BA4DC6-D8AB-E6A5-3BCA-736B041E1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3" y="1445886"/>
            <a:ext cx="9922100" cy="46906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1F1C76-4984-8055-C945-BFA542352CD5}"/>
              </a:ext>
            </a:extLst>
          </p:cNvPr>
          <p:cNvSpPr/>
          <p:nvPr/>
        </p:nvSpPr>
        <p:spPr>
          <a:xfrm>
            <a:off x="6048461" y="4328719"/>
            <a:ext cx="2013359" cy="327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2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Amazon Code Whisperer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7F4902-06C8-F075-EE05-36C89709E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2" y="1445886"/>
            <a:ext cx="9922100" cy="46906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54F9C4-8592-BD64-F52B-43F7863A716C}"/>
              </a:ext>
            </a:extLst>
          </p:cNvPr>
          <p:cNvSpPr/>
          <p:nvPr/>
        </p:nvSpPr>
        <p:spPr>
          <a:xfrm>
            <a:off x="3288483" y="4412609"/>
            <a:ext cx="981513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4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Amazon Code Whisperer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D54E5C-712C-0473-0604-2084E70A2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2" y="866853"/>
            <a:ext cx="9922099" cy="574367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466DAB-D5EF-A3D1-C1FD-CDFD7FBD5615}"/>
              </a:ext>
            </a:extLst>
          </p:cNvPr>
          <p:cNvSpPr/>
          <p:nvPr/>
        </p:nvSpPr>
        <p:spPr>
          <a:xfrm>
            <a:off x="7709483" y="5852728"/>
            <a:ext cx="2978091" cy="64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1912E-F243-8E5F-6061-4A4DE04E48EF}"/>
              </a:ext>
            </a:extLst>
          </p:cNvPr>
          <p:cNvSpPr/>
          <p:nvPr/>
        </p:nvSpPr>
        <p:spPr>
          <a:xfrm>
            <a:off x="3449275" y="3966604"/>
            <a:ext cx="2037126" cy="84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5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Amazon Code Whisperer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4094E7-7675-191D-C936-757A1C24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4" y="866854"/>
            <a:ext cx="9922098" cy="585427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55E9AC-2CC2-07CF-0B6B-F95C1C9EC6DE}"/>
              </a:ext>
            </a:extLst>
          </p:cNvPr>
          <p:cNvSpPr/>
          <p:nvPr/>
        </p:nvSpPr>
        <p:spPr>
          <a:xfrm>
            <a:off x="4253219" y="5503178"/>
            <a:ext cx="2810311" cy="276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Amazon Code Whisperer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30C174-629E-BBA0-309D-31317530F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2" y="866853"/>
            <a:ext cx="9843852" cy="57517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A61CEF-D23D-1293-7710-AE2594B341D8}"/>
              </a:ext>
            </a:extLst>
          </p:cNvPr>
          <p:cNvSpPr/>
          <p:nvPr/>
        </p:nvSpPr>
        <p:spPr>
          <a:xfrm>
            <a:off x="7164199" y="5251508"/>
            <a:ext cx="763398" cy="276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AE615-E6CA-700D-EBE6-7272CD874B41}"/>
              </a:ext>
            </a:extLst>
          </p:cNvPr>
          <p:cNvSpPr/>
          <p:nvPr/>
        </p:nvSpPr>
        <p:spPr>
          <a:xfrm>
            <a:off x="0" y="721453"/>
            <a:ext cx="5796793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F8AFE-F84F-4181-D009-1003E9BE41FF}"/>
              </a:ext>
            </a:extLst>
          </p:cNvPr>
          <p:cNvSpPr txBox="1"/>
          <p:nvPr/>
        </p:nvSpPr>
        <p:spPr>
          <a:xfrm>
            <a:off x="125835" y="136867"/>
            <a:ext cx="55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Amazon Code Whisperer </a:t>
            </a:r>
            <a:r>
              <a:rPr lang="ko-KR" altLang="en-US" sz="2800" dirty="0"/>
              <a:t>설치</a:t>
            </a:r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E78B93-0E4C-57FB-0137-7596113F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1" y="866853"/>
            <a:ext cx="9843851" cy="57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5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85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DoHun</dc:creator>
  <cp:lastModifiedBy>Kim DoHun</cp:lastModifiedBy>
  <cp:revision>1</cp:revision>
  <dcterms:created xsi:type="dcterms:W3CDTF">2023-06-01T02:46:10Z</dcterms:created>
  <dcterms:modified xsi:type="dcterms:W3CDTF">2023-06-01T04:21:11Z</dcterms:modified>
</cp:coreProperties>
</file>