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81" r:id="rId6"/>
    <p:sldId id="282" r:id="rId7"/>
    <p:sldId id="283" r:id="rId8"/>
    <p:sldId id="284" r:id="rId9"/>
    <p:sldId id="275" r:id="rId10"/>
    <p:sldId id="276" r:id="rId11"/>
    <p:sldId id="277" r:id="rId12"/>
    <p:sldId id="278" r:id="rId13"/>
    <p:sldId id="285" r:id="rId14"/>
    <p:sldId id="286" r:id="rId15"/>
    <p:sldId id="287" r:id="rId16"/>
    <p:sldId id="27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6FCAA-4E83-20F8-8864-97429156A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30946D-07B9-F0FC-2D24-68077C138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2809D-3412-E400-65E2-33091147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799C1-8D9B-4E20-6822-A05FA6BA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E14DD-4956-1527-D849-089469AB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9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794F-868B-6EC6-8D02-D58A2594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67FDD1-DB90-74C8-6164-5EAA3EB39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58348-75A7-22D1-8886-9217581B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E55DC-1FE0-0E2F-6D96-6D796D8B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96900-D05D-A966-7E81-A69A5A3B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0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0AE825-9787-238A-8FC2-BDCB49AD3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10F2E6-1ADE-C13D-E35D-2059911E9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18899-D822-485D-6EC4-EA1F8FD7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8CB0D-14E3-BC5F-E113-368A11A8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6D16E-FF21-2CFE-ECB8-DDA0F7E6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6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1902F-13F8-5BE3-6A07-1A8E0E8E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7B7A2-1E38-D955-0981-617B82EAE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4219E-05CD-5DA0-E0A0-EF3F0366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DEA95-703D-7ABF-A635-0730FEA3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D684F-8894-DDF4-DF5A-305BA8F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4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5EDB5-09DA-C94F-5AB1-832D6C8F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32D01B-9110-C97E-A484-A5BCBC55F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A9BC4-379A-2551-0404-97ED8413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449AF-2C31-53E1-90BC-8680D3E9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777DC-E40D-77CD-6F0D-50BD47B3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5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77F66-C1D9-1FB6-60ED-F55889FB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93D75-D17D-B300-7687-01F8E381E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9EACB9-5D7C-E743-EC86-8998E3A72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6208D-1DB5-F5BA-8DDB-FF57D625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A2351-DDD4-3AEC-5B3E-5B1F9673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6E9C9C-6DBA-213F-B548-BB8C7A49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8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6CC2E-6CFA-8884-D87B-17287BF3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F27B4-F750-B262-87EE-B9CE552D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FFCCDA-B10B-9FE7-B203-3C3D24D22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501821-84B7-966E-E6F9-D747702F0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571EAB-B5CC-68BF-D99F-0D72EE11D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84461D-EE65-81D6-F4EA-8285965D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0B4EBC-8FA7-CA2A-1C57-C5C0B8DE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AFA6EB-51B4-2E0E-F937-D146AD4E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5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F2A67-784C-F68A-AAA7-DDF822A9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D8F7E5-E2D0-96E0-0D0D-18D65A18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56AFC2-769B-CACF-F659-1C12406D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1E4353-29F4-6BA4-0085-37B2EF9E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9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3B41F9-6A43-A449-290C-409DACE6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239AB8-1561-759E-2B31-9FC3A64C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75E2E8-5C88-9305-C125-74B7ADDE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6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50CF3-D580-77EB-1812-9669B3EF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8A0B1-A74E-D0FD-4AD0-E5014047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580E0A-01C1-F1A2-92F2-34C49FE37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368597-7D60-70BF-29C6-837EB310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8301D-EA7B-4FC5-4E7B-718AB991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14352-E8BD-6455-1C1F-6E1BD628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21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34C33-0EC9-C83E-BB02-EB2C5F9D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94ED93-70A9-7A9B-A72B-3668F85DE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6693E6-9FD8-2E87-F645-37ED5FC6B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03D20-626B-C80C-A135-7F3F21BB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B52DD-C58B-C814-4980-054D923B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F9D6DC-A8A1-7AF1-AF81-EE19D883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7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97AE41-337E-3F9C-828D-BED0E4A4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E15EE-F74C-EF0A-F543-6348A96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254A4-847D-C9D9-039A-ACD617533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61F03-0A45-EC84-939D-551DD9A9B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982D2-6548-4D1A-1825-C0F86DF58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3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DF38F7FF-6D40-5D10-78A2-748541D189A8}"/>
              </a:ext>
            </a:extLst>
          </p:cNvPr>
          <p:cNvSpPr txBox="1"/>
          <p:nvPr/>
        </p:nvSpPr>
        <p:spPr>
          <a:xfrm>
            <a:off x="2902590" y="2321004"/>
            <a:ext cx="63868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/>
              <a:t>Copilot</a:t>
            </a:r>
          </a:p>
        </p:txBody>
      </p:sp>
    </p:spTree>
    <p:extLst>
      <p:ext uri="{BB962C8B-B14F-4D97-AF65-F5344CB8AC3E}">
        <p14:creationId xmlns:p14="http://schemas.microsoft.com/office/powerpoint/2010/main" val="29991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1C73E3-499B-A57C-B6EB-B2D1367A8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94" y="1283488"/>
            <a:ext cx="8907862" cy="50385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26CB99E-3265-2E68-29FB-8F055CEB8524}"/>
              </a:ext>
            </a:extLst>
          </p:cNvPr>
          <p:cNvSpPr/>
          <p:nvPr/>
        </p:nvSpPr>
        <p:spPr>
          <a:xfrm>
            <a:off x="4211273" y="4593005"/>
            <a:ext cx="1392573" cy="616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6459E3-D088-FDD9-1C28-5C5124374132}"/>
              </a:ext>
            </a:extLst>
          </p:cNvPr>
          <p:cNvSpPr/>
          <p:nvPr/>
        </p:nvSpPr>
        <p:spPr>
          <a:xfrm>
            <a:off x="4211272" y="5285063"/>
            <a:ext cx="2852257" cy="364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25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CD0B7C-8EA0-BE11-E980-084701DCB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93" y="1322991"/>
            <a:ext cx="8918007" cy="49990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DD05FEF-1DF8-373F-E280-B579AAD4F261}"/>
              </a:ext>
            </a:extLst>
          </p:cNvPr>
          <p:cNvSpPr/>
          <p:nvPr/>
        </p:nvSpPr>
        <p:spPr>
          <a:xfrm>
            <a:off x="4823668" y="3322038"/>
            <a:ext cx="3615657" cy="2877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09169-53B0-9790-F059-64556B3C7413}"/>
              </a:ext>
            </a:extLst>
          </p:cNvPr>
          <p:cNvSpPr txBox="1"/>
          <p:nvPr/>
        </p:nvSpPr>
        <p:spPr>
          <a:xfrm>
            <a:off x="6929306" y="6322051"/>
            <a:ext cx="3431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결제 개인정보입력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C31136-432A-CD60-0016-55A0EECF8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00" y="1322991"/>
            <a:ext cx="7751430" cy="522881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544696-64F8-39B3-F47E-490D07CBD103}"/>
              </a:ext>
            </a:extLst>
          </p:cNvPr>
          <p:cNvSpPr/>
          <p:nvPr/>
        </p:nvSpPr>
        <p:spPr>
          <a:xfrm>
            <a:off x="4630722" y="4001549"/>
            <a:ext cx="3724713" cy="2550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8AA22D-5F51-4E08-C98F-A289188CA5E7}"/>
              </a:ext>
            </a:extLst>
          </p:cNvPr>
          <p:cNvSpPr txBox="1"/>
          <p:nvPr/>
        </p:nvSpPr>
        <p:spPr>
          <a:xfrm>
            <a:off x="8472880" y="5196455"/>
            <a:ext cx="34310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결제 정보 입력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en-US" altLang="ko-KR" sz="1100" b="1" dirty="0">
                <a:solidFill>
                  <a:srgbClr val="FF0000"/>
                </a:solidFill>
              </a:rPr>
              <a:t>※ 30</a:t>
            </a:r>
            <a:r>
              <a:rPr lang="ko-KR" altLang="en-US" sz="1100" b="1" dirty="0">
                <a:solidFill>
                  <a:srgbClr val="FF0000"/>
                </a:solidFill>
              </a:rPr>
              <a:t>일간 </a:t>
            </a:r>
            <a:r>
              <a:rPr lang="en-US" altLang="ko-KR" sz="1100" b="1" dirty="0">
                <a:solidFill>
                  <a:srgbClr val="FF0000"/>
                </a:solidFill>
              </a:rPr>
              <a:t>Free Trial </a:t>
            </a:r>
            <a:r>
              <a:rPr lang="ko-KR" altLang="en-US" sz="1100" b="1" dirty="0">
                <a:solidFill>
                  <a:srgbClr val="FF0000"/>
                </a:solidFill>
              </a:rPr>
              <a:t>입니다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  PoC </a:t>
            </a:r>
            <a:r>
              <a:rPr lang="ko-KR" altLang="en-US" sz="1100" b="1" dirty="0">
                <a:solidFill>
                  <a:srgbClr val="FF0000"/>
                </a:solidFill>
              </a:rPr>
              <a:t>이후 </a:t>
            </a:r>
            <a:r>
              <a:rPr lang="en-US" altLang="ko-KR" sz="1100" b="1" dirty="0">
                <a:solidFill>
                  <a:srgbClr val="FF0000"/>
                </a:solidFill>
              </a:rPr>
              <a:t>Trial </a:t>
            </a:r>
            <a:r>
              <a:rPr lang="ko-KR" altLang="en-US" sz="1100" b="1" dirty="0">
                <a:solidFill>
                  <a:srgbClr val="FF0000"/>
                </a:solidFill>
              </a:rPr>
              <a:t>취소 시 비용 발생하지 않습니다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69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113468-B256-8E56-F5B1-26BEBB7BE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83" y="1322991"/>
            <a:ext cx="8999713" cy="52288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2958BDC-C13C-1C6F-1DB3-40E803E321B9}"/>
              </a:ext>
            </a:extLst>
          </p:cNvPr>
          <p:cNvSpPr/>
          <p:nvPr/>
        </p:nvSpPr>
        <p:spPr>
          <a:xfrm>
            <a:off x="4806891" y="6006517"/>
            <a:ext cx="5612236" cy="4781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584C3-451E-7AAC-C338-B17D79EBBCB7}"/>
              </a:ext>
            </a:extLst>
          </p:cNvPr>
          <p:cNvSpPr txBox="1"/>
          <p:nvPr/>
        </p:nvSpPr>
        <p:spPr>
          <a:xfrm>
            <a:off x="6585357" y="5262297"/>
            <a:ext cx="34310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Submit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en-US" altLang="ko-KR" sz="1100" b="1" dirty="0">
                <a:solidFill>
                  <a:srgbClr val="FF0000"/>
                </a:solidFill>
              </a:rPr>
              <a:t>※ 30</a:t>
            </a:r>
            <a:r>
              <a:rPr lang="ko-KR" altLang="en-US" sz="1100" b="1" dirty="0">
                <a:solidFill>
                  <a:srgbClr val="FF0000"/>
                </a:solidFill>
              </a:rPr>
              <a:t>일간 </a:t>
            </a:r>
            <a:r>
              <a:rPr lang="en-US" altLang="ko-KR" sz="1100" b="1" dirty="0">
                <a:solidFill>
                  <a:srgbClr val="FF0000"/>
                </a:solidFill>
              </a:rPr>
              <a:t>Free Trial </a:t>
            </a:r>
            <a:r>
              <a:rPr lang="ko-KR" altLang="en-US" sz="1100" b="1" dirty="0">
                <a:solidFill>
                  <a:srgbClr val="FF0000"/>
                </a:solidFill>
              </a:rPr>
              <a:t>입니다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  PoC </a:t>
            </a:r>
            <a:r>
              <a:rPr lang="ko-KR" altLang="en-US" sz="1100" b="1" dirty="0">
                <a:solidFill>
                  <a:srgbClr val="FF0000"/>
                </a:solidFill>
              </a:rPr>
              <a:t>이후 </a:t>
            </a:r>
            <a:r>
              <a:rPr lang="en-US" altLang="ko-KR" sz="1100" b="1" dirty="0">
                <a:solidFill>
                  <a:srgbClr val="FF0000"/>
                </a:solidFill>
              </a:rPr>
              <a:t>Trial </a:t>
            </a:r>
            <a:r>
              <a:rPr lang="ko-KR" altLang="en-US" sz="1100" b="1" dirty="0">
                <a:solidFill>
                  <a:srgbClr val="FF0000"/>
                </a:solidFill>
              </a:rPr>
              <a:t>취소 시 비용 발생하지 않습니다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570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F27AF3-EF68-174C-5B86-02799AFC6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58" y="1432408"/>
            <a:ext cx="8403483" cy="50099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551B-5164-BD36-C16E-8F5D4288D0FF}"/>
              </a:ext>
            </a:extLst>
          </p:cNvPr>
          <p:cNvSpPr/>
          <p:nvPr/>
        </p:nvSpPr>
        <p:spPr>
          <a:xfrm>
            <a:off x="2088858" y="4546833"/>
            <a:ext cx="293615" cy="218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44F9FD-E1E5-3489-88C1-7DE879411E5A}"/>
              </a:ext>
            </a:extLst>
          </p:cNvPr>
          <p:cNvSpPr/>
          <p:nvPr/>
        </p:nvSpPr>
        <p:spPr>
          <a:xfrm>
            <a:off x="2157368" y="3582962"/>
            <a:ext cx="1584122" cy="443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3F6B10-F4F2-4779-F8E2-12E73D19DC7E}"/>
              </a:ext>
            </a:extLst>
          </p:cNvPr>
          <p:cNvSpPr/>
          <p:nvPr/>
        </p:nvSpPr>
        <p:spPr>
          <a:xfrm>
            <a:off x="2157367" y="5840999"/>
            <a:ext cx="7976533" cy="443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C84F9-2997-0BE4-E640-FCCFFC2E183B}"/>
              </a:ext>
            </a:extLst>
          </p:cNvPr>
          <p:cNvSpPr txBox="1"/>
          <p:nvPr/>
        </p:nvSpPr>
        <p:spPr>
          <a:xfrm>
            <a:off x="4004600" y="3429000"/>
            <a:ext cx="42837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실제 사내 도입 고려</a:t>
            </a:r>
            <a:r>
              <a:rPr lang="en-US" altLang="ko-KR" sz="1600" b="1" dirty="0">
                <a:solidFill>
                  <a:srgbClr val="0070C0"/>
                </a:solidFill>
              </a:rPr>
              <a:t>,</a:t>
            </a:r>
          </a:p>
          <a:p>
            <a:endParaRPr lang="en-US" altLang="ko-KR" sz="500" b="1" dirty="0">
              <a:solidFill>
                <a:srgbClr val="0070C0"/>
              </a:solidFill>
            </a:endParaRPr>
          </a:p>
          <a:p>
            <a:r>
              <a:rPr lang="en-US" altLang="ko-KR" sz="1200" b="1" dirty="0"/>
              <a:t>* Public Code Matching : Block</a:t>
            </a:r>
          </a:p>
          <a:p>
            <a:r>
              <a:rPr lang="en-US" altLang="ko-KR" sz="1200" b="1" dirty="0"/>
              <a:t>* Code Snippets </a:t>
            </a:r>
            <a:r>
              <a:rPr lang="ko-KR" altLang="en-US" sz="1200" b="1" dirty="0"/>
              <a:t>전송 </a:t>
            </a:r>
            <a:r>
              <a:rPr lang="en-US" altLang="ko-KR" sz="1200" b="1" dirty="0"/>
              <a:t>: Allow </a:t>
            </a:r>
            <a:r>
              <a:rPr lang="ko-KR" altLang="en-US" sz="1200" b="1" dirty="0"/>
              <a:t>체크해제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4381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C50C27-CA0A-61E5-C75D-59DF81B44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03" y="1178233"/>
            <a:ext cx="4193779" cy="54244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7918C0-BCB2-E88D-9BB5-AA2A8AB7B43F}"/>
              </a:ext>
            </a:extLst>
          </p:cNvPr>
          <p:cNvSpPr txBox="1"/>
          <p:nvPr/>
        </p:nvSpPr>
        <p:spPr>
          <a:xfrm>
            <a:off x="7985961" y="1902204"/>
            <a:ext cx="1040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설치완료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57698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F32B43-CC20-2CF7-487E-BB94160C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59" y="970469"/>
            <a:ext cx="10606481" cy="57507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172FB8-E6AA-AD53-B9EE-F28CF5796F85}"/>
              </a:ext>
            </a:extLst>
          </p:cNvPr>
          <p:cNvSpPr/>
          <p:nvPr/>
        </p:nvSpPr>
        <p:spPr>
          <a:xfrm>
            <a:off x="10853847" y="6585358"/>
            <a:ext cx="152509" cy="125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ACEAE-5D90-7C0E-CBA7-46AE0495BCC9}"/>
              </a:ext>
            </a:extLst>
          </p:cNvPr>
          <p:cNvSpPr txBox="1"/>
          <p:nvPr/>
        </p:nvSpPr>
        <p:spPr>
          <a:xfrm>
            <a:off x="8919396" y="6115841"/>
            <a:ext cx="333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</a:rPr>
              <a:t>설치 완료 시 </a:t>
            </a:r>
            <a:r>
              <a:rPr lang="en-US" altLang="ko-KR" sz="2000" b="1" dirty="0">
                <a:solidFill>
                  <a:srgbClr val="FFFF00"/>
                </a:solidFill>
              </a:rPr>
              <a:t>ICON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92E45-FB24-D808-DD6C-4ECD0054357E}"/>
              </a:ext>
            </a:extLst>
          </p:cNvPr>
          <p:cNvSpPr txBox="1"/>
          <p:nvPr/>
        </p:nvSpPr>
        <p:spPr>
          <a:xfrm>
            <a:off x="8576845" y="3250821"/>
            <a:ext cx="3332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FF00"/>
                </a:solidFill>
              </a:rPr>
              <a:t>Ctrl + Enter</a:t>
            </a:r>
          </a:p>
          <a:p>
            <a:r>
              <a:rPr lang="en-US" altLang="ko-KR" sz="1000" b="1" dirty="0">
                <a:solidFill>
                  <a:srgbClr val="FFFF00"/>
                </a:solidFill>
              </a:rPr>
              <a:t>※ F1 </a:t>
            </a:r>
            <a:r>
              <a:rPr lang="en-US" altLang="ko-KR" sz="1000" b="1" dirty="0">
                <a:solidFill>
                  <a:srgbClr val="FFFF00"/>
                </a:solidFill>
                <a:sym typeface="Wingdings" panose="05000000000000000000" pitchFamily="2" charset="2"/>
              </a:rPr>
              <a:t> Keyboard Shortcuts </a:t>
            </a:r>
          </a:p>
          <a:p>
            <a:r>
              <a:rPr lang="en-US" altLang="ko-KR" sz="1000" b="1" dirty="0">
                <a:solidFill>
                  <a:srgbClr val="FFFF00"/>
                </a:solidFill>
                <a:sym typeface="Wingdings" panose="05000000000000000000" pitchFamily="2" charset="2"/>
              </a:rPr>
              <a:t>           </a:t>
            </a:r>
            <a:r>
              <a:rPr lang="en-US" altLang="ko-KR" sz="1000" b="1" dirty="0" err="1">
                <a:solidFill>
                  <a:srgbClr val="FFFF00"/>
                </a:solidFill>
                <a:sym typeface="Wingdings" panose="05000000000000000000" pitchFamily="2" charset="2"/>
              </a:rPr>
              <a:t>Keybinding</a:t>
            </a:r>
            <a:r>
              <a:rPr lang="en-US" altLang="ko-KR" sz="1000" b="1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 b="1" dirty="0">
                <a:solidFill>
                  <a:srgbClr val="FFFF00"/>
                </a:solidFill>
                <a:sym typeface="Wingdings" panose="05000000000000000000" pitchFamily="2" charset="2"/>
              </a:rPr>
              <a:t>확인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65937C-8362-30B2-58EB-1A7EF24670B0}"/>
              </a:ext>
            </a:extLst>
          </p:cNvPr>
          <p:cNvSpPr/>
          <p:nvPr/>
        </p:nvSpPr>
        <p:spPr>
          <a:xfrm>
            <a:off x="6887252" y="1175857"/>
            <a:ext cx="3966595" cy="4369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E837BD-D6C1-2622-B409-E1EF543212EB}"/>
              </a:ext>
            </a:extLst>
          </p:cNvPr>
          <p:cNvSpPr/>
          <p:nvPr/>
        </p:nvSpPr>
        <p:spPr>
          <a:xfrm>
            <a:off x="2910979" y="2091654"/>
            <a:ext cx="3466661" cy="517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DABDE-CDD2-9800-426F-FFA377465FDC}"/>
              </a:ext>
            </a:extLst>
          </p:cNvPr>
          <p:cNvSpPr txBox="1"/>
          <p:nvPr/>
        </p:nvSpPr>
        <p:spPr>
          <a:xfrm>
            <a:off x="3009853" y="2643032"/>
            <a:ext cx="3332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FF00"/>
                </a:solidFill>
              </a:rPr>
              <a:t>Copilot </a:t>
            </a:r>
            <a:r>
              <a:rPr lang="ko-KR" altLang="en-US" sz="1100" b="1" dirty="0">
                <a:solidFill>
                  <a:srgbClr val="FFFF00"/>
                </a:solidFill>
              </a:rPr>
              <a:t>추천코드 </a:t>
            </a:r>
            <a:r>
              <a:rPr lang="en-US" altLang="ko-KR" sz="1100" b="1" dirty="0">
                <a:solidFill>
                  <a:srgbClr val="FFFF00"/>
                </a:solidFill>
              </a:rPr>
              <a:t>Tab </a:t>
            </a:r>
            <a:r>
              <a:rPr lang="ko-KR" altLang="en-US" sz="1100" b="1" dirty="0">
                <a:solidFill>
                  <a:srgbClr val="FFFF00"/>
                </a:solidFill>
              </a:rPr>
              <a:t>입력 시 자동완성</a:t>
            </a:r>
          </a:p>
        </p:txBody>
      </p:sp>
    </p:spTree>
    <p:extLst>
      <p:ext uri="{BB962C8B-B14F-4D97-AF65-F5344CB8AC3E}">
        <p14:creationId xmlns:p14="http://schemas.microsoft.com/office/powerpoint/2010/main" val="12294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725275A-8C79-F77F-1D20-866DFAF1E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42" y="866853"/>
            <a:ext cx="9835054" cy="57319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FC5B9E-CDE5-F006-45DA-EDD6454832F2}"/>
              </a:ext>
            </a:extLst>
          </p:cNvPr>
          <p:cNvSpPr/>
          <p:nvPr/>
        </p:nvSpPr>
        <p:spPr>
          <a:xfrm>
            <a:off x="835742" y="2449585"/>
            <a:ext cx="347106" cy="310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16F555-4DCC-95D1-7F3B-9BA86AE08FE5}"/>
              </a:ext>
            </a:extLst>
          </p:cNvPr>
          <p:cNvSpPr/>
          <p:nvPr/>
        </p:nvSpPr>
        <p:spPr>
          <a:xfrm>
            <a:off x="1260606" y="1342238"/>
            <a:ext cx="1449038" cy="249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6D25B7-B38B-6CFA-ED6B-67A0D738CD06}"/>
              </a:ext>
            </a:extLst>
          </p:cNvPr>
          <p:cNvSpPr/>
          <p:nvPr/>
        </p:nvSpPr>
        <p:spPr>
          <a:xfrm>
            <a:off x="5006720" y="2114395"/>
            <a:ext cx="404179" cy="249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2089B-56B1-36C9-A150-8EB0D44009D0}"/>
              </a:ext>
            </a:extLst>
          </p:cNvPr>
          <p:cNvSpPr txBox="1"/>
          <p:nvPr/>
        </p:nvSpPr>
        <p:spPr>
          <a:xfrm>
            <a:off x="1009295" y="2753414"/>
            <a:ext cx="2799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</a:rPr>
              <a:t>① </a:t>
            </a:r>
            <a:r>
              <a:rPr lang="en-US" altLang="ko-KR" sz="2000" b="1" dirty="0">
                <a:solidFill>
                  <a:srgbClr val="FFFF00"/>
                </a:solidFill>
              </a:rPr>
              <a:t>Extensions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7A77A3-FCA8-9924-683A-984250B2EE29}"/>
              </a:ext>
            </a:extLst>
          </p:cNvPr>
          <p:cNvSpPr txBox="1"/>
          <p:nvPr/>
        </p:nvSpPr>
        <p:spPr>
          <a:xfrm>
            <a:off x="2776755" y="1429670"/>
            <a:ext cx="302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② </a:t>
            </a:r>
            <a:r>
              <a:rPr lang="en-US" altLang="ko-KR" b="1" dirty="0">
                <a:solidFill>
                  <a:srgbClr val="FFFF00"/>
                </a:solidFill>
              </a:rPr>
              <a:t>Copilot </a:t>
            </a:r>
          </a:p>
          <a:p>
            <a:r>
              <a:rPr lang="en-US" altLang="ko-KR" b="1" dirty="0">
                <a:solidFill>
                  <a:srgbClr val="FFFF00"/>
                </a:solidFill>
              </a:rPr>
              <a:t>    </a:t>
            </a:r>
            <a:r>
              <a:rPr lang="ko-KR" altLang="en-US" b="1" dirty="0">
                <a:solidFill>
                  <a:srgbClr val="FFFF00"/>
                </a:solidFill>
              </a:rPr>
              <a:t>검색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84BC5-D540-6953-D1AC-AAB0FFD83ED3}"/>
              </a:ext>
            </a:extLst>
          </p:cNvPr>
          <p:cNvSpPr txBox="1"/>
          <p:nvPr/>
        </p:nvSpPr>
        <p:spPr>
          <a:xfrm>
            <a:off x="5494789" y="2147951"/>
            <a:ext cx="333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</a:rPr>
              <a:t>③ </a:t>
            </a:r>
            <a:r>
              <a:rPr lang="en-US" altLang="ko-KR" sz="2000" b="1" dirty="0">
                <a:solidFill>
                  <a:srgbClr val="FFFF00"/>
                </a:solidFill>
              </a:rPr>
              <a:t>Copilot Install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152FB0-BB08-1374-9916-C1ECACBBF82D}"/>
              </a:ext>
            </a:extLst>
          </p:cNvPr>
          <p:cNvSpPr/>
          <p:nvPr/>
        </p:nvSpPr>
        <p:spPr>
          <a:xfrm>
            <a:off x="5006720" y="1466918"/>
            <a:ext cx="1388490" cy="249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80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B31D0FC-97D8-15E8-C338-6343A6EBF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43" y="884955"/>
            <a:ext cx="9835054" cy="571381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D1DE2-1534-49AC-1C77-00C2AF931729}"/>
              </a:ext>
            </a:extLst>
          </p:cNvPr>
          <p:cNvSpPr/>
          <p:nvPr/>
        </p:nvSpPr>
        <p:spPr>
          <a:xfrm>
            <a:off x="8306500" y="6122466"/>
            <a:ext cx="2364297" cy="476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D914F-DCBE-1A26-7DC0-B2B58837F7F5}"/>
              </a:ext>
            </a:extLst>
          </p:cNvPr>
          <p:cNvSpPr txBox="1"/>
          <p:nvPr/>
        </p:nvSpPr>
        <p:spPr>
          <a:xfrm>
            <a:off x="8242003" y="5725021"/>
            <a:ext cx="2674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</a:rPr>
              <a:t>GitHub Sign in</a:t>
            </a:r>
          </a:p>
        </p:txBody>
      </p:sp>
    </p:spTree>
    <p:extLst>
      <p:ext uri="{BB962C8B-B14F-4D97-AF65-F5344CB8AC3E}">
        <p14:creationId xmlns:p14="http://schemas.microsoft.com/office/powerpoint/2010/main" val="303075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D74092-5D8F-5248-BBF0-B7D9C6427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29" y="1415162"/>
            <a:ext cx="8973728" cy="48350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853CC77-0560-0BF5-D037-0AE35F9B19BD}"/>
              </a:ext>
            </a:extLst>
          </p:cNvPr>
          <p:cNvSpPr/>
          <p:nvPr/>
        </p:nvSpPr>
        <p:spPr>
          <a:xfrm>
            <a:off x="6393811" y="4243332"/>
            <a:ext cx="1072391" cy="387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7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2F26B6-69D6-5D24-A669-3831D264C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29" y="1415162"/>
            <a:ext cx="8973728" cy="48350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1CFE769-1617-7F50-975A-30A82D3810D4}"/>
              </a:ext>
            </a:extLst>
          </p:cNvPr>
          <p:cNvSpPr/>
          <p:nvPr/>
        </p:nvSpPr>
        <p:spPr>
          <a:xfrm>
            <a:off x="3868724" y="3974884"/>
            <a:ext cx="1642843" cy="1092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840AB-9BA2-FAC4-4162-B521B80DD68D}"/>
              </a:ext>
            </a:extLst>
          </p:cNvPr>
          <p:cNvSpPr txBox="1"/>
          <p:nvPr/>
        </p:nvSpPr>
        <p:spPr>
          <a:xfrm>
            <a:off x="5511567" y="4728396"/>
            <a:ext cx="2674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err="1">
                <a:solidFill>
                  <a:srgbClr val="0070C0"/>
                </a:solidFill>
              </a:rPr>
              <a:t>Github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>
                <a:solidFill>
                  <a:srgbClr val="0070C0"/>
                </a:solidFill>
              </a:rPr>
              <a:t>계정 입력</a:t>
            </a:r>
            <a:endParaRPr lang="en-US" altLang="ko-KR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38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5DD0D1-C457-D7F2-BED0-E913611EC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29" y="1022680"/>
            <a:ext cx="8973727" cy="55970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6078DBB-AF7C-0499-5C9B-42A740107CF6}"/>
              </a:ext>
            </a:extLst>
          </p:cNvPr>
          <p:cNvSpPr/>
          <p:nvPr/>
        </p:nvSpPr>
        <p:spPr>
          <a:xfrm>
            <a:off x="5554911" y="5015119"/>
            <a:ext cx="1726733" cy="437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0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1145F-ACF6-DA3A-FA42-1FB293D87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29" y="1022680"/>
            <a:ext cx="8973727" cy="55970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43F0-E496-D21C-BDC9-9F1A987A684E}"/>
              </a:ext>
            </a:extLst>
          </p:cNvPr>
          <p:cNvSpPr/>
          <p:nvPr/>
        </p:nvSpPr>
        <p:spPr>
          <a:xfrm>
            <a:off x="6182687" y="2567031"/>
            <a:ext cx="444616" cy="243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9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063FC0-B40D-666F-80AC-89988922A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87" y="1459294"/>
            <a:ext cx="8988469" cy="47237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26A9012-8176-D44D-CF2B-03C2B2F85813}"/>
              </a:ext>
            </a:extLst>
          </p:cNvPr>
          <p:cNvSpPr/>
          <p:nvPr/>
        </p:nvSpPr>
        <p:spPr>
          <a:xfrm>
            <a:off x="6719582" y="4546833"/>
            <a:ext cx="897622" cy="3271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8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0F0D79-5FC7-02AF-CBF0-AC2FB6CDC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94" y="1459294"/>
            <a:ext cx="8907862" cy="47192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56FF7F0-ADFC-BB4F-2104-719C1FB6F1B7}"/>
              </a:ext>
            </a:extLst>
          </p:cNvPr>
          <p:cNvSpPr/>
          <p:nvPr/>
        </p:nvSpPr>
        <p:spPr>
          <a:xfrm>
            <a:off x="8690994" y="5842966"/>
            <a:ext cx="1048623" cy="230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9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126</Words>
  <Application>Microsoft Office PowerPoint</Application>
  <PresentationFormat>와이드스크린</PresentationFormat>
  <Paragraphs>39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DoHun</dc:creator>
  <cp:lastModifiedBy>Kim DoHun</cp:lastModifiedBy>
  <cp:revision>5</cp:revision>
  <dcterms:created xsi:type="dcterms:W3CDTF">2023-06-01T02:46:10Z</dcterms:created>
  <dcterms:modified xsi:type="dcterms:W3CDTF">2023-06-01T04:48:43Z</dcterms:modified>
</cp:coreProperties>
</file>