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76" r:id="rId5"/>
    <p:sldId id="277" r:id="rId6"/>
    <p:sldId id="278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6FCAA-4E83-20F8-8864-97429156A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30946D-07B9-F0FC-2D24-68077C138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2809D-3412-E400-65E2-33091147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799C1-8D9B-4E20-6822-A05FA6BA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E14DD-4956-1527-D849-089469AB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9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794F-868B-6EC6-8D02-D58A2594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7FDD1-DB90-74C8-6164-5EAA3EB39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58348-75A7-22D1-8886-9217581B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E55DC-1FE0-0E2F-6D96-6D796D8B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96900-D05D-A966-7E81-A69A5A3B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0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0AE825-9787-238A-8FC2-BDCB49AD3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0F2E6-1ADE-C13D-E35D-2059911E9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18899-D822-485D-6EC4-EA1F8FD7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8CB0D-14E3-BC5F-E113-368A11A8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6D16E-FF21-2CFE-ECB8-DDA0F7E6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6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1902F-13F8-5BE3-6A07-1A8E0E8E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7B7A2-1E38-D955-0981-617B82EA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4219E-05CD-5DA0-E0A0-EF3F0366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DEA95-703D-7ABF-A635-0730FEA3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684F-8894-DDF4-DF5A-305BA8F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4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5EDB5-09DA-C94F-5AB1-832D6C8F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2D01B-9110-C97E-A484-A5BCBC55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A9BC4-379A-2551-0404-97ED8413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49AF-2C31-53E1-90BC-8680D3E9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77DC-E40D-77CD-6F0D-50BD47B3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7F66-C1D9-1FB6-60ED-F55889F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93D75-D17D-B300-7687-01F8E381E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9EACB9-5D7C-E743-EC86-8998E3A72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6208D-1DB5-F5BA-8DDB-FF57D625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A2351-DDD4-3AEC-5B3E-5B1F9673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E9C9C-6DBA-213F-B548-BB8C7A49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8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CC2E-6CFA-8884-D87B-17287BF3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F27B4-F750-B262-87EE-B9CE552D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FCCDA-B10B-9FE7-B203-3C3D24D22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01821-84B7-966E-E6F9-D747702F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571EAB-B5CC-68BF-D99F-0D72EE11D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4461D-EE65-81D6-F4EA-8285965D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0B4EBC-8FA7-CA2A-1C57-C5C0B8DE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FA6EB-51B4-2E0E-F937-D146AD4E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F2A67-784C-F68A-AAA7-DDF822A9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D8F7E5-E2D0-96E0-0D0D-18D65A18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56AFC2-769B-CACF-F659-1C12406D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1E4353-29F4-6BA4-0085-37B2EF9E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9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3B41F9-6A43-A449-290C-409DACE6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39AB8-1561-759E-2B31-9FC3A64C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75E2E8-5C88-9305-C125-74B7ADDE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50CF3-D580-77EB-1812-9669B3E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8A0B1-A74E-D0FD-4AD0-E5014047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80E0A-01C1-F1A2-92F2-34C49FE37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68597-7D60-70BF-29C6-837EB310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8301D-EA7B-4FC5-4E7B-718AB991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14352-E8BD-6455-1C1F-6E1BD628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34C33-0EC9-C83E-BB02-EB2C5F9D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94ED93-70A9-7A9B-A72B-3668F85DE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693E6-9FD8-2E87-F645-37ED5FC6B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3D20-626B-C80C-A135-7F3F21BB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B52DD-C58B-C814-4980-054D923B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9D6DC-A8A1-7AF1-AF81-EE19D883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7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97AE41-337E-3F9C-828D-BED0E4A4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E15EE-F74C-EF0A-F543-6348A96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254A4-847D-C9D9-039A-ACD617533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C851-6D33-4B14-BF87-C67EA924716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61F03-0A45-EC84-939D-551DD9A9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982D2-6548-4D1A-1825-C0F86DF58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3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F38F7FF-6D40-5D10-78A2-748541D189A8}"/>
              </a:ext>
            </a:extLst>
          </p:cNvPr>
          <p:cNvSpPr txBox="1"/>
          <p:nvPr/>
        </p:nvSpPr>
        <p:spPr>
          <a:xfrm>
            <a:off x="2048311" y="1742163"/>
            <a:ext cx="8095377" cy="258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dirty="0" err="1"/>
              <a:t>Github</a:t>
            </a:r>
            <a:r>
              <a:rPr lang="en-US" altLang="ko-KR" sz="6600" dirty="0"/>
              <a:t> Copilot </a:t>
            </a:r>
          </a:p>
          <a:p>
            <a:pPr algn="ctr">
              <a:lnSpc>
                <a:spcPct val="150000"/>
              </a:lnSpc>
            </a:pPr>
            <a:r>
              <a:rPr lang="en-US" altLang="ko-KR" sz="4800" dirty="0"/>
              <a:t>Enable </a:t>
            </a:r>
            <a:r>
              <a:rPr lang="ko-KR" altLang="en-US" sz="4800" dirty="0"/>
              <a:t>세팅 가이드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29991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5E621B-9090-0421-5543-A26F1500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99" y="1493214"/>
            <a:ext cx="10209402" cy="44684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세팅</a:t>
            </a:r>
            <a:endParaRPr lang="en-US" altLang="ko-KR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6459E3-D088-FDD9-1C28-5C5124374132}"/>
              </a:ext>
            </a:extLst>
          </p:cNvPr>
          <p:cNvSpPr/>
          <p:nvPr/>
        </p:nvSpPr>
        <p:spPr>
          <a:xfrm>
            <a:off x="9669711" y="5083728"/>
            <a:ext cx="1319867" cy="247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184E1-8366-F436-C366-AE1F134E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28" y="1042364"/>
            <a:ext cx="10081994" cy="55746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세팅</a:t>
            </a:r>
            <a:endParaRPr lang="en-US" altLang="ko-KR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6CB99E-3265-2E68-29FB-8F055CEB8524}"/>
              </a:ext>
            </a:extLst>
          </p:cNvPr>
          <p:cNvSpPr/>
          <p:nvPr/>
        </p:nvSpPr>
        <p:spPr>
          <a:xfrm>
            <a:off x="771788" y="6343718"/>
            <a:ext cx="2416029" cy="273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6459E3-D088-FDD9-1C28-5C5124374132}"/>
              </a:ext>
            </a:extLst>
          </p:cNvPr>
          <p:cNvSpPr/>
          <p:nvPr/>
        </p:nvSpPr>
        <p:spPr>
          <a:xfrm>
            <a:off x="3858935" y="3087120"/>
            <a:ext cx="1065404" cy="364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25CAD-986F-F398-9300-EA83DA37ED99}"/>
              </a:ext>
            </a:extLst>
          </p:cNvPr>
          <p:cNvSpPr txBox="1"/>
          <p:nvPr/>
        </p:nvSpPr>
        <p:spPr>
          <a:xfrm>
            <a:off x="3208790" y="6141813"/>
            <a:ext cx="343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① </a:t>
            </a:r>
            <a:r>
              <a:rPr lang="en-US" altLang="ko-KR" sz="1600" b="1" dirty="0">
                <a:solidFill>
                  <a:srgbClr val="0070C0"/>
                </a:solidFill>
              </a:rPr>
              <a:t>Copilot </a:t>
            </a:r>
            <a:r>
              <a:rPr lang="ko-KR" altLang="en-US" sz="1600" b="1" dirty="0">
                <a:solidFill>
                  <a:srgbClr val="0070C0"/>
                </a:solidFill>
              </a:rPr>
              <a:t>선택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93468-F0EA-AB4B-A47B-15B13B19FC37}"/>
              </a:ext>
            </a:extLst>
          </p:cNvPr>
          <p:cNvSpPr txBox="1"/>
          <p:nvPr/>
        </p:nvSpPr>
        <p:spPr>
          <a:xfrm>
            <a:off x="4611150" y="3452070"/>
            <a:ext cx="343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② </a:t>
            </a:r>
            <a:r>
              <a:rPr lang="en-US" altLang="ko-KR" sz="1600" b="1" dirty="0">
                <a:solidFill>
                  <a:srgbClr val="0070C0"/>
                </a:solidFill>
              </a:rPr>
              <a:t>Start free trial </a:t>
            </a:r>
            <a:r>
              <a:rPr lang="ko-KR" altLang="en-US" sz="1600" b="1" dirty="0">
                <a:solidFill>
                  <a:srgbClr val="0070C0"/>
                </a:solidFill>
              </a:rPr>
              <a:t>클릭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3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세팅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1C73E3-499B-A57C-B6EB-B2D1367A8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1283488"/>
            <a:ext cx="8907862" cy="50385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26CB99E-3265-2E68-29FB-8F055CEB8524}"/>
              </a:ext>
            </a:extLst>
          </p:cNvPr>
          <p:cNvSpPr/>
          <p:nvPr/>
        </p:nvSpPr>
        <p:spPr>
          <a:xfrm>
            <a:off x="4211273" y="4593005"/>
            <a:ext cx="1392573" cy="616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6459E3-D088-FDD9-1C28-5C5124374132}"/>
              </a:ext>
            </a:extLst>
          </p:cNvPr>
          <p:cNvSpPr/>
          <p:nvPr/>
        </p:nvSpPr>
        <p:spPr>
          <a:xfrm>
            <a:off x="4211272" y="5285063"/>
            <a:ext cx="2852257" cy="364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5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CD0B7C-8EA0-BE11-E980-084701DC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3" y="1322991"/>
            <a:ext cx="8918007" cy="49990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D05FEF-1DF8-373F-E280-B579AAD4F261}"/>
              </a:ext>
            </a:extLst>
          </p:cNvPr>
          <p:cNvSpPr/>
          <p:nvPr/>
        </p:nvSpPr>
        <p:spPr>
          <a:xfrm>
            <a:off x="4823668" y="3322038"/>
            <a:ext cx="3615657" cy="2877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09169-53B0-9790-F059-64556B3C7413}"/>
              </a:ext>
            </a:extLst>
          </p:cNvPr>
          <p:cNvSpPr txBox="1"/>
          <p:nvPr/>
        </p:nvSpPr>
        <p:spPr>
          <a:xfrm>
            <a:off x="6929306" y="6322051"/>
            <a:ext cx="343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결제 개인정보입력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72583-F462-C8ED-B565-1FD6EB62123B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세팅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37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C31136-432A-CD60-0016-55A0EECF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00" y="1322991"/>
            <a:ext cx="7751430" cy="52288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544696-64F8-39B3-F47E-490D07CBD103}"/>
              </a:ext>
            </a:extLst>
          </p:cNvPr>
          <p:cNvSpPr/>
          <p:nvPr/>
        </p:nvSpPr>
        <p:spPr>
          <a:xfrm>
            <a:off x="4630722" y="4001549"/>
            <a:ext cx="3724713" cy="2550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AA22D-5F51-4E08-C98F-A289188CA5E7}"/>
              </a:ext>
            </a:extLst>
          </p:cNvPr>
          <p:cNvSpPr txBox="1"/>
          <p:nvPr/>
        </p:nvSpPr>
        <p:spPr>
          <a:xfrm>
            <a:off x="8472880" y="5196455"/>
            <a:ext cx="34310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결제 정보 입력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※ 30</a:t>
            </a:r>
            <a:r>
              <a:rPr lang="ko-KR" altLang="en-US" sz="1100" b="1" dirty="0">
                <a:solidFill>
                  <a:srgbClr val="FF0000"/>
                </a:solidFill>
              </a:rPr>
              <a:t>일간 </a:t>
            </a:r>
            <a:r>
              <a:rPr lang="en-US" altLang="ko-KR" sz="1100" b="1" dirty="0">
                <a:solidFill>
                  <a:srgbClr val="FF0000"/>
                </a:solidFill>
              </a:rPr>
              <a:t>Free Trial </a:t>
            </a:r>
            <a:r>
              <a:rPr lang="ko-KR" altLang="en-US" sz="1100" b="1" dirty="0">
                <a:solidFill>
                  <a:srgbClr val="FF0000"/>
                </a:solidFill>
              </a:rPr>
              <a:t>입니다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PoC </a:t>
            </a:r>
            <a:r>
              <a:rPr lang="ko-KR" altLang="en-US" sz="1100" b="1" dirty="0">
                <a:solidFill>
                  <a:srgbClr val="FF0000"/>
                </a:solidFill>
              </a:rPr>
              <a:t>이후 </a:t>
            </a:r>
            <a:r>
              <a:rPr lang="en-US" altLang="ko-KR" sz="1100" b="1" dirty="0">
                <a:solidFill>
                  <a:srgbClr val="FF0000"/>
                </a:solidFill>
              </a:rPr>
              <a:t>Trial </a:t>
            </a:r>
            <a:r>
              <a:rPr lang="ko-KR" altLang="en-US" sz="1100" b="1" dirty="0">
                <a:solidFill>
                  <a:srgbClr val="FF0000"/>
                </a:solidFill>
              </a:rPr>
              <a:t>취소 시 비용 발생하지 않습니다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630E8-1085-6176-DC5D-7E432C5D9FA9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세팅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1069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113468-B256-8E56-F5B1-26BEBB7BE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83" y="1322991"/>
            <a:ext cx="8999713" cy="52288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958BDC-C13C-1C6F-1DB3-40E803E321B9}"/>
              </a:ext>
            </a:extLst>
          </p:cNvPr>
          <p:cNvSpPr/>
          <p:nvPr/>
        </p:nvSpPr>
        <p:spPr>
          <a:xfrm>
            <a:off x="4806891" y="6006517"/>
            <a:ext cx="5612236" cy="478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584C3-451E-7AAC-C338-B17D79EBBCB7}"/>
              </a:ext>
            </a:extLst>
          </p:cNvPr>
          <p:cNvSpPr txBox="1"/>
          <p:nvPr/>
        </p:nvSpPr>
        <p:spPr>
          <a:xfrm>
            <a:off x="6585357" y="5262297"/>
            <a:ext cx="34310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Submit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※ 30</a:t>
            </a:r>
            <a:r>
              <a:rPr lang="ko-KR" altLang="en-US" sz="1100" b="1" dirty="0">
                <a:solidFill>
                  <a:srgbClr val="FF0000"/>
                </a:solidFill>
              </a:rPr>
              <a:t>일간 </a:t>
            </a:r>
            <a:r>
              <a:rPr lang="en-US" altLang="ko-KR" sz="1100" b="1" dirty="0">
                <a:solidFill>
                  <a:srgbClr val="FF0000"/>
                </a:solidFill>
              </a:rPr>
              <a:t>Free Trial </a:t>
            </a:r>
            <a:r>
              <a:rPr lang="ko-KR" altLang="en-US" sz="1100" b="1" dirty="0">
                <a:solidFill>
                  <a:srgbClr val="FF0000"/>
                </a:solidFill>
              </a:rPr>
              <a:t>입니다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PoC </a:t>
            </a:r>
            <a:r>
              <a:rPr lang="ko-KR" altLang="en-US" sz="1100" b="1" dirty="0">
                <a:solidFill>
                  <a:srgbClr val="FF0000"/>
                </a:solidFill>
              </a:rPr>
              <a:t>이후 </a:t>
            </a:r>
            <a:r>
              <a:rPr lang="en-US" altLang="ko-KR" sz="1100" b="1" dirty="0">
                <a:solidFill>
                  <a:srgbClr val="FF0000"/>
                </a:solidFill>
              </a:rPr>
              <a:t>Trial </a:t>
            </a:r>
            <a:r>
              <a:rPr lang="ko-KR" altLang="en-US" sz="1100" b="1" dirty="0">
                <a:solidFill>
                  <a:srgbClr val="FF0000"/>
                </a:solidFill>
              </a:rPr>
              <a:t>취소 시 비용 발생하지 않습니다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C7514-077F-7F53-9452-7C15CCDA49D6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세팅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6570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F27AF3-EF68-174C-5B86-02799AFC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58" y="1432408"/>
            <a:ext cx="8403483" cy="5009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551B-5164-BD36-C16E-8F5D4288D0FF}"/>
              </a:ext>
            </a:extLst>
          </p:cNvPr>
          <p:cNvSpPr/>
          <p:nvPr/>
        </p:nvSpPr>
        <p:spPr>
          <a:xfrm>
            <a:off x="2088858" y="4546833"/>
            <a:ext cx="293615" cy="21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44F9FD-E1E5-3489-88C1-7DE879411E5A}"/>
              </a:ext>
            </a:extLst>
          </p:cNvPr>
          <p:cNvSpPr/>
          <p:nvPr/>
        </p:nvSpPr>
        <p:spPr>
          <a:xfrm>
            <a:off x="2157368" y="3582962"/>
            <a:ext cx="1584122" cy="44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3F6B10-F4F2-4779-F8E2-12E73D19DC7E}"/>
              </a:ext>
            </a:extLst>
          </p:cNvPr>
          <p:cNvSpPr/>
          <p:nvPr/>
        </p:nvSpPr>
        <p:spPr>
          <a:xfrm>
            <a:off x="2157367" y="5840999"/>
            <a:ext cx="7976533" cy="44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C84F9-2997-0BE4-E640-FCCFFC2E183B}"/>
              </a:ext>
            </a:extLst>
          </p:cNvPr>
          <p:cNvSpPr txBox="1"/>
          <p:nvPr/>
        </p:nvSpPr>
        <p:spPr>
          <a:xfrm>
            <a:off x="4004600" y="3429000"/>
            <a:ext cx="42837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실제 사내 도입 고려</a:t>
            </a:r>
            <a:r>
              <a:rPr lang="en-US" altLang="ko-KR" sz="1600" b="1" dirty="0">
                <a:solidFill>
                  <a:srgbClr val="0070C0"/>
                </a:solidFill>
              </a:rPr>
              <a:t>,</a:t>
            </a:r>
          </a:p>
          <a:p>
            <a:endParaRPr lang="en-US" altLang="ko-KR" sz="500" b="1" dirty="0">
              <a:solidFill>
                <a:srgbClr val="0070C0"/>
              </a:solidFill>
            </a:endParaRPr>
          </a:p>
          <a:p>
            <a:r>
              <a:rPr lang="en-US" altLang="ko-KR" sz="1200" b="1" dirty="0"/>
              <a:t>* Public Code Matching : Block</a:t>
            </a:r>
          </a:p>
          <a:p>
            <a:r>
              <a:rPr lang="en-US" altLang="ko-KR" sz="1200" b="1" dirty="0"/>
              <a:t>* Code Snippets </a:t>
            </a:r>
            <a:r>
              <a:rPr lang="ko-KR" altLang="en-US" sz="1200" b="1" dirty="0"/>
              <a:t>전송 </a:t>
            </a:r>
            <a:r>
              <a:rPr lang="en-US" altLang="ko-KR" sz="1200" b="1" dirty="0"/>
              <a:t>: Allow </a:t>
            </a:r>
            <a:r>
              <a:rPr lang="ko-KR" altLang="en-US" sz="1200" b="1" dirty="0"/>
              <a:t>체크해제</a:t>
            </a:r>
            <a:endParaRPr lang="en-US" altLang="ko-KR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0FA7E-1F60-6491-714C-938E2E9D0B84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세팅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4381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C50C27-CA0A-61E5-C75D-59DF81B44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03" y="1178233"/>
            <a:ext cx="4193779" cy="5424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7918C0-BCB2-E88D-9BB5-AA2A8AB7B43F}"/>
              </a:ext>
            </a:extLst>
          </p:cNvPr>
          <p:cNvSpPr txBox="1"/>
          <p:nvPr/>
        </p:nvSpPr>
        <p:spPr>
          <a:xfrm>
            <a:off x="7985961" y="1902204"/>
            <a:ext cx="1040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설치완료</a:t>
            </a:r>
            <a:endParaRPr lang="en-US" altLang="ko-KR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E822F-BC48-1E51-4076-1565E2CDAB85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Copilot </a:t>
            </a:r>
            <a:r>
              <a:rPr lang="ko-KR" altLang="en-US" sz="2800" dirty="0"/>
              <a:t>세팅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7698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88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DoHun</dc:creator>
  <cp:lastModifiedBy>Kim DoHun</cp:lastModifiedBy>
  <cp:revision>7</cp:revision>
  <dcterms:created xsi:type="dcterms:W3CDTF">2023-06-01T02:46:10Z</dcterms:created>
  <dcterms:modified xsi:type="dcterms:W3CDTF">2023-06-05T10:56:51Z</dcterms:modified>
</cp:coreProperties>
</file>