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47"/>
    <p:restoredTop sz="83099"/>
  </p:normalViewPr>
  <p:slideViewPr>
    <p:cSldViewPr snapToGrid="0" snapToObjects="1">
      <p:cViewPr varScale="1">
        <p:scale>
          <a:sx n="76" d="100"/>
          <a:sy n="76" d="100"/>
        </p:scale>
        <p:origin x="21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Sheet1!$A$2:$A$507</cx:f>
        <cx:lvl ptCount="506">
          <cx:pt idx="0">OPS</cx:pt>
          <cx:pt idx="1">OPS</cx:pt>
          <cx:pt idx="2">OPS</cx:pt>
          <cx:pt idx="3">OPS</cx:pt>
          <cx:pt idx="4">OPS</cx:pt>
          <cx:pt idx="5">OPS</cx:pt>
          <cx:pt idx="6">OPS</cx:pt>
          <cx:pt idx="7">OPS</cx:pt>
          <cx:pt idx="8">OPS</cx:pt>
          <cx:pt idx="9">OPS</cx:pt>
          <cx:pt idx="10">OPS</cx:pt>
          <cx:pt idx="11">OPS</cx:pt>
          <cx:pt idx="12">OPS</cx:pt>
          <cx:pt idx="13">OPS</cx:pt>
          <cx:pt idx="14">OPS</cx:pt>
          <cx:pt idx="15">OPS</cx:pt>
          <cx:pt idx="16">OPS</cx:pt>
          <cx:pt idx="17">OPS</cx:pt>
          <cx:pt idx="18">OPS</cx:pt>
          <cx:pt idx="19">OPS</cx:pt>
          <cx:pt idx="20">OPS</cx:pt>
          <cx:pt idx="21">OPS</cx:pt>
          <cx:pt idx="22">OPS</cx:pt>
          <cx:pt idx="23">OPS</cx:pt>
          <cx:pt idx="24">OPS</cx:pt>
          <cx:pt idx="25">OPS</cx:pt>
          <cx:pt idx="26">OPS</cx:pt>
          <cx:pt idx="27">OPS</cx:pt>
          <cx:pt idx="28">OPS</cx:pt>
          <cx:pt idx="29">OPS</cx:pt>
          <cx:pt idx="30">OPS</cx:pt>
          <cx:pt idx="31">OPS</cx:pt>
          <cx:pt idx="32">OPS</cx:pt>
          <cx:pt idx="33">OPS</cx:pt>
          <cx:pt idx="34">OPS</cx:pt>
          <cx:pt idx="35">OPS</cx:pt>
          <cx:pt idx="36">OPS</cx:pt>
          <cx:pt idx="37">OPS</cx:pt>
          <cx:pt idx="38">OPS</cx:pt>
          <cx:pt idx="39">OPS</cx:pt>
          <cx:pt idx="40">OPS</cx:pt>
          <cx:pt idx="41">OPS</cx:pt>
          <cx:pt idx="42">OPS</cx:pt>
          <cx:pt idx="43">OPS</cx:pt>
          <cx:pt idx="44">OPS</cx:pt>
          <cx:pt idx="45">OPS</cx:pt>
          <cx:pt idx="46">OPS</cx:pt>
          <cx:pt idx="47">OPS</cx:pt>
          <cx:pt idx="48">OPS</cx:pt>
          <cx:pt idx="49">OPS</cx:pt>
          <cx:pt idx="50">OPS</cx:pt>
          <cx:pt idx="51">OPS</cx:pt>
          <cx:pt idx="52">OPS</cx:pt>
          <cx:pt idx="53">OPS</cx:pt>
          <cx:pt idx="54">OPS</cx:pt>
          <cx:pt idx="55">OPS</cx:pt>
          <cx:pt idx="56">OPS</cx:pt>
          <cx:pt idx="57">OPS</cx:pt>
          <cx:pt idx="58">OPS</cx:pt>
          <cx:pt idx="59">OPS</cx:pt>
          <cx:pt idx="60">OPS</cx:pt>
          <cx:pt idx="61">OPS</cx:pt>
          <cx:pt idx="62">OPS</cx:pt>
          <cx:pt idx="63">OPS</cx:pt>
          <cx:pt idx="64">OPS</cx:pt>
          <cx:pt idx="65">OPS</cx:pt>
          <cx:pt idx="66">OPS</cx:pt>
          <cx:pt idx="67">OPS</cx:pt>
          <cx:pt idx="68">OPS</cx:pt>
          <cx:pt idx="69">OPS</cx:pt>
          <cx:pt idx="70">OPS</cx:pt>
          <cx:pt idx="71">OPS</cx:pt>
          <cx:pt idx="72">OPS</cx:pt>
          <cx:pt idx="73">OPS</cx:pt>
          <cx:pt idx="74">OPS</cx:pt>
          <cx:pt idx="75">OPS</cx:pt>
          <cx:pt idx="76">OPS</cx:pt>
          <cx:pt idx="77">OPS</cx:pt>
          <cx:pt idx="78">OPS</cx:pt>
          <cx:pt idx="79">OPS</cx:pt>
          <cx:pt idx="80">OPS</cx:pt>
          <cx:pt idx="81">OPS</cx:pt>
          <cx:pt idx="82">OPS</cx:pt>
          <cx:pt idx="83">OPS</cx:pt>
          <cx:pt idx="84">OPS</cx:pt>
          <cx:pt idx="85">OPS</cx:pt>
          <cx:pt idx="86">OPS</cx:pt>
          <cx:pt idx="87">OPS</cx:pt>
          <cx:pt idx="88">OPS</cx:pt>
          <cx:pt idx="89">OPS</cx:pt>
          <cx:pt idx="90">OPS</cx:pt>
          <cx:pt idx="91">OPS</cx:pt>
          <cx:pt idx="92">OPS</cx:pt>
          <cx:pt idx="93">OPS</cx:pt>
          <cx:pt idx="94">OPS</cx:pt>
          <cx:pt idx="95">OPS</cx:pt>
          <cx:pt idx="96">OPS</cx:pt>
          <cx:pt idx="97">OPS</cx:pt>
          <cx:pt idx="98">OPS</cx:pt>
          <cx:pt idx="99">OPS</cx:pt>
          <cx:pt idx="100">OPS</cx:pt>
          <cx:pt idx="101">OPS</cx:pt>
          <cx:pt idx="102">OPS</cx:pt>
          <cx:pt idx="103">OPS</cx:pt>
          <cx:pt idx="104">OPS</cx:pt>
          <cx:pt idx="105">OPS</cx:pt>
          <cx:pt idx="106">OPS</cx:pt>
          <cx:pt idx="107">OPS</cx:pt>
          <cx:pt idx="108">OPS</cx:pt>
          <cx:pt idx="109">OPS</cx:pt>
          <cx:pt idx="110">OPS</cx:pt>
          <cx:pt idx="111">OPS</cx:pt>
          <cx:pt idx="112">OPS</cx:pt>
          <cx:pt idx="113">OPS</cx:pt>
          <cx:pt idx="114">OPS</cx:pt>
          <cx:pt idx="115">OPS</cx:pt>
          <cx:pt idx="116">OPS</cx:pt>
          <cx:pt idx="117">OPS</cx:pt>
          <cx:pt idx="118">OPS</cx:pt>
          <cx:pt idx="119">OPS</cx:pt>
          <cx:pt idx="120">OPS</cx:pt>
          <cx:pt idx="121">OPS</cx:pt>
          <cx:pt idx="122">OPS</cx:pt>
          <cx:pt idx="123">OPS</cx:pt>
          <cx:pt idx="124">OPS</cx:pt>
          <cx:pt idx="125">OPS</cx:pt>
          <cx:pt idx="126">OPS</cx:pt>
          <cx:pt idx="127">OPS</cx:pt>
          <cx:pt idx="128">OPS</cx:pt>
          <cx:pt idx="129">OPS</cx:pt>
          <cx:pt idx="130">OPS</cx:pt>
          <cx:pt idx="131">OPS</cx:pt>
          <cx:pt idx="132">OPS</cx:pt>
          <cx:pt idx="133">OPS</cx:pt>
          <cx:pt idx="134">OPS</cx:pt>
          <cx:pt idx="135">OPS</cx:pt>
          <cx:pt idx="136">OPS</cx:pt>
          <cx:pt idx="137">OPS</cx:pt>
          <cx:pt idx="138">OPS</cx:pt>
          <cx:pt idx="139">OPS</cx:pt>
          <cx:pt idx="140">OPS</cx:pt>
          <cx:pt idx="141">OPS</cx:pt>
          <cx:pt idx="142">OPS</cx:pt>
          <cx:pt idx="143">OPS</cx:pt>
          <cx:pt idx="144">OPS</cx:pt>
          <cx:pt idx="145">OPS</cx:pt>
          <cx:pt idx="146">OPS</cx:pt>
          <cx:pt idx="147">OPS</cx:pt>
          <cx:pt idx="148">OPS</cx:pt>
          <cx:pt idx="149">OPS</cx:pt>
          <cx:pt idx="150">OPS</cx:pt>
          <cx:pt idx="151">OPS</cx:pt>
          <cx:pt idx="152">OPS</cx:pt>
          <cx:pt idx="153">OPS</cx:pt>
          <cx:pt idx="154">OPS</cx:pt>
          <cx:pt idx="155">OPS</cx:pt>
          <cx:pt idx="156">OPS</cx:pt>
          <cx:pt idx="157">OPS</cx:pt>
          <cx:pt idx="158">OPS</cx:pt>
          <cx:pt idx="159">OPS</cx:pt>
          <cx:pt idx="160">OPS</cx:pt>
          <cx:pt idx="161">OPS</cx:pt>
          <cx:pt idx="162">OPS</cx:pt>
          <cx:pt idx="163">OPS</cx:pt>
          <cx:pt idx="164">OPS</cx:pt>
          <cx:pt idx="165">OPS</cx:pt>
          <cx:pt idx="166">OPS</cx:pt>
          <cx:pt idx="167">OPS</cx:pt>
          <cx:pt idx="168">OPS</cx:pt>
          <cx:pt idx="169">OPS</cx:pt>
          <cx:pt idx="170">OPS</cx:pt>
          <cx:pt idx="171">OPS</cx:pt>
          <cx:pt idx="172">OPS</cx:pt>
          <cx:pt idx="173">OPS</cx:pt>
          <cx:pt idx="174">OPS</cx:pt>
          <cx:pt idx="175">OPS</cx:pt>
          <cx:pt idx="176">OPS</cx:pt>
          <cx:pt idx="177">OPS</cx:pt>
          <cx:pt idx="178">OPS</cx:pt>
          <cx:pt idx="179">OPS</cx:pt>
          <cx:pt idx="180">OPS</cx:pt>
          <cx:pt idx="181">OPS</cx:pt>
          <cx:pt idx="182">OPS</cx:pt>
          <cx:pt idx="183">OPS</cx:pt>
          <cx:pt idx="184">OPS</cx:pt>
          <cx:pt idx="185">OPS</cx:pt>
          <cx:pt idx="186">OPS</cx:pt>
          <cx:pt idx="187">OPS</cx:pt>
          <cx:pt idx="188">OPS</cx:pt>
          <cx:pt idx="189">OPS</cx:pt>
          <cx:pt idx="190">OPS</cx:pt>
          <cx:pt idx="191">OPS</cx:pt>
          <cx:pt idx="192">OPS</cx:pt>
          <cx:pt idx="193">OPS</cx:pt>
          <cx:pt idx="194">OPS</cx:pt>
          <cx:pt idx="195">OPS</cx:pt>
          <cx:pt idx="196">OPS</cx:pt>
          <cx:pt idx="197">OPS</cx:pt>
          <cx:pt idx="198">OPS</cx:pt>
          <cx:pt idx="199">OPS</cx:pt>
          <cx:pt idx="200">OPS</cx:pt>
          <cx:pt idx="201">OPS</cx:pt>
          <cx:pt idx="202">OPS</cx:pt>
          <cx:pt idx="203">OPS</cx:pt>
          <cx:pt idx="204">OPS</cx:pt>
          <cx:pt idx="205">OPS</cx:pt>
          <cx:pt idx="206">OPS</cx:pt>
          <cx:pt idx="207">OPS</cx:pt>
          <cx:pt idx="208">OPS</cx:pt>
          <cx:pt idx="209">OPS</cx:pt>
          <cx:pt idx="210">OPS</cx:pt>
          <cx:pt idx="211">OPS</cx:pt>
          <cx:pt idx="212">OPS</cx:pt>
          <cx:pt idx="213">OPS</cx:pt>
          <cx:pt idx="214">OPS</cx:pt>
          <cx:pt idx="215">OPS</cx:pt>
          <cx:pt idx="216">OPS</cx:pt>
          <cx:pt idx="217">OPS</cx:pt>
          <cx:pt idx="218">OPS</cx:pt>
          <cx:pt idx="219">OPS</cx:pt>
          <cx:pt idx="220">OPS</cx:pt>
          <cx:pt idx="221">OPS</cx:pt>
          <cx:pt idx="222">OPS</cx:pt>
          <cx:pt idx="223">OPS</cx:pt>
          <cx:pt idx="224">OPS</cx:pt>
          <cx:pt idx="225">OPS</cx:pt>
          <cx:pt idx="226">OPS</cx:pt>
          <cx:pt idx="227">OPS</cx:pt>
          <cx:pt idx="228">OPS</cx:pt>
          <cx:pt idx="229">OPS</cx:pt>
          <cx:pt idx="230">OPS</cx:pt>
          <cx:pt idx="231">OPS</cx:pt>
          <cx:pt idx="232">OPS</cx:pt>
          <cx:pt idx="233">OPS</cx:pt>
          <cx:pt idx="234">OPS</cx:pt>
          <cx:pt idx="235">OPS</cx:pt>
          <cx:pt idx="236">OPS</cx:pt>
          <cx:pt idx="237">OPS</cx:pt>
          <cx:pt idx="238">OPS</cx:pt>
          <cx:pt idx="239">OPS</cx:pt>
          <cx:pt idx="240">OPS</cx:pt>
          <cx:pt idx="241">OPS</cx:pt>
          <cx:pt idx="242">OPS</cx:pt>
          <cx:pt idx="243">OPS</cx:pt>
          <cx:pt idx="244">OPS</cx:pt>
          <cx:pt idx="245">OPS</cx:pt>
          <cx:pt idx="246">OPS</cx:pt>
          <cx:pt idx="247">OPS</cx:pt>
          <cx:pt idx="248">OPS</cx:pt>
          <cx:pt idx="249">OPS</cx:pt>
          <cx:pt idx="250">OPS</cx:pt>
          <cx:pt idx="251">OPS</cx:pt>
          <cx:pt idx="252">OPS</cx:pt>
          <cx:pt idx="253">OPS</cx:pt>
          <cx:pt idx="254">OPS</cx:pt>
          <cx:pt idx="255">OPS</cx:pt>
          <cx:pt idx="256">OPS</cx:pt>
          <cx:pt idx="257">OPS</cx:pt>
          <cx:pt idx="258">OPS</cx:pt>
          <cx:pt idx="259">OPS</cx:pt>
          <cx:pt idx="260">OPS</cx:pt>
          <cx:pt idx="261">OPS</cx:pt>
          <cx:pt idx="262">OPS</cx:pt>
          <cx:pt idx="263">OPS</cx:pt>
          <cx:pt idx="264">OPS</cx:pt>
          <cx:pt idx="265">OPS</cx:pt>
          <cx:pt idx="266">OPS</cx:pt>
          <cx:pt idx="267">OPS</cx:pt>
          <cx:pt idx="268">OPS</cx:pt>
          <cx:pt idx="269">OPS</cx:pt>
          <cx:pt idx="270">OPS</cx:pt>
          <cx:pt idx="271">OPS</cx:pt>
          <cx:pt idx="272">OPS</cx:pt>
          <cx:pt idx="273">OPS</cx:pt>
          <cx:pt idx="274">OPS</cx:pt>
          <cx:pt idx="275">OPS</cx:pt>
          <cx:pt idx="276">OPS</cx:pt>
          <cx:pt idx="277">OPS</cx:pt>
          <cx:pt idx="278">OPS</cx:pt>
          <cx:pt idx="279">OPS</cx:pt>
          <cx:pt idx="280">OPS</cx:pt>
          <cx:pt idx="281">OPS</cx:pt>
          <cx:pt idx="282">OPS</cx:pt>
          <cx:pt idx="283">OPS</cx:pt>
          <cx:pt idx="284">OPS</cx:pt>
          <cx:pt idx="285">OPS</cx:pt>
          <cx:pt idx="286">OPS</cx:pt>
          <cx:pt idx="287">OPS</cx:pt>
          <cx:pt idx="288">OPS</cx:pt>
          <cx:pt idx="289">OPS</cx:pt>
          <cx:pt idx="290">OPS</cx:pt>
          <cx:pt idx="291">OPS</cx:pt>
          <cx:pt idx="292">OPS</cx:pt>
          <cx:pt idx="293">OPS</cx:pt>
          <cx:pt idx="294">OPS</cx:pt>
          <cx:pt idx="295">OPS</cx:pt>
          <cx:pt idx="296">OPS</cx:pt>
          <cx:pt idx="297">OPS</cx:pt>
          <cx:pt idx="298">OPS</cx:pt>
          <cx:pt idx="299">OPS</cx:pt>
          <cx:pt idx="300">OPS</cx:pt>
          <cx:pt idx="301">OPS</cx:pt>
          <cx:pt idx="302">OPS</cx:pt>
          <cx:pt idx="303">OPS</cx:pt>
          <cx:pt idx="304">OPS</cx:pt>
          <cx:pt idx="305">OPS</cx:pt>
          <cx:pt idx="306">OPS</cx:pt>
          <cx:pt idx="307">OPS</cx:pt>
          <cx:pt idx="308">OPS</cx:pt>
          <cx:pt idx="309">OPS</cx:pt>
          <cx:pt idx="310">OPS</cx:pt>
          <cx:pt idx="311">OPS</cx:pt>
          <cx:pt idx="312">OPS</cx:pt>
          <cx:pt idx="313">OPS</cx:pt>
          <cx:pt idx="314">OPS</cx:pt>
          <cx:pt idx="315">OPS</cx:pt>
          <cx:pt idx="316">OPS</cx:pt>
          <cx:pt idx="317">OPS</cx:pt>
          <cx:pt idx="318">OPS</cx:pt>
          <cx:pt idx="319">OPS</cx:pt>
          <cx:pt idx="320">OPS</cx:pt>
          <cx:pt idx="321">OPS</cx:pt>
          <cx:pt idx="322">OPS</cx:pt>
          <cx:pt idx="323">OPS</cx:pt>
          <cx:pt idx="324">OPS</cx:pt>
          <cx:pt idx="325">OPS</cx:pt>
          <cx:pt idx="326">OPS</cx:pt>
          <cx:pt idx="327">OPS</cx:pt>
          <cx:pt idx="328">OPS</cx:pt>
          <cx:pt idx="329">OPS</cx:pt>
          <cx:pt idx="330">OPS</cx:pt>
          <cx:pt idx="331">OPS</cx:pt>
          <cx:pt idx="332">OPS</cx:pt>
          <cx:pt idx="333">OPS</cx:pt>
          <cx:pt idx="334">OPS</cx:pt>
          <cx:pt idx="335">OPS</cx:pt>
          <cx:pt idx="336">OPS</cx:pt>
          <cx:pt idx="337">OPS</cx:pt>
          <cx:pt idx="338">OPS</cx:pt>
          <cx:pt idx="339">OPS</cx:pt>
          <cx:pt idx="340">OPS</cx:pt>
          <cx:pt idx="341">OPS</cx:pt>
          <cx:pt idx="342">OPS</cx:pt>
          <cx:pt idx="343">OPS</cx:pt>
          <cx:pt idx="344">OPS</cx:pt>
          <cx:pt idx="345">OPS</cx:pt>
          <cx:pt idx="346">OPS</cx:pt>
          <cx:pt idx="347">OPS</cx:pt>
          <cx:pt idx="348">OPS</cx:pt>
          <cx:pt idx="349">OPS</cx:pt>
          <cx:pt idx="350">OPS</cx:pt>
          <cx:pt idx="351">OPS</cx:pt>
          <cx:pt idx="352">OPS</cx:pt>
          <cx:pt idx="353">OPS</cx:pt>
          <cx:pt idx="354">OPS</cx:pt>
          <cx:pt idx="355">OPS</cx:pt>
          <cx:pt idx="356">OPS</cx:pt>
          <cx:pt idx="357">OPS</cx:pt>
          <cx:pt idx="358">OPS</cx:pt>
          <cx:pt idx="359">OPS</cx:pt>
          <cx:pt idx="360">OPS</cx:pt>
          <cx:pt idx="361">OPS</cx:pt>
          <cx:pt idx="362">OPS</cx:pt>
          <cx:pt idx="363">OPS</cx:pt>
          <cx:pt idx="364">OPS</cx:pt>
          <cx:pt idx="365">OPS</cx:pt>
          <cx:pt idx="366">OPS</cx:pt>
          <cx:pt idx="367">OPS</cx:pt>
          <cx:pt idx="368">OPS</cx:pt>
          <cx:pt idx="369">OPS</cx:pt>
          <cx:pt idx="370">OPS</cx:pt>
          <cx:pt idx="371">OPS</cx:pt>
          <cx:pt idx="372">OPS</cx:pt>
          <cx:pt idx="373">OPS</cx:pt>
          <cx:pt idx="374">OPS</cx:pt>
          <cx:pt idx="375">OPS</cx:pt>
          <cx:pt idx="376">OPS</cx:pt>
          <cx:pt idx="377">OPS</cx:pt>
          <cx:pt idx="378">OPS</cx:pt>
          <cx:pt idx="379">OPS</cx:pt>
          <cx:pt idx="380">OPS</cx:pt>
          <cx:pt idx="381">OPS</cx:pt>
          <cx:pt idx="382">OPS</cx:pt>
          <cx:pt idx="383">OPS</cx:pt>
          <cx:pt idx="384">OPS</cx:pt>
          <cx:pt idx="385">OPS</cx:pt>
          <cx:pt idx="386">OPS</cx:pt>
          <cx:pt idx="387">OPS</cx:pt>
          <cx:pt idx="388">OPS</cx:pt>
          <cx:pt idx="389">OPS</cx:pt>
          <cx:pt idx="390">OPS</cx:pt>
          <cx:pt idx="391">OPS</cx:pt>
          <cx:pt idx="392">OPS</cx:pt>
          <cx:pt idx="393">OPS</cx:pt>
          <cx:pt idx="394">OPS</cx:pt>
          <cx:pt idx="395">OPS</cx:pt>
          <cx:pt idx="396">OPS</cx:pt>
          <cx:pt idx="397">OPS</cx:pt>
          <cx:pt idx="398">OPS</cx:pt>
          <cx:pt idx="399">OPS</cx:pt>
          <cx:pt idx="400">OPS</cx:pt>
          <cx:pt idx="401">OPS</cx:pt>
          <cx:pt idx="402">OPS</cx:pt>
          <cx:pt idx="403">OPS</cx:pt>
          <cx:pt idx="404">OPS</cx:pt>
          <cx:pt idx="405">OPS</cx:pt>
          <cx:pt idx="406">OPS</cx:pt>
          <cx:pt idx="407">OPS</cx:pt>
          <cx:pt idx="408">OPS</cx:pt>
          <cx:pt idx="409">OPS</cx:pt>
          <cx:pt idx="410">OPS</cx:pt>
          <cx:pt idx="411">OPS</cx:pt>
          <cx:pt idx="412">OPS</cx:pt>
          <cx:pt idx="413">OPS</cx:pt>
          <cx:pt idx="414">OPS</cx:pt>
          <cx:pt idx="415">OPS</cx:pt>
          <cx:pt idx="416">OPS</cx:pt>
          <cx:pt idx="417">OPS</cx:pt>
          <cx:pt idx="418">OPS</cx:pt>
          <cx:pt idx="419">OPS</cx:pt>
          <cx:pt idx="420">OPS</cx:pt>
          <cx:pt idx="421">OPS</cx:pt>
          <cx:pt idx="422">OPS</cx:pt>
          <cx:pt idx="423">OPS</cx:pt>
          <cx:pt idx="424">OPS</cx:pt>
          <cx:pt idx="425">OPS</cx:pt>
          <cx:pt idx="426">OPS</cx:pt>
          <cx:pt idx="427">OPS</cx:pt>
          <cx:pt idx="428">OPS</cx:pt>
          <cx:pt idx="429">OPS</cx:pt>
          <cx:pt idx="430">OPS</cx:pt>
          <cx:pt idx="431">OPS</cx:pt>
          <cx:pt idx="432">OPS</cx:pt>
          <cx:pt idx="433">OPS</cx:pt>
          <cx:pt idx="434">OPS</cx:pt>
          <cx:pt idx="435">OPS</cx:pt>
          <cx:pt idx="436">OPS</cx:pt>
          <cx:pt idx="437">OPS</cx:pt>
          <cx:pt idx="438">OPS</cx:pt>
          <cx:pt idx="439">OPS</cx:pt>
          <cx:pt idx="440">OPS</cx:pt>
          <cx:pt idx="441">OPS</cx:pt>
          <cx:pt idx="442">OPS</cx:pt>
          <cx:pt idx="443">OPS</cx:pt>
          <cx:pt idx="444">OPS</cx:pt>
          <cx:pt idx="445">OPS</cx:pt>
          <cx:pt idx="446">OPS</cx:pt>
          <cx:pt idx="447">OPS</cx:pt>
          <cx:pt idx="448">OPS</cx:pt>
          <cx:pt idx="449">OPS</cx:pt>
          <cx:pt idx="450">OPS</cx:pt>
          <cx:pt idx="451">OPS</cx:pt>
          <cx:pt idx="452">OPS</cx:pt>
          <cx:pt idx="453">OPS</cx:pt>
          <cx:pt idx="454">OPS</cx:pt>
          <cx:pt idx="455">OPS</cx:pt>
          <cx:pt idx="456">OPS</cx:pt>
          <cx:pt idx="457">OPS</cx:pt>
          <cx:pt idx="458">OPS</cx:pt>
          <cx:pt idx="459">OPS</cx:pt>
          <cx:pt idx="460">OPS</cx:pt>
          <cx:pt idx="461">OPS</cx:pt>
          <cx:pt idx="462">OPS</cx:pt>
          <cx:pt idx="463">OPS</cx:pt>
          <cx:pt idx="464">OPS</cx:pt>
          <cx:pt idx="465">OPS</cx:pt>
          <cx:pt idx="466">OPS</cx:pt>
          <cx:pt idx="467">OPS</cx:pt>
          <cx:pt idx="468">OPS</cx:pt>
          <cx:pt idx="469">OPS</cx:pt>
          <cx:pt idx="470">OPS</cx:pt>
          <cx:pt idx="471">OPS</cx:pt>
          <cx:pt idx="472">OPS</cx:pt>
          <cx:pt idx="473">OPS</cx:pt>
          <cx:pt idx="474">OPS</cx:pt>
          <cx:pt idx="475">OPS</cx:pt>
          <cx:pt idx="476">OPS</cx:pt>
          <cx:pt idx="477">OPS</cx:pt>
          <cx:pt idx="478">OPS</cx:pt>
          <cx:pt idx="479">OPS</cx:pt>
          <cx:pt idx="480">OPS</cx:pt>
          <cx:pt idx="481">OPS</cx:pt>
          <cx:pt idx="482">OPS</cx:pt>
          <cx:pt idx="483">OPS</cx:pt>
          <cx:pt idx="484">OPS</cx:pt>
          <cx:pt idx="485">OPS</cx:pt>
          <cx:pt idx="486">OPS</cx:pt>
          <cx:pt idx="487">OPS</cx:pt>
          <cx:pt idx="488">OPS</cx:pt>
          <cx:pt idx="489">OPS</cx:pt>
          <cx:pt idx="490">OPS</cx:pt>
          <cx:pt idx="491">OPS</cx:pt>
          <cx:pt idx="492">OPS</cx:pt>
          <cx:pt idx="493">OPS</cx:pt>
          <cx:pt idx="494">OPS</cx:pt>
          <cx:pt idx="495">OPS</cx:pt>
          <cx:pt idx="496">OPS</cx:pt>
          <cx:pt idx="497">OPS</cx:pt>
          <cx:pt idx="498">OPS</cx:pt>
          <cx:pt idx="499">OPS</cx:pt>
          <cx:pt idx="500">OPS</cx:pt>
          <cx:pt idx="501">OPS</cx:pt>
          <cx:pt idx="502">OPS</cx:pt>
          <cx:pt idx="503">OPS</cx:pt>
          <cx:pt idx="504">OPS</cx:pt>
          <cx:pt idx="505">OPS</cx:pt>
        </cx:lvl>
      </cx:strDim>
      <cx:numDim type="val">
        <cx:f>Sheet1!$B$2:$B$305</cx:f>
        <cx:lvl ptCount="304" formatCode="General">
          <cx:pt idx="0">0.73382203999999995</cx:pt>
          <cx:pt idx="1">0.90097207999999995</cx:pt>
          <cx:pt idx="2">0.67554396999999999</cx:pt>
          <cx:pt idx="3">0.57472058000000004</cx:pt>
          <cx:pt idx="4">0.70214189999999999</cx:pt>
          <cx:pt idx="5">0.62082671</cx:pt>
          <cx:pt idx="6">0.72222222000000003</cx:pt>
          <cx:pt idx="7">0.76023390999999996</cx:pt>
          <cx:pt idx="8">0.52637363000000004</cx:pt>
          <cx:pt idx="9">0.55628577000000001</cx:pt>
          <cx:pt idx="10">0.76842889000000003</cx:pt>
          <cx:pt idx="11">0.69903992000000004</cx:pt>
          <cx:pt idx="12">0.65071771</cx:pt>
          <cx:pt idx="13">0.83234971999999996</cx:pt>
          <cx:pt idx="14">0.67608314000000003</cx:pt>
          <cx:pt idx="15">0.68593071999999999</cx:pt>
          <cx:pt idx="16">0.61140779999999995</cx:pt>
          <cx:pt idx="17">0.79814118999999994</cx:pt>
          <cx:pt idx="18">0.72576531</cx:pt>
          <cx:pt idx="19">0.50893158999999999</cx:pt>
          <cx:pt idx="20">0.65096745</cx:pt>
          <cx:pt idx="21">0.62322506</cx:pt>
          <cx:pt idx="22">0.75731400999999998</cx:pt>
          <cx:pt idx="23">0.78985506999999999</cx:pt>
          <cx:pt idx="24">0.53766234000000002</cx:pt>
          <cx:pt idx="25">0.33559322000000003</cx:pt>
          <cx:pt idx="26">0.44015014000000002</cx:pt>
          <cx:pt idx="27">0.82653061000000005</cx:pt>
          <cx:pt idx="28">0.52820513000000002</cx:pt>
          <cx:pt idx="29">0.96091417999999995</cx:pt>
          <cx:pt idx="30">0.43434342999999997</cx:pt>
          <cx:pt idx="31">0.56229507999999995</cx:pt>
          <cx:pt idx="32">0.57244932000000004</cx:pt>
          <cx:pt idx="33">0.91879383000000003</cx:pt>
          <cx:pt idx="34">0.29184322000000001</cx:pt>
          <cx:pt idx="35">0.60290982000000004</cx:pt>
          <cx:pt idx="36">0.76722732000000005</cx:pt>
          <cx:pt idx="37">0.96243882000000003</cx:pt>
          <cx:pt idx="38">0.66732172999999995</cx:pt>
          <cx:pt idx="39">0.37170062999999998</cx:pt>
          <cx:pt idx="40">0.51289682000000003</cx:pt>
          <cx:pt idx="41">0.73539518999999998</cx:pt>
          <cx:pt idx="42">0.66507991</cx:pt>
          <cx:pt idx="43">0.53690077999999997</cx:pt>
          <cx:pt idx="44">0.75107802999999995</cx:pt>
          <cx:pt idx="45">0.63030302999999999</cx:pt>
          <cx:pt idx="46">0.70051353999999999</cx:pt>
          <cx:pt idx="47">0.78290647000000002</cx:pt>
          <cx:pt idx="48">0.71335992000000004</cx:pt>
          <cx:pt idx="49">0.56325444000000002</cx:pt>
          <cx:pt idx="50">0.72988505000000004</cx:pt>
          <cx:pt idx="51">0.38275193000000002</cx:pt>
          <cx:pt idx="52">0.55861243999999999</cx:pt>
          <cx:pt idx="53">0.58151808000000005</cx:pt>
          <cx:pt idx="54">0.78763572000000004</cx:pt>
          <cx:pt idx="55">0.55250321000000002</cx:pt>
          <cx:pt idx="56">0.55437101</cx:pt>
          <cx:pt idx="57">0.69570136000000005</cx:pt>
          <cx:pt idx="58">0.75052443999999996</cx:pt>
          <cx:pt idx="59">0.68181818000000005</cx:pt>
          <cx:pt idx="60">0.79491599999999996</cx:pt>
          <cx:pt idx="61">0.43899124</cx:pt>
          <cx:pt idx="62">0.78829123000000001</cx:pt>
          <cx:pt idx="63">0.76931896</cx:pt>
          <cx:pt idx="64">0.91006155</cx:pt>
          <cx:pt idx="65">0.82443668000000003</cx:pt>
          <cx:pt idx="66">0.65656565</cx:pt>
          <cx:pt idx="67">0.56547619000000005</cx:pt>
          <cx:pt idx="68">0.51225125000000005</cx:pt>
          <cx:pt idx="69">0.66180108999999998</cx:pt>
          <cx:pt idx="70">0.53985506999999999</cx:pt>
          <cx:pt idx="71">0.53123445999999996</cx:pt>
          <cx:pt idx="72">0.86133720999999996</cx:pt>
          <cx:pt idx="73">0.70376642</cx:pt>
          <cx:pt idx="74">0.88105230000000001</cx:pt>
          <cx:pt idx="75">0.75422705000000001</cx:pt>
          <cx:pt idx="76">0.77480106000000004</cx:pt>
          <cx:pt idx="77">0.98011364000000001</cx:pt>
          <cx:pt idx="78">0.60723229000000001</cx:pt>
          <cx:pt idx="79">0.80150376000000001</cx:pt>
          <cx:pt idx="80">0.81897019000000004</cx:pt>
          <cx:pt idx="81">0.53277311000000005</cx:pt>
          <cx:pt idx="82">0.40297497999999998</cx:pt>
          <cx:pt idx="83">0.87486392999999996</cx:pt>
          <cx:pt idx="84">0.56022727000000005</cx:pt>
          <cx:pt idx="85">0.78044738999999996</cx:pt>
          <cx:pt idx="86">0.77130681999999995</cx:pt>
          <cx:pt idx="87">0.67036839999999998</cx:pt>
          <cx:pt idx="88">0.52493224000000005</cx:pt>
          <cx:pt idx="89">0.52267574000000006</cx:pt>
          <cx:pt idx="90">0.48967063999999999</cx:pt>
          <cx:pt idx="91">0.70995671000000005</cx:pt>
          <cx:pt idx="92">0.49952037999999999</cx:pt>
          <cx:pt idx="93">0.69567873000000002</cx:pt>
          <cx:pt idx="94">0.70230075999999997</cx:pt>
          <cx:pt idx="95">0.79104118000000001</cx:pt>
          <cx:pt idx="96">0.63834950999999995</cx:pt>
          <cx:pt idx="97">0.73546973999999998</cx:pt>
          <cx:pt idx="98">0.38178781000000001</cx:pt>
          <cx:pt idx="99">0.64735339999999997</cx:pt>
          <cx:pt idx="100">0.67416487000000003</cx:pt>
          <cx:pt idx="101">0.86254419000000004</cx:pt>
          <cx:pt idx="102">0.77526176999999996</cx:pt>
          <cx:pt idx="103">0.65156619999999998</cx:pt>
          <cx:pt idx="104">0.83727947999999996</cx:pt>
          <cx:pt idx="105">0.58194137000000001</cx:pt>
          <cx:pt idx="106">0.86151882000000002</cx:pt>
          <cx:pt idx="107">0.55797576999999998</cx:pt>
          <cx:pt idx="108">0.78603656</cx:pt>
          <cx:pt idx="109">0.77049477</cx:pt>
          <cx:pt idx="110">0.73615109000000001</cx:pt>
          <cx:pt idx="111">0.88773588000000003</cx:pt>
          <cx:pt idx="112">0.74483774999999997</cx:pt>
          <cx:pt idx="113">0.53256409999999998</cx:pt>
          <cx:pt idx="114">0.63065660999999995</cx:pt>
          <cx:pt idx="115">0.81230974</cx:pt>
          <cx:pt idx="116">0.63061423999999999</cx:pt>
          <cx:pt idx="117">0.64210765000000003</cx:pt>
          <cx:pt idx="118">0.72887650999999998</cx:pt>
          <cx:pt idx="119">0.55441176000000003</cx:pt>
          <cx:pt idx="120">0.70471614000000005</cx:pt>
          <cx:pt idx="121">0.68003269</cx:pt>
          <cx:pt idx="122">0.77040089</cx:pt>
          <cx:pt idx="123">0.82940659999999999</cx:pt>
          <cx:pt idx="124">0.83221657999999998</cx:pt>
          <cx:pt idx="125">0.87169359999999996</cx:pt>
          <cx:pt idx="126">0.90161944000000005</cx:pt>
          <cx:pt idx="127">0.73881227000000005</cx:pt>
          <cx:pt idx="128">0.63449122999999996</cx:pt>
          <cx:pt idx="129">0.70990439999999999</cx:pt>
          <cx:pt idx="130">0.77759385000000003</cx:pt>
          <cx:pt idx="131">0.65035429</cx:pt>
          <cx:pt idx="132">0.72601446000000003</cx:pt>
          <cx:pt idx="133">0.82355237000000003</cx:pt>
          <cx:pt idx="134">0.74567901999999997</cx:pt>
          <cx:pt idx="135">0.78587353000000004</cx:pt>
          <cx:pt idx="136">0.66377434999999996</cx:pt>
          <cx:pt idx="137">0.69262769000000002</cx:pt>
          <cx:pt idx="138">0.65842491000000003</cx:pt>
          <cx:pt idx="139">0.74409965</cx:pt>
          <cx:pt idx="140">0.69094191000000005</cx:pt>
          <cx:pt idx="141">0.51479087000000001</cx:pt>
          <cx:pt idx="142">0.82701522999999999</cx:pt>
          <cx:pt idx="143">0.66112479999999996</cx:pt>
          <cx:pt idx="144">0.68735575999999998</cx:pt>
          <cx:pt idx="145">0.70809823999999999</cx:pt>
          <cx:pt idx="146">0.78096730999999997</cx:pt>
          <cx:pt idx="147">0.56045182000000004</cx:pt>
          <cx:pt idx="148">0.68566307999999998</cx:pt>
          <cx:pt idx="149">0.75515078000000002</cx:pt>
          <cx:pt idx="150">0.60582170000000002</cx:pt>
          <cx:pt idx="151">0.84682853999999996</cx:pt>
          <cx:pt idx="152">0.73400673000000005</cx:pt>
          <cx:pt idx="153">0.77791167999999999</cx:pt>
          <cx:pt idx="154">0.93617570999999999</cx:pt>
          <cx:pt idx="155">0.80368382999999999</cx:pt>
          <cx:pt idx="156">0.61645901999999997</cx:pt>
          <cx:pt idx="157">0.66776694999999997</cx:pt>
          <cx:pt idx="158">0.54033134999999999</cx:pt>
          <cx:pt idx="159">0.64503142999999996</cx:pt>
          <cx:pt idx="160">0.88689788000000003</cx:pt>
          <cx:pt idx="161">0.81298926000000005</cx:pt>
          <cx:pt idx="162">0.62844668999999997</cx:pt>
          <cx:pt idx="163">0.58095238999999999</cx:pt>
          <cx:pt idx="164">0.70005300000000004</cx:pt>
          <cx:pt idx="165">0.74217858000000003</cx:pt>
          <cx:pt idx="166">0.90636554000000003</cx:pt>
          <cx:pt idx="167">0.87663393000000001</cx:pt>
          <cx:pt idx="168">0.74768712999999998</cx:pt>
          <cx:pt idx="169">0.73529518000000005</cx:pt>
          <cx:pt idx="170">0.89391049</cx:pt>
          <cx:pt idx="171">0.59907537</cx:pt>
          <cx:pt idx="172">0.74394477999999997</cx:pt>
          <cx:pt idx="173">0.58506997000000005</cx:pt>
          <cx:pt idx="174">0.51068385999999999</cx:pt>
          <cx:pt idx="175">0.77518770000000004</cx:pt>
          <cx:pt idx="176">0.78204819999999997</cx:pt>
          <cx:pt idx="177">0.63709766999999995</cx:pt>
          <cx:pt idx="178">0.46794871999999998</cx:pt>
          <cx:pt idx="179">0.71104431999999995</cx:pt>
          <cx:pt idx="180">0.50429237000000005</cx:pt>
          <cx:pt idx="181">0.82027925999999995</cx:pt>
          <cx:pt idx="182">0.85306835999999997</cx:pt>
          <cx:pt idx="183">0.59909721999999999</cx:pt>
          <cx:pt idx="184">0.74714906999999997</cx:pt>
          <cx:pt idx="185">0.76287066000000003</cx:pt>
          <cx:pt idx="186">0.60519075</cx:pt>
          <cx:pt idx="187">0.73333333000000001</cx:pt>
          <cx:pt idx="188">0.76454544999999996</cx:pt>
          <cx:pt idx="189">0.66126393000000006</cx:pt>
          <cx:pt idx="190">1.009255</cx:pt>
          <cx:pt idx="191">0.84688995</cx:pt>
          <cx:pt idx="192">0.71127826000000005</cx:pt>
          <cx:pt idx="193">0.74667538</cx:pt>
          <cx:pt idx="194">0.58591462000000005</cx:pt>
          <cx:pt idx="195">0.66492731000000005</cx:pt>
          <cx:pt idx="196">0.61009756999999998</cx:pt>
          <cx:pt idx="197">0.83171176999999996</cx:pt>
          <cx:pt idx="198">0.56199071</cx:pt>
          <cx:pt idx="199">0.64952237000000002</cx:pt>
          <cx:pt idx="200">0.72023499000000002</cx:pt>
          <cx:pt idx="201">0.76998169000000005</cx:pt>
          <cx:pt idx="202">0.71503128999999999</cx:pt>
          <cx:pt idx="203">0.52798250000000002</cx:pt>
          <cx:pt idx="204">0.69506493999999996</cx:pt>
          <cx:pt idx="205">0.67964519000000001</cx:pt>
          <cx:pt idx="206">0.98321892</cx:pt>
          <cx:pt idx="207">0.79850924999999995</cx:pt>
          <cx:pt idx="208">0.55000378999999999</cx:pt>
          <cx:pt idx="209">0.79255613999999996</cx:pt>
          <cx:pt idx="210">0.91309746000000003</cx:pt>
          <cx:pt idx="211">0.63839736999999996</cx:pt>
          <cx:pt idx="212">0.80816173999999996</cx:pt>
          <cx:pt idx="213">0.77884770000000003</cx:pt>
          <cx:pt idx="214">0.67933155000000001</cx:pt>
          <cx:pt idx="215">0.61581395000000005</cx:pt>
          <cx:pt idx="216">0.88589583999999999</cx:pt>
          <cx:pt idx="217">0.78771027000000005</cx:pt>
          <cx:pt idx="218">0.88782320000000003</cx:pt>
          <cx:pt idx="219">0.66535898999999998</cx:pt>
          <cx:pt idx="220">0.64369008000000005</cx:pt>
          <cx:pt idx="221">0.68558114000000003</cx:pt>
          <cx:pt idx="222">0.64746283000000004</cx:pt>
          <cx:pt idx="223">0.67582558999999998</cx:pt>
          <cx:pt idx="224">0.83792211999999999</cx:pt>
          <cx:pt idx="225">0.49675517000000002</cx:pt>
          <cx:pt idx="226">0.87726026999999995</cx:pt>
          <cx:pt idx="227">0.82793148999999999</cx:pt>
          <cx:pt idx="228">0.56843854000000005</cx:pt>
          <cx:pt idx="229">0.83039764999999999</cx:pt>
          <cx:pt idx="230">0.66976038999999998</cx:pt>
          <cx:pt idx="231">0.71223119000000001</cx:pt>
          <cx:pt idx="232">0.60895228000000001</cx:pt>
          <cx:pt idx="233">0.86385199000000001</cx:pt>
          <cx:pt idx="234">0.81346154000000004</cx:pt>
          <cx:pt idx="235">0.69036858000000001</cx:pt>
          <cx:pt idx="236">0.78606312</cx:pt>
          <cx:pt idx="237">0.66589494999999999</cx:pt>
          <cx:pt idx="238">0.56454517999999998</cx:pt>
          <cx:pt idx="239">0.61161686000000004</cx:pt>
          <cx:pt idx="240">0.65072414999999995</cx:pt>
          <cx:pt idx="241">0.75187773000000002</cx:pt>
          <cx:pt idx="242">0.70991932000000002</cx:pt>
          <cx:pt idx="243">0.67249119999999996</cx:pt>
          <cx:pt idx="244">0.56193694000000005</cx:pt>
          <cx:pt idx="245">0.66729167</cx:pt>
          <cx:pt idx="246">0.56931069000000001</cx:pt>
          <cx:pt idx="247">0.79476743999999999</cx:pt>
          <cx:pt idx="248">0.73146425000000004</cx:pt>
          <cx:pt idx="249">0.74473155000000002</cx:pt>
          <cx:pt idx="250">0.74432703</cx:pt>
          <cx:pt idx="251">0.56116498999999997</cx:pt>
          <cx:pt idx="252">0.73297575999999998</cx:pt>
          <cx:pt idx="253">0.781362</cx:pt>
          <cx:pt idx="254">0.78769672999999996</cx:pt>
          <cx:pt idx="255">0.55014006000000004</cx:pt>
          <cx:pt idx="256">0.69384058000000004</cx:pt>
          <cx:pt idx="257">0.78920080000000004</cx:pt>
          <cx:pt idx="258">0.55779983</cx:pt>
          <cx:pt idx="259">0.80358733999999998</cx:pt>
          <cx:pt idx="260">0.75905279999999997</cx:pt>
          <cx:pt idx="261">0.94055652000000001</cx:pt>
          <cx:pt idx="262">0.61997294999999997</cx:pt>
          <cx:pt idx="263">0.77035770999999997</cx:pt>
          <cx:pt idx="264">0.96898262999999996</cx:pt>
          <cx:pt idx="265">0.66617587</cx:pt>
          <cx:pt idx="266">0.62771779000000005</cx:pt>
          <cx:pt idx="267">0.82201944000000005</cx:pt>
          <cx:pt idx="268">0.67435345000000002</cx:pt>
          <cx:pt idx="269">0.91193035</cx:pt>
          <cx:pt idx="270">0.80476784999999995</cx:pt>
          <cx:pt idx="271">0.80157716999999995</cx:pt>
          <cx:pt idx="272">0.84474886000000005</cx:pt>
          <cx:pt idx="273">0.60060060000000004</cx:pt>
          <cx:pt idx="274">0.76389697999999995</cx:pt>
          <cx:pt idx="275">0.74977126000000005</cx:pt>
          <cx:pt idx="276">0.65366307000000001</cx:pt>
          <cx:pt idx="277">0.63714163000000001</cx:pt>
          <cx:pt idx="278">0.76000000000000001</cx:pt>
          <cx:pt idx="279">0.74822023000000004</cx:pt>
          <cx:pt idx="280">0.68253967999999998</cx:pt>
          <cx:pt idx="281">0.75027615000000003</cx:pt>
          <cx:pt idx="282">0.60801216999999996</cx:pt>
          <cx:pt idx="283">0.74457576999999997</cx:pt>
          <cx:pt idx="284">0.72869918</cx:pt>
          <cx:pt idx="285">1.0200873399999999</cx:pt>
          <cx:pt idx="286">0.79026151</cx:pt>
          <cx:pt idx="287">0.68387633000000003</cx:pt>
          <cx:pt idx="288">0.97767258999999995</cx:pt>
          <cx:pt idx="289">0.61831435999999995</cx:pt>
          <cx:pt idx="290">0.72984870000000002</cx:pt>
          <cx:pt idx="291">0.77070601000000005</cx:pt>
          <cx:pt idx="292">0.62394958</cx:pt>
          <cx:pt idx="293">0.85964912000000004</cx:pt>
          <cx:pt idx="294">0.70863419999999999</cx:pt>
          <cx:pt idx="295">0.68407055000000005</cx:pt>
          <cx:pt idx="296">0.80039786999999996</cx:pt>
          <cx:pt idx="297">0.83855497000000001</cx:pt>
          <cx:pt idx="298">0.57586873000000005</cx:pt>
          <cx:pt idx="299">0.66299469</cx:pt>
          <cx:pt idx="300">0.64021777000000002</cx:pt>
          <cx:pt idx="301">0.56604507000000004</cx:pt>
          <cx:pt idx="302">0.60965378999999997</cx:pt>
          <cx:pt idx="303">0.60084559999999998</cx:pt>
        </cx:lv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lvl ptCount="0" formatCode="General"/>
      </cx:numDim>
    </cx:data>
    <cx:data id="1">
      <cx:strDim type="cat">
        <cx:f>Sheet1!$A$2:$A$507</cx:f>
        <cx:lvl ptCount="506">
          <cx:pt idx="0">OPS</cx:pt>
          <cx:pt idx="1">OPS</cx:pt>
          <cx:pt idx="2">OPS</cx:pt>
          <cx:pt idx="3">OPS</cx:pt>
          <cx:pt idx="4">OPS</cx:pt>
          <cx:pt idx="5">OPS</cx:pt>
          <cx:pt idx="6">OPS</cx:pt>
          <cx:pt idx="7">OPS</cx:pt>
          <cx:pt idx="8">OPS</cx:pt>
          <cx:pt idx="9">OPS</cx:pt>
          <cx:pt idx="10">OPS</cx:pt>
          <cx:pt idx="11">OPS</cx:pt>
          <cx:pt idx="12">OPS</cx:pt>
          <cx:pt idx="13">OPS</cx:pt>
          <cx:pt idx="14">OPS</cx:pt>
          <cx:pt idx="15">OPS</cx:pt>
          <cx:pt idx="16">OPS</cx:pt>
          <cx:pt idx="17">OPS</cx:pt>
          <cx:pt idx="18">OPS</cx:pt>
          <cx:pt idx="19">OPS</cx:pt>
          <cx:pt idx="20">OPS</cx:pt>
          <cx:pt idx="21">OPS</cx:pt>
          <cx:pt idx="22">OPS</cx:pt>
          <cx:pt idx="23">OPS</cx:pt>
          <cx:pt idx="24">OPS</cx:pt>
          <cx:pt idx="25">OPS</cx:pt>
          <cx:pt idx="26">OPS</cx:pt>
          <cx:pt idx="27">OPS</cx:pt>
          <cx:pt idx="28">OPS</cx:pt>
          <cx:pt idx="29">OPS</cx:pt>
          <cx:pt idx="30">OPS</cx:pt>
          <cx:pt idx="31">OPS</cx:pt>
          <cx:pt idx="32">OPS</cx:pt>
          <cx:pt idx="33">OPS</cx:pt>
          <cx:pt idx="34">OPS</cx:pt>
          <cx:pt idx="35">OPS</cx:pt>
          <cx:pt idx="36">OPS</cx:pt>
          <cx:pt idx="37">OPS</cx:pt>
          <cx:pt idx="38">OPS</cx:pt>
          <cx:pt idx="39">OPS</cx:pt>
          <cx:pt idx="40">OPS</cx:pt>
          <cx:pt idx="41">OPS</cx:pt>
          <cx:pt idx="42">OPS</cx:pt>
          <cx:pt idx="43">OPS</cx:pt>
          <cx:pt idx="44">OPS</cx:pt>
          <cx:pt idx="45">OPS</cx:pt>
          <cx:pt idx="46">OPS</cx:pt>
          <cx:pt idx="47">OPS</cx:pt>
          <cx:pt idx="48">OPS</cx:pt>
          <cx:pt idx="49">OPS</cx:pt>
          <cx:pt idx="50">OPS</cx:pt>
          <cx:pt idx="51">OPS</cx:pt>
          <cx:pt idx="52">OPS</cx:pt>
          <cx:pt idx="53">OPS</cx:pt>
          <cx:pt idx="54">OPS</cx:pt>
          <cx:pt idx="55">OPS</cx:pt>
          <cx:pt idx="56">OPS</cx:pt>
          <cx:pt idx="57">OPS</cx:pt>
          <cx:pt idx="58">OPS</cx:pt>
          <cx:pt idx="59">OPS</cx:pt>
          <cx:pt idx="60">OPS</cx:pt>
          <cx:pt idx="61">OPS</cx:pt>
          <cx:pt idx="62">OPS</cx:pt>
          <cx:pt idx="63">OPS</cx:pt>
          <cx:pt idx="64">OPS</cx:pt>
          <cx:pt idx="65">OPS</cx:pt>
          <cx:pt idx="66">OPS</cx:pt>
          <cx:pt idx="67">OPS</cx:pt>
          <cx:pt idx="68">OPS</cx:pt>
          <cx:pt idx="69">OPS</cx:pt>
          <cx:pt idx="70">OPS</cx:pt>
          <cx:pt idx="71">OPS</cx:pt>
          <cx:pt idx="72">OPS</cx:pt>
          <cx:pt idx="73">OPS</cx:pt>
          <cx:pt idx="74">OPS</cx:pt>
          <cx:pt idx="75">OPS</cx:pt>
          <cx:pt idx="76">OPS</cx:pt>
          <cx:pt idx="77">OPS</cx:pt>
          <cx:pt idx="78">OPS</cx:pt>
          <cx:pt idx="79">OPS</cx:pt>
          <cx:pt idx="80">OPS</cx:pt>
          <cx:pt idx="81">OPS</cx:pt>
          <cx:pt idx="82">OPS</cx:pt>
          <cx:pt idx="83">OPS</cx:pt>
          <cx:pt idx="84">OPS</cx:pt>
          <cx:pt idx="85">OPS</cx:pt>
          <cx:pt idx="86">OPS</cx:pt>
          <cx:pt idx="87">OPS</cx:pt>
          <cx:pt idx="88">OPS</cx:pt>
          <cx:pt idx="89">OPS</cx:pt>
          <cx:pt idx="90">OPS</cx:pt>
          <cx:pt idx="91">OPS</cx:pt>
          <cx:pt idx="92">OPS</cx:pt>
          <cx:pt idx="93">OPS</cx:pt>
          <cx:pt idx="94">OPS</cx:pt>
          <cx:pt idx="95">OPS</cx:pt>
          <cx:pt idx="96">OPS</cx:pt>
          <cx:pt idx="97">OPS</cx:pt>
          <cx:pt idx="98">OPS</cx:pt>
          <cx:pt idx="99">OPS</cx:pt>
          <cx:pt idx="100">OPS</cx:pt>
          <cx:pt idx="101">OPS</cx:pt>
          <cx:pt idx="102">OPS</cx:pt>
          <cx:pt idx="103">OPS</cx:pt>
          <cx:pt idx="104">OPS</cx:pt>
          <cx:pt idx="105">OPS</cx:pt>
          <cx:pt idx="106">OPS</cx:pt>
          <cx:pt idx="107">OPS</cx:pt>
          <cx:pt idx="108">OPS</cx:pt>
          <cx:pt idx="109">OPS</cx:pt>
          <cx:pt idx="110">OPS</cx:pt>
          <cx:pt idx="111">OPS</cx:pt>
          <cx:pt idx="112">OPS</cx:pt>
          <cx:pt idx="113">OPS</cx:pt>
          <cx:pt idx="114">OPS</cx:pt>
          <cx:pt idx="115">OPS</cx:pt>
          <cx:pt idx="116">OPS</cx:pt>
          <cx:pt idx="117">OPS</cx:pt>
          <cx:pt idx="118">OPS</cx:pt>
          <cx:pt idx="119">OPS</cx:pt>
          <cx:pt idx="120">OPS</cx:pt>
          <cx:pt idx="121">OPS</cx:pt>
          <cx:pt idx="122">OPS</cx:pt>
          <cx:pt idx="123">OPS</cx:pt>
          <cx:pt idx="124">OPS</cx:pt>
          <cx:pt idx="125">OPS</cx:pt>
          <cx:pt idx="126">OPS</cx:pt>
          <cx:pt idx="127">OPS</cx:pt>
          <cx:pt idx="128">OPS</cx:pt>
          <cx:pt idx="129">OPS</cx:pt>
          <cx:pt idx="130">OPS</cx:pt>
          <cx:pt idx="131">OPS</cx:pt>
          <cx:pt idx="132">OPS</cx:pt>
          <cx:pt idx="133">OPS</cx:pt>
          <cx:pt idx="134">OPS</cx:pt>
          <cx:pt idx="135">OPS</cx:pt>
          <cx:pt idx="136">OPS</cx:pt>
          <cx:pt idx="137">OPS</cx:pt>
          <cx:pt idx="138">OPS</cx:pt>
          <cx:pt idx="139">OPS</cx:pt>
          <cx:pt idx="140">OPS</cx:pt>
          <cx:pt idx="141">OPS</cx:pt>
          <cx:pt idx="142">OPS</cx:pt>
          <cx:pt idx="143">OPS</cx:pt>
          <cx:pt idx="144">OPS</cx:pt>
          <cx:pt idx="145">OPS</cx:pt>
          <cx:pt idx="146">OPS</cx:pt>
          <cx:pt idx="147">OPS</cx:pt>
          <cx:pt idx="148">OPS</cx:pt>
          <cx:pt idx="149">OPS</cx:pt>
          <cx:pt idx="150">OPS</cx:pt>
          <cx:pt idx="151">OPS</cx:pt>
          <cx:pt idx="152">OPS</cx:pt>
          <cx:pt idx="153">OPS</cx:pt>
          <cx:pt idx="154">OPS</cx:pt>
          <cx:pt idx="155">OPS</cx:pt>
          <cx:pt idx="156">OPS</cx:pt>
          <cx:pt idx="157">OPS</cx:pt>
          <cx:pt idx="158">OPS</cx:pt>
          <cx:pt idx="159">OPS</cx:pt>
          <cx:pt idx="160">OPS</cx:pt>
          <cx:pt idx="161">OPS</cx:pt>
          <cx:pt idx="162">OPS</cx:pt>
          <cx:pt idx="163">OPS</cx:pt>
          <cx:pt idx="164">OPS</cx:pt>
          <cx:pt idx="165">OPS</cx:pt>
          <cx:pt idx="166">OPS</cx:pt>
          <cx:pt idx="167">OPS</cx:pt>
          <cx:pt idx="168">OPS</cx:pt>
          <cx:pt idx="169">OPS</cx:pt>
          <cx:pt idx="170">OPS</cx:pt>
          <cx:pt idx="171">OPS</cx:pt>
          <cx:pt idx="172">OPS</cx:pt>
          <cx:pt idx="173">OPS</cx:pt>
          <cx:pt idx="174">OPS</cx:pt>
          <cx:pt idx="175">OPS</cx:pt>
          <cx:pt idx="176">OPS</cx:pt>
          <cx:pt idx="177">OPS</cx:pt>
          <cx:pt idx="178">OPS</cx:pt>
          <cx:pt idx="179">OPS</cx:pt>
          <cx:pt idx="180">OPS</cx:pt>
          <cx:pt idx="181">OPS</cx:pt>
          <cx:pt idx="182">OPS</cx:pt>
          <cx:pt idx="183">OPS</cx:pt>
          <cx:pt idx="184">OPS</cx:pt>
          <cx:pt idx="185">OPS</cx:pt>
          <cx:pt idx="186">OPS</cx:pt>
          <cx:pt idx="187">OPS</cx:pt>
          <cx:pt idx="188">OPS</cx:pt>
          <cx:pt idx="189">OPS</cx:pt>
          <cx:pt idx="190">OPS</cx:pt>
          <cx:pt idx="191">OPS</cx:pt>
          <cx:pt idx="192">OPS</cx:pt>
          <cx:pt idx="193">OPS</cx:pt>
          <cx:pt idx="194">OPS</cx:pt>
          <cx:pt idx="195">OPS</cx:pt>
          <cx:pt idx="196">OPS</cx:pt>
          <cx:pt idx="197">OPS</cx:pt>
          <cx:pt idx="198">OPS</cx:pt>
          <cx:pt idx="199">OPS</cx:pt>
          <cx:pt idx="200">OPS</cx:pt>
          <cx:pt idx="201">OPS</cx:pt>
          <cx:pt idx="202">OPS</cx:pt>
          <cx:pt idx="203">OPS</cx:pt>
          <cx:pt idx="204">OPS</cx:pt>
          <cx:pt idx="205">OPS</cx:pt>
          <cx:pt idx="206">OPS</cx:pt>
          <cx:pt idx="207">OPS</cx:pt>
          <cx:pt idx="208">OPS</cx:pt>
          <cx:pt idx="209">OPS</cx:pt>
          <cx:pt idx="210">OPS</cx:pt>
          <cx:pt idx="211">OPS</cx:pt>
          <cx:pt idx="212">OPS</cx:pt>
          <cx:pt idx="213">OPS</cx:pt>
          <cx:pt idx="214">OPS</cx:pt>
          <cx:pt idx="215">OPS</cx:pt>
          <cx:pt idx="216">OPS</cx:pt>
          <cx:pt idx="217">OPS</cx:pt>
          <cx:pt idx="218">OPS</cx:pt>
          <cx:pt idx="219">OPS</cx:pt>
          <cx:pt idx="220">OPS</cx:pt>
          <cx:pt idx="221">OPS</cx:pt>
          <cx:pt idx="222">OPS</cx:pt>
          <cx:pt idx="223">OPS</cx:pt>
          <cx:pt idx="224">OPS</cx:pt>
          <cx:pt idx="225">OPS</cx:pt>
          <cx:pt idx="226">OPS</cx:pt>
          <cx:pt idx="227">OPS</cx:pt>
          <cx:pt idx="228">OPS</cx:pt>
          <cx:pt idx="229">OPS</cx:pt>
          <cx:pt idx="230">OPS</cx:pt>
          <cx:pt idx="231">OPS</cx:pt>
          <cx:pt idx="232">OPS</cx:pt>
          <cx:pt idx="233">OPS</cx:pt>
          <cx:pt idx="234">OPS</cx:pt>
          <cx:pt idx="235">OPS</cx:pt>
          <cx:pt idx="236">OPS</cx:pt>
          <cx:pt idx="237">OPS</cx:pt>
          <cx:pt idx="238">OPS</cx:pt>
          <cx:pt idx="239">OPS</cx:pt>
          <cx:pt idx="240">OPS</cx:pt>
          <cx:pt idx="241">OPS</cx:pt>
          <cx:pt idx="242">OPS</cx:pt>
          <cx:pt idx="243">OPS</cx:pt>
          <cx:pt idx="244">OPS</cx:pt>
          <cx:pt idx="245">OPS</cx:pt>
          <cx:pt idx="246">OPS</cx:pt>
          <cx:pt idx="247">OPS</cx:pt>
          <cx:pt idx="248">OPS</cx:pt>
          <cx:pt idx="249">OPS</cx:pt>
          <cx:pt idx="250">OPS</cx:pt>
          <cx:pt idx="251">OPS</cx:pt>
          <cx:pt idx="252">OPS</cx:pt>
          <cx:pt idx="253">OPS</cx:pt>
          <cx:pt idx="254">OPS</cx:pt>
          <cx:pt idx="255">OPS</cx:pt>
          <cx:pt idx="256">OPS</cx:pt>
          <cx:pt idx="257">OPS</cx:pt>
          <cx:pt idx="258">OPS</cx:pt>
          <cx:pt idx="259">OPS</cx:pt>
          <cx:pt idx="260">OPS</cx:pt>
          <cx:pt idx="261">OPS</cx:pt>
          <cx:pt idx="262">OPS</cx:pt>
          <cx:pt idx="263">OPS</cx:pt>
          <cx:pt idx="264">OPS</cx:pt>
          <cx:pt idx="265">OPS</cx:pt>
          <cx:pt idx="266">OPS</cx:pt>
          <cx:pt idx="267">OPS</cx:pt>
          <cx:pt idx="268">OPS</cx:pt>
          <cx:pt idx="269">OPS</cx:pt>
          <cx:pt idx="270">OPS</cx:pt>
          <cx:pt idx="271">OPS</cx:pt>
          <cx:pt idx="272">OPS</cx:pt>
          <cx:pt idx="273">OPS</cx:pt>
          <cx:pt idx="274">OPS</cx:pt>
          <cx:pt idx="275">OPS</cx:pt>
          <cx:pt idx="276">OPS</cx:pt>
          <cx:pt idx="277">OPS</cx:pt>
          <cx:pt idx="278">OPS</cx:pt>
          <cx:pt idx="279">OPS</cx:pt>
          <cx:pt idx="280">OPS</cx:pt>
          <cx:pt idx="281">OPS</cx:pt>
          <cx:pt idx="282">OPS</cx:pt>
          <cx:pt idx="283">OPS</cx:pt>
          <cx:pt idx="284">OPS</cx:pt>
          <cx:pt idx="285">OPS</cx:pt>
          <cx:pt idx="286">OPS</cx:pt>
          <cx:pt idx="287">OPS</cx:pt>
          <cx:pt idx="288">OPS</cx:pt>
          <cx:pt idx="289">OPS</cx:pt>
          <cx:pt idx="290">OPS</cx:pt>
          <cx:pt idx="291">OPS</cx:pt>
          <cx:pt idx="292">OPS</cx:pt>
          <cx:pt idx="293">OPS</cx:pt>
          <cx:pt idx="294">OPS</cx:pt>
          <cx:pt idx="295">OPS</cx:pt>
          <cx:pt idx="296">OPS</cx:pt>
          <cx:pt idx="297">OPS</cx:pt>
          <cx:pt idx="298">OPS</cx:pt>
          <cx:pt idx="299">OPS</cx:pt>
          <cx:pt idx="300">OPS</cx:pt>
          <cx:pt idx="301">OPS</cx:pt>
          <cx:pt idx="302">OPS</cx:pt>
          <cx:pt idx="303">OPS</cx:pt>
          <cx:pt idx="304">OPS</cx:pt>
          <cx:pt idx="305">OPS</cx:pt>
          <cx:pt idx="306">OPS</cx:pt>
          <cx:pt idx="307">OPS</cx:pt>
          <cx:pt idx="308">OPS</cx:pt>
          <cx:pt idx="309">OPS</cx:pt>
          <cx:pt idx="310">OPS</cx:pt>
          <cx:pt idx="311">OPS</cx:pt>
          <cx:pt idx="312">OPS</cx:pt>
          <cx:pt idx="313">OPS</cx:pt>
          <cx:pt idx="314">OPS</cx:pt>
          <cx:pt idx="315">OPS</cx:pt>
          <cx:pt idx="316">OPS</cx:pt>
          <cx:pt idx="317">OPS</cx:pt>
          <cx:pt idx="318">OPS</cx:pt>
          <cx:pt idx="319">OPS</cx:pt>
          <cx:pt idx="320">OPS</cx:pt>
          <cx:pt idx="321">OPS</cx:pt>
          <cx:pt idx="322">OPS</cx:pt>
          <cx:pt idx="323">OPS</cx:pt>
          <cx:pt idx="324">OPS</cx:pt>
          <cx:pt idx="325">OPS</cx:pt>
          <cx:pt idx="326">OPS</cx:pt>
          <cx:pt idx="327">OPS</cx:pt>
          <cx:pt idx="328">OPS</cx:pt>
          <cx:pt idx="329">OPS</cx:pt>
          <cx:pt idx="330">OPS</cx:pt>
          <cx:pt idx="331">OPS</cx:pt>
          <cx:pt idx="332">OPS</cx:pt>
          <cx:pt idx="333">OPS</cx:pt>
          <cx:pt idx="334">OPS</cx:pt>
          <cx:pt idx="335">OPS</cx:pt>
          <cx:pt idx="336">OPS</cx:pt>
          <cx:pt idx="337">OPS</cx:pt>
          <cx:pt idx="338">OPS</cx:pt>
          <cx:pt idx="339">OPS</cx:pt>
          <cx:pt idx="340">OPS</cx:pt>
          <cx:pt idx="341">OPS</cx:pt>
          <cx:pt idx="342">OPS</cx:pt>
          <cx:pt idx="343">OPS</cx:pt>
          <cx:pt idx="344">OPS</cx:pt>
          <cx:pt idx="345">OPS</cx:pt>
          <cx:pt idx="346">OPS</cx:pt>
          <cx:pt idx="347">OPS</cx:pt>
          <cx:pt idx="348">OPS</cx:pt>
          <cx:pt idx="349">OPS</cx:pt>
          <cx:pt idx="350">OPS</cx:pt>
          <cx:pt idx="351">OPS</cx:pt>
          <cx:pt idx="352">OPS</cx:pt>
          <cx:pt idx="353">OPS</cx:pt>
          <cx:pt idx="354">OPS</cx:pt>
          <cx:pt idx="355">OPS</cx:pt>
          <cx:pt idx="356">OPS</cx:pt>
          <cx:pt idx="357">OPS</cx:pt>
          <cx:pt idx="358">OPS</cx:pt>
          <cx:pt idx="359">OPS</cx:pt>
          <cx:pt idx="360">OPS</cx:pt>
          <cx:pt idx="361">OPS</cx:pt>
          <cx:pt idx="362">OPS</cx:pt>
          <cx:pt idx="363">OPS</cx:pt>
          <cx:pt idx="364">OPS</cx:pt>
          <cx:pt idx="365">OPS</cx:pt>
          <cx:pt idx="366">OPS</cx:pt>
          <cx:pt idx="367">OPS</cx:pt>
          <cx:pt idx="368">OPS</cx:pt>
          <cx:pt idx="369">OPS</cx:pt>
          <cx:pt idx="370">OPS</cx:pt>
          <cx:pt idx="371">OPS</cx:pt>
          <cx:pt idx="372">OPS</cx:pt>
          <cx:pt idx="373">OPS</cx:pt>
          <cx:pt idx="374">OPS</cx:pt>
          <cx:pt idx="375">OPS</cx:pt>
          <cx:pt idx="376">OPS</cx:pt>
          <cx:pt idx="377">OPS</cx:pt>
          <cx:pt idx="378">OPS</cx:pt>
          <cx:pt idx="379">OPS</cx:pt>
          <cx:pt idx="380">OPS</cx:pt>
          <cx:pt idx="381">OPS</cx:pt>
          <cx:pt idx="382">OPS</cx:pt>
          <cx:pt idx="383">OPS</cx:pt>
          <cx:pt idx="384">OPS</cx:pt>
          <cx:pt idx="385">OPS</cx:pt>
          <cx:pt idx="386">OPS</cx:pt>
          <cx:pt idx="387">OPS</cx:pt>
          <cx:pt idx="388">OPS</cx:pt>
          <cx:pt idx="389">OPS</cx:pt>
          <cx:pt idx="390">OPS</cx:pt>
          <cx:pt idx="391">OPS</cx:pt>
          <cx:pt idx="392">OPS</cx:pt>
          <cx:pt idx="393">OPS</cx:pt>
          <cx:pt idx="394">OPS</cx:pt>
          <cx:pt idx="395">OPS</cx:pt>
          <cx:pt idx="396">OPS</cx:pt>
          <cx:pt idx="397">OPS</cx:pt>
          <cx:pt idx="398">OPS</cx:pt>
          <cx:pt idx="399">OPS</cx:pt>
          <cx:pt idx="400">OPS</cx:pt>
          <cx:pt idx="401">OPS</cx:pt>
          <cx:pt idx="402">OPS</cx:pt>
          <cx:pt idx="403">OPS</cx:pt>
          <cx:pt idx="404">OPS</cx:pt>
          <cx:pt idx="405">OPS</cx:pt>
          <cx:pt idx="406">OPS</cx:pt>
          <cx:pt idx="407">OPS</cx:pt>
          <cx:pt idx="408">OPS</cx:pt>
          <cx:pt idx="409">OPS</cx:pt>
          <cx:pt idx="410">OPS</cx:pt>
          <cx:pt idx="411">OPS</cx:pt>
          <cx:pt idx="412">OPS</cx:pt>
          <cx:pt idx="413">OPS</cx:pt>
          <cx:pt idx="414">OPS</cx:pt>
          <cx:pt idx="415">OPS</cx:pt>
          <cx:pt idx="416">OPS</cx:pt>
          <cx:pt idx="417">OPS</cx:pt>
          <cx:pt idx="418">OPS</cx:pt>
          <cx:pt idx="419">OPS</cx:pt>
          <cx:pt idx="420">OPS</cx:pt>
          <cx:pt idx="421">OPS</cx:pt>
          <cx:pt idx="422">OPS</cx:pt>
          <cx:pt idx="423">OPS</cx:pt>
          <cx:pt idx="424">OPS</cx:pt>
          <cx:pt idx="425">OPS</cx:pt>
          <cx:pt idx="426">OPS</cx:pt>
          <cx:pt idx="427">OPS</cx:pt>
          <cx:pt idx="428">OPS</cx:pt>
          <cx:pt idx="429">OPS</cx:pt>
          <cx:pt idx="430">OPS</cx:pt>
          <cx:pt idx="431">OPS</cx:pt>
          <cx:pt idx="432">OPS</cx:pt>
          <cx:pt idx="433">OPS</cx:pt>
          <cx:pt idx="434">OPS</cx:pt>
          <cx:pt idx="435">OPS</cx:pt>
          <cx:pt idx="436">OPS</cx:pt>
          <cx:pt idx="437">OPS</cx:pt>
          <cx:pt idx="438">OPS</cx:pt>
          <cx:pt idx="439">OPS</cx:pt>
          <cx:pt idx="440">OPS</cx:pt>
          <cx:pt idx="441">OPS</cx:pt>
          <cx:pt idx="442">OPS</cx:pt>
          <cx:pt idx="443">OPS</cx:pt>
          <cx:pt idx="444">OPS</cx:pt>
          <cx:pt idx="445">OPS</cx:pt>
          <cx:pt idx="446">OPS</cx:pt>
          <cx:pt idx="447">OPS</cx:pt>
          <cx:pt idx="448">OPS</cx:pt>
          <cx:pt idx="449">OPS</cx:pt>
          <cx:pt idx="450">OPS</cx:pt>
          <cx:pt idx="451">OPS</cx:pt>
          <cx:pt idx="452">OPS</cx:pt>
          <cx:pt idx="453">OPS</cx:pt>
          <cx:pt idx="454">OPS</cx:pt>
          <cx:pt idx="455">OPS</cx:pt>
          <cx:pt idx="456">OPS</cx:pt>
          <cx:pt idx="457">OPS</cx:pt>
          <cx:pt idx="458">OPS</cx:pt>
          <cx:pt idx="459">OPS</cx:pt>
          <cx:pt idx="460">OPS</cx:pt>
          <cx:pt idx="461">OPS</cx:pt>
          <cx:pt idx="462">OPS</cx:pt>
          <cx:pt idx="463">OPS</cx:pt>
          <cx:pt idx="464">OPS</cx:pt>
          <cx:pt idx="465">OPS</cx:pt>
          <cx:pt idx="466">OPS</cx:pt>
          <cx:pt idx="467">OPS</cx:pt>
          <cx:pt idx="468">OPS</cx:pt>
          <cx:pt idx="469">OPS</cx:pt>
          <cx:pt idx="470">OPS</cx:pt>
          <cx:pt idx="471">OPS</cx:pt>
          <cx:pt idx="472">OPS</cx:pt>
          <cx:pt idx="473">OPS</cx:pt>
          <cx:pt idx="474">OPS</cx:pt>
          <cx:pt idx="475">OPS</cx:pt>
          <cx:pt idx="476">OPS</cx:pt>
          <cx:pt idx="477">OPS</cx:pt>
          <cx:pt idx="478">OPS</cx:pt>
          <cx:pt idx="479">OPS</cx:pt>
          <cx:pt idx="480">OPS</cx:pt>
          <cx:pt idx="481">OPS</cx:pt>
          <cx:pt idx="482">OPS</cx:pt>
          <cx:pt idx="483">OPS</cx:pt>
          <cx:pt idx="484">OPS</cx:pt>
          <cx:pt idx="485">OPS</cx:pt>
          <cx:pt idx="486">OPS</cx:pt>
          <cx:pt idx="487">OPS</cx:pt>
          <cx:pt idx="488">OPS</cx:pt>
          <cx:pt idx="489">OPS</cx:pt>
          <cx:pt idx="490">OPS</cx:pt>
          <cx:pt idx="491">OPS</cx:pt>
          <cx:pt idx="492">OPS</cx:pt>
          <cx:pt idx="493">OPS</cx:pt>
          <cx:pt idx="494">OPS</cx:pt>
          <cx:pt idx="495">OPS</cx:pt>
          <cx:pt idx="496">OPS</cx:pt>
          <cx:pt idx="497">OPS</cx:pt>
          <cx:pt idx="498">OPS</cx:pt>
          <cx:pt idx="499">OPS</cx:pt>
          <cx:pt idx="500">OPS</cx:pt>
          <cx:pt idx="501">OPS</cx:pt>
          <cx:pt idx="502">OPS</cx:pt>
          <cx:pt idx="503">OPS</cx:pt>
          <cx:pt idx="504">OPS</cx:pt>
          <cx:pt idx="505">OPS</cx:pt>
        </cx:lvl>
      </cx:strDim>
      <cx:numDim type="val">
        <cx:f>Sheet1!$C$2:$C$507</cx:f>
        <cx:lvl ptCount="506" formatCode="General">
          <cx:pt idx="0">0.93855761999999998</cx:pt>
          <cx:pt idx="1">0.69820895999999999</cx:pt>
          <cx:pt idx="2">0.71782780000000002</cx:pt>
          <cx:pt idx="3">0.91301169999999998</cx:pt>
          <cx:pt idx="4">0.85431959999999996</cx:pt>
          <cx:pt idx="5">0.69892812000000004</cx:pt>
          <cx:pt idx="6">0.68935902999999998</cx:pt>
          <cx:pt idx="7">0.93227749999999998</cx:pt>
          <cx:pt idx="8">0.90078369999999996</cx:pt>
          <cx:pt idx="9">0.68641975</cx:pt>
          <cx:pt idx="10">0.80370922</cx:pt>
          <cx:pt idx="11">0.88596490999999999</cx:pt>
          <cx:pt idx="12">0.72782873999999997</cx:pt>
          <cx:pt idx="13">0.94268605999999999</cx:pt>
          <cx:pt idx="14">0.83828625999999995</cx:pt>
          <cx:pt idx="15">0.81824965999999999</cx:pt>
          <cx:pt idx="16">0.85723199000000005</cx:pt>
          <cx:pt idx="17">0.57565789000000001</cx:pt>
          <cx:pt idx="18">0.73858604000000005</cx:pt>
          <cx:pt idx="19">0.78949691</cx:pt>
          <cx:pt idx="20">0.71266233999999995</cx:pt>
          <cx:pt idx="21">0.79098732000000005</cx:pt>
          <cx:pt idx="22">0.93509615000000001</cx:pt>
          <cx:pt idx="23">0.80319636999999999</cx:pt>
          <cx:pt idx="24">0.69755078000000004</cx:pt>
          <cx:pt idx="25">0.88558113999999999</cx:pt>
          <cx:pt idx="26">0.87653539000000003</cx:pt>
          <cx:pt idx="27">0.82600207999999997</cx:pt>
          <cx:pt idx="28">0.74286600000000003</cx:pt>
          <cx:pt idx="29">0.76089587999999997</cx:pt>
          <cx:pt idx="30">0.66533220999999998</cx:pt>
          <cx:pt idx="31">0.85138888999999995</cx:pt>
          <cx:pt idx="32">0.98192617999999998</cx:pt>
          <cx:pt idx="33">0.88468849999999999</cx:pt>
          <cx:pt idx="34">0.77120734999999996</cx:pt>
          <cx:pt idx="35">0.73616903</cx:pt>
          <cx:pt idx="36">0.82213840999999999</cx:pt>
          <cx:pt idx="37">0.47839051999999999</cx:pt>
          <cx:pt idx="38">0.61651584000000004</cx:pt>
          <cx:pt idx="39">1.0512129400000001</cx:pt>
          <cx:pt idx="40">1.0634499799999999</cx:pt>
          <cx:pt idx="41">0.76203251999999999</cx:pt>
          <cx:pt idx="42">0.87171222999999998</cx:pt>
          <cx:pt idx="43">1.0875831499999999</cx:pt>
          <cx:pt idx="44">0.88998347</cx:pt>
          <cx:pt idx="45">0.55463576000000003</cx:pt>
          <cx:pt idx="46">0.93074911999999999</cx:pt>
          <cx:pt idx="47">1.0270794299999999</cx:pt>
          <cx:pt idx="48">0.67782938000000004</cx:pt>
          <cx:pt idx="49">1.0072060599999999</cx:pt>
          <cx:pt idx="50">0.82772396999999998</cx:pt>
          <cx:pt idx="51">0.64198487999999998</cx:pt>
          <cx:pt idx="52">0.72162115000000004</cx:pt>
          <cx:pt idx="53">0.78352557</cx:pt>
          <cx:pt idx="54">0.73256953000000002</cx:pt>
          <cx:pt idx="55">0.85031093999999996</cx:pt>
          <cx:pt idx="56">0.76664295999999998</cx:pt>
          <cx:pt idx="57">0.78271217000000004</cx:pt>
          <cx:pt idx="58">0.47796023999999998</cx:pt>
          <cx:pt idx="59">0.63454270000000002</cx:pt>
          <cx:pt idx="60">0.61011028</cx:pt>
          <cx:pt idx="61">0.69606171999999999</cx:pt>
          <cx:pt idx="62">0.92502594000000005</cx:pt>
          <cx:pt idx="63">0.71964145000000002</cx:pt>
          <cx:pt idx="64">0.74320987999999999</cx:pt>
          <cx:pt idx="65">0.80463753000000005</cx:pt>
          <cx:pt idx="66">1.0449172600000001</cx:pt>
          <cx:pt idx="67">0.75506293999999996</cx:pt>
          <cx:pt idx="68">0.83519401000000004</cx:pt>
          <cx:pt idx="69">0.72636149000000005</cx:pt>
          <cx:pt idx="70">0.76883128999999995</cx:pt>
          <cx:pt idx="71">0.79960626000000001</cx:pt>
          <cx:pt idx="72">0.89054336999999995</cx:pt>
          <cx:pt idx="73">0.76759259999999996</cx:pt>
          <cx:pt idx="74">0.94511648999999998</cx:pt>
          <cx:pt idx="75">0.72749390999999997</cx:pt>
          <cx:pt idx="76">0.77124183000000002</cx:pt>
          <cx:pt idx="77">0.55282936000000005</cx:pt>
          <cx:pt idx="78">0.74132553000000001</cx:pt>
          <cx:pt idx="79">0.77799415999999999</cx:pt>
          <cx:pt idx="80">0.64141413999999997</cx:pt>
          <cx:pt idx="81">0.81820979999999999</cx:pt>
          <cx:pt idx="82">0.70331887000000004</cx:pt>
          <cx:pt idx="83">0.56658885999999997</cx:pt>
          <cx:pt idx="84">0.73468560000000005</cx:pt>
          <cx:pt idx="85">0.67748759999999997</cx:pt>
          <cx:pt idx="86">0.78174706000000005</cx:pt>
          <cx:pt idx="87">0.97666666000000002</cx:pt>
          <cx:pt idx="88">0.61872013000000003</cx:pt>
          <cx:pt idx="89">0.97404155000000003</cx:pt>
          <cx:pt idx="90">0.94258640000000005</cx:pt>
          <cx:pt idx="91">0.74301715000000002</cx:pt>
          <cx:pt idx="92">0.64085820999999998</cx:pt>
          <cx:pt idx="93">0.71466859999999999</cx:pt>
          <cx:pt idx="94">0.67131647000000005</cx:pt>
          <cx:pt idx="95">0.56746032000000002</cx:pt>
          <cx:pt idx="96">0.92618109999999998</cx:pt>
          <cx:pt idx="97">1.1513289099999999</cx:pt>
          <cx:pt idx="98">0.83833055000000001</cx:pt>
          <cx:pt idx="99">0.80300636000000003</cx:pt>
          <cx:pt idx="100">1.2870257000000001</cx:pt>
          <cx:pt idx="101">0.71212120999999995</cx:pt>
          <cx:pt idx="102">0.75423046000000005</cx:pt>
          <cx:pt idx="103">0.65912000999999998</cx:pt>
          <cx:pt idx="104">0.79334486999999998</cx:pt>
          <cx:pt idx="105">0.88176602999999998</cx:pt>
          <cx:pt idx="106">0.60483297999999996</cx:pt>
          <cx:pt idx="107">0.82688826999999998</cx:pt>
          <cx:pt idx="108">0.85802062999999995</cx:pt>
          <cx:pt idx="109">1.1706316699999999</cx:pt>
          <cx:pt idx="110">1.01759062</cx:pt>
          <cx:pt idx="111">0.75227085000000005</cx:pt>
          <cx:pt idx="112">0.83707865000000004</cx:pt>
          <cx:pt idx="113">0.59744911000000001</cx:pt>
          <cx:pt idx="114">0.89690402999999996</cx:pt>
          <cx:pt idx="115">0.78348214000000005</cx:pt>
          <cx:pt idx="116">0.79433008000000005</cx:pt>
          <cx:pt idx="117">0.67735184000000004</cx:pt>
          <cx:pt idx="118">0.90662730000000002</cx:pt>
          <cx:pt idx="119">0.99709302</cx:pt>
          <cx:pt idx="120">0.84442660999999997</cx:pt>
          <cx:pt idx="121">0.84581885000000001</cx:pt>
          <cx:pt idx="122">0.92077355000000005</cx:pt>
          <cx:pt idx="123">0.54990671999999996</cx:pt>
          <cx:pt idx="124">0.74652777000000003</cx:pt>
          <cx:pt idx="125">0.77401129999999996</cx:pt>
          <cx:pt idx="126">0.81780538999999997</cx:pt>
          <cx:pt idx="127">0.69839903999999997</cx:pt>
          <cx:pt idx="128">0.87584941999999999</cx:pt>
          <cx:pt idx="129">0.70573034000000001</cx:pt>
          <cx:pt idx="130">0.75257096000000001</cx:pt>
          <cx:pt idx="131">0.66837732999999999</cx:pt>
          <cx:pt idx="132">0.7552335</cx:pt>
          <cx:pt idx="133">0.78935151999999997</cx:pt>
          <cx:pt idx="134">0.55674886999999995</cx:pt>
          <cx:pt idx="135">0.64436090000000001</cx:pt>
          <cx:pt idx="136">0.63956389000000002</cx:pt>
          <cx:pt idx="137">0.89858223999999998</cx:pt>
          <cx:pt idx="138">0.73732719000000002</cx:pt>
          <cx:pt idx="139">0.82816458999999998</cx:pt>
          <cx:pt idx="140">0.88392095999999998</cx:pt>
          <cx:pt idx="141">0.97095070000000006</cx:pt>
          <cx:pt idx="142">1.0760563400000001</cx:pt>
          <cx:pt idx="143">0.69644702000000003</cx:pt>
          <cx:pt idx="144">0.90986244999999999</cx:pt>
          <cx:pt idx="145">0.88165585999999996</cx:pt>
          <cx:pt idx="146">0.76077097000000005</cx:pt>
          <cx:pt idx="147">0.86063349</cx:pt>
          <cx:pt idx="148">0.83933753</cx:pt>
          <cx:pt idx="149">0.66195817999999995</cx:pt>
          <cx:pt idx="150">0.98989031000000005</cx:pt>
          <cx:pt idx="151">0.96895425000000002</cx:pt>
          <cx:pt idx="152">1.02630932</cx:pt>
          <cx:pt idx="153">0.72801932000000003</cx:pt>
          <cx:pt idx="154">0.59090909000000003</cx:pt>
          <cx:pt idx="155">0.85351180000000004</cx:pt>
          <cx:pt idx="156">0.78877006000000005</cx:pt>
          <cx:pt idx="157">0.82144927999999995</cx:pt>
          <cx:pt idx="158">0.56344998000000002</cx:pt>
          <cx:pt idx="159">0.77109300000000003</cx:pt>
          <cx:pt idx="160">0.89376705000000001</cx:pt>
          <cx:pt idx="161">0.68717947999999995</cx:pt>
          <cx:pt idx="162">1.14954405</cx:pt>
          <cx:pt idx="163">0.81673742000000005</cx:pt>
          <cx:pt idx="164">0.74865424000000003</cx:pt>
          <cx:pt idx="165">0.43531937999999998</cx:pt>
          <cx:pt idx="166">0.68970438999999995</cx:pt>
          <cx:pt idx="167">0.68181818000000005</cx:pt>
          <cx:pt idx="168">0.88473581000000001</cx:pt>
          <cx:pt idx="169">0.93031249999999999</cx:pt>
          <cx:pt idx="170">0.80619658000000005</cx:pt>
          <cx:pt idx="171">0.57795872999999998</cx:pt>
          <cx:pt idx="172">0.72784044999999997</cx:pt>
          <cx:pt idx="173">0.58333332999999998</cx:pt>
          <cx:pt idx="174">0.93965156000000005</cx:pt>
          <cx:pt idx="175">0.81199865999999998</cx:pt>
          <cx:pt idx="176">0.80039229000000001</cx:pt>
          <cx:pt idx="177">0.47895981999999998</cx:pt>
          <cx:pt idx="178">0.70146520000000001</cx:pt>
          <cx:pt idx="179">0.72833333</cx:pt>
          <cx:pt idx="180">1.1031746</cx:pt>
          <cx:pt idx="181">0.79234972000000004</cx:pt>
          <cx:pt idx="182">0.80183150000000003</cx:pt>
          <cx:pt idx="183">0.68060905999999999</cx:pt>
          <cx:pt idx="184">0.85810582999999996</cx:pt>
          <cx:pt idx="185">0.69971139999999998</cx:pt>
          <cx:pt idx="186">0.66406547000000005</cx:pt>
          <cx:pt idx="187">0.69392361000000002</cx:pt>
          <cx:pt idx="188">0.90879120999999996</cx:pt>
          <cx:pt idx="189">0.70864198</cx:pt>
          <cx:pt idx="190">0.84928229</cx:pt>
          <cx:pt idx="191">0.59250040999999998</cx:pt>
          <cx:pt idx="192">0.83882979000000002</cx:pt>
          <cx:pt idx="193">0.60217896999999998</cx:pt>
          <cx:pt idx="194">0.98271997</cx:pt>
          <cx:pt idx="195">0.65266486000000001</cx:pt>
          <cx:pt idx="196">0.87351276</cx:pt>
          <cx:pt idx="197">0.81333626999999997</cx:pt>
          <cx:pt idx="198">0.77989238999999999</cx:pt>
          <cx:pt idx="199">0.60555555999999999</cx:pt>
          <cx:pt idx="200">0.76476189999999999</cx:pt>
          <cx:pt idx="201">0.68410276000000003</cx:pt>
          <cx:pt idx="202">0.87785849000000005</cx:pt>
          <cx:pt idx="203">0.42807018000000002</cx:pt>
          <cx:pt idx="204">0.76496858000000001</cx:pt>
          <cx:pt idx="205">0.75177727999999999</cx:pt>
          <cx:pt idx="206">0.57211537999999995</cx:pt>
          <cx:pt idx="207">0.84238521</cx:pt>
          <cx:pt idx="208">1.0670194</cx:pt>
          <cx:pt idx="209">0.73941440999999997</cx:pt>
          <cx:pt idx="210">0.75696629000000004</cx:pt>
          <cx:pt idx="211">0.71396740000000003</cx:pt>
          <cx:pt idx="212">0.89801573999999995</cx:pt>
          <cx:pt idx="213">0.54777397000000005</cx:pt>
          <cx:pt idx="214">0.73206371999999997</cx:pt>
          <cx:pt idx="215">0.92461751000000003</cx:pt>
          <cx:pt idx="216">0.74266136000000005</cx:pt>
          <cx:pt idx="217">0.90383871999999998</cx:pt>
          <cx:pt idx="218">0.81460971000000004</cx:pt>
          <cx:pt idx="219">0.69640833999999996</cx:pt>
          <cx:pt idx="220">0.92091955999999997</cx:pt>
          <cx:pt idx="221">0.72853109999999999</cx:pt>
          <cx:pt idx="222">0.91518955000000002</cx:pt>
          <cx:pt idx="223">0.45287356000000001</cx:pt>
          <cx:pt idx="224">0.49506172999999998</cx:pt>
          <cx:pt idx="225">0.62846433000000002</cx:pt>
          <cx:pt idx="226">0.89647661000000001</cx:pt>
          <cx:pt idx="227">0.79399368000000003</cx:pt>
          <cx:pt idx="228">0.55776672000000005</cx:pt>
          <cx:pt idx="229">0.82222222</cx:pt>
          <cx:pt idx="230">0.94572016999999997</cx:pt>
          <cx:pt idx="231">0.94967478999999999</cx:pt>
          <cx:pt idx="232">0.69457734999999998</cx:pt>
          <cx:pt idx="233">0.74663283000000003</cx:pt>
          <cx:pt idx="234">0.96796192000000003</cx:pt>
          <cx:pt idx="235">0.63236186999999999</cx:pt>
          <cx:pt idx="236">0.46794871999999998</cx:pt>
          <cx:pt idx="237">0.74367665999999999</cx:pt>
          <cx:pt idx="238">0.61955168000000005</cx:pt>
          <cx:pt idx="239">0.87745214999999999</cx:pt>
          <cx:pt idx="240">0.79611330000000002</cx:pt>
          <cx:pt idx="241">1.2348272600000001</cx:pt>
          <cx:pt idx="242">0.92261585999999995</cx:pt>
          <cx:pt idx="243">0.9889696</cx:pt>
          <cx:pt idx="244">0.82471972000000004</cx:pt>
          <cx:pt idx="245">0.79568075999999999</cx:pt>
          <cx:pt idx="246">0.60725994999999999</cx:pt>
          <cx:pt idx="247">0.98823528999999999</cx:pt>
          <cx:pt idx="248">1.0202226400000001</cx:pt>
          <cx:pt idx="249">0.72999658999999995</cx:pt>
          <cx:pt idx="250">0.53159042000000001</cx:pt>
          <cx:pt idx="251">0.93760056999999997</cx:pt>
          <cx:pt idx="252">0.67160494000000004</cx:pt>
          <cx:pt idx="253">0.93855761999999998</cx:pt>
          <cx:pt idx="254">0.69820895999999999</cx:pt>
          <cx:pt idx="255">0.71782780000000002</cx:pt>
          <cx:pt idx="256">0.91301169999999998</cx:pt>
          <cx:pt idx="257">0.85431959999999996</cx:pt>
          <cx:pt idx="258">0.69892812000000004</cx:pt>
          <cx:pt idx="259">0.68935902999999998</cx:pt>
          <cx:pt idx="260">0.93227749999999998</cx:pt>
          <cx:pt idx="261">0.90078369999999996</cx:pt>
          <cx:pt idx="262">0.68641975</cx:pt>
          <cx:pt idx="263">0.80370922</cx:pt>
          <cx:pt idx="264">0.88596490999999999</cx:pt>
          <cx:pt idx="265">0.72782873999999997</cx:pt>
          <cx:pt idx="266">0.94268605999999999</cx:pt>
          <cx:pt idx="267">0.83828625999999995</cx:pt>
          <cx:pt idx="268">0.81824965999999999</cx:pt>
          <cx:pt idx="269">0.85723199000000005</cx:pt>
          <cx:pt idx="270">0.57565789000000001</cx:pt>
          <cx:pt idx="271">0.73858604000000005</cx:pt>
          <cx:pt idx="272">0.78949691</cx:pt>
          <cx:pt idx="273">0.71266233999999995</cx:pt>
          <cx:pt idx="274">0.79098732000000005</cx:pt>
          <cx:pt idx="275">0.93509615000000001</cx:pt>
          <cx:pt idx="276">0.80319636999999999</cx:pt>
          <cx:pt idx="277">0.69755078000000004</cx:pt>
          <cx:pt idx="278">0.88558113999999999</cx:pt>
          <cx:pt idx="279">0.87653539000000003</cx:pt>
          <cx:pt idx="280">0.82600207999999997</cx:pt>
          <cx:pt idx="281">0.74286600000000003</cx:pt>
          <cx:pt idx="282">0.76089587999999997</cx:pt>
          <cx:pt idx="283">0.66533220999999998</cx:pt>
          <cx:pt idx="284">0.85138888999999995</cx:pt>
          <cx:pt idx="285">0.98192617999999998</cx:pt>
          <cx:pt idx="286">0.88468849999999999</cx:pt>
          <cx:pt idx="287">0.77120734999999996</cx:pt>
          <cx:pt idx="288">0.73616903</cx:pt>
          <cx:pt idx="289">0.82213840999999999</cx:pt>
          <cx:pt idx="290">0.47839051999999999</cx:pt>
          <cx:pt idx="291">0.61651584000000004</cx:pt>
          <cx:pt idx="292">1.0512129400000001</cx:pt>
          <cx:pt idx="293">1.0634499799999999</cx:pt>
          <cx:pt idx="294">0.76203251999999999</cx:pt>
          <cx:pt idx="295">0.87171222999999998</cx:pt>
          <cx:pt idx="296">1.0875831499999999</cx:pt>
          <cx:pt idx="297">0.88998347</cx:pt>
          <cx:pt idx="298">0.55463576000000003</cx:pt>
          <cx:pt idx="299">0.93074911999999999</cx:pt>
          <cx:pt idx="300">1.0270794299999999</cx:pt>
          <cx:pt idx="301">0.67782938000000004</cx:pt>
          <cx:pt idx="302">1.0072060599999999</cx:pt>
          <cx:pt idx="303">0.82772396999999998</cx:pt>
          <cx:pt idx="304">0.64198487999999998</cx:pt>
          <cx:pt idx="305">0.72162115000000004</cx:pt>
          <cx:pt idx="306">0.78352557</cx:pt>
          <cx:pt idx="307">0.73256953000000002</cx:pt>
          <cx:pt idx="308">0.85031093999999996</cx:pt>
          <cx:pt idx="309">0.76664295999999998</cx:pt>
          <cx:pt idx="310">0.78271217000000004</cx:pt>
          <cx:pt idx="311">0.47796023999999998</cx:pt>
          <cx:pt idx="312">0.63454270000000002</cx:pt>
          <cx:pt idx="313">0.61011028</cx:pt>
          <cx:pt idx="314">0.69606171999999999</cx:pt>
          <cx:pt idx="315">0.92502594000000005</cx:pt>
          <cx:pt idx="316">0.71964145000000002</cx:pt>
          <cx:pt idx="317">0.74320987999999999</cx:pt>
          <cx:pt idx="318">0.80463753000000005</cx:pt>
          <cx:pt idx="319">1.0449172600000001</cx:pt>
          <cx:pt idx="320">0.75506293999999996</cx:pt>
          <cx:pt idx="321">0.83519401000000004</cx:pt>
          <cx:pt idx="322">0.72636149000000005</cx:pt>
          <cx:pt idx="323">0.76883128999999995</cx:pt>
          <cx:pt idx="324">0.79960626000000001</cx:pt>
          <cx:pt idx="325">0.89054336999999995</cx:pt>
          <cx:pt idx="326">0.76759259999999996</cx:pt>
          <cx:pt idx="327">0.94511648999999998</cx:pt>
          <cx:pt idx="328">0.72749390999999997</cx:pt>
          <cx:pt idx="329">0.77124183000000002</cx:pt>
          <cx:pt idx="330">0.55282936000000005</cx:pt>
          <cx:pt idx="331">0.74132553000000001</cx:pt>
          <cx:pt idx="332">0.77799415999999999</cx:pt>
          <cx:pt idx="333">0.64141413999999997</cx:pt>
          <cx:pt idx="334">0.81820979999999999</cx:pt>
          <cx:pt idx="335">0.70331887000000004</cx:pt>
          <cx:pt idx="336">0.56658885999999997</cx:pt>
          <cx:pt idx="337">0.73468560000000005</cx:pt>
          <cx:pt idx="338">0.67748759999999997</cx:pt>
          <cx:pt idx="339">0.78174706000000005</cx:pt>
          <cx:pt idx="340">0.97666666000000002</cx:pt>
          <cx:pt idx="341">0.61872013000000003</cx:pt>
          <cx:pt idx="342">0.97404155000000003</cx:pt>
          <cx:pt idx="343">0.94258640000000005</cx:pt>
          <cx:pt idx="344">0.74301715000000002</cx:pt>
          <cx:pt idx="345">0.64085820999999998</cx:pt>
          <cx:pt idx="346">0.71466859999999999</cx:pt>
          <cx:pt idx="347">0.67131647000000005</cx:pt>
          <cx:pt idx="348">0.56746032000000002</cx:pt>
          <cx:pt idx="349">0.92618109999999998</cx:pt>
          <cx:pt idx="350">1.1513289099999999</cx:pt>
          <cx:pt idx="351">0.83833055000000001</cx:pt>
          <cx:pt idx="352">0.80300636000000003</cx:pt>
          <cx:pt idx="353">1.2870257000000001</cx:pt>
          <cx:pt idx="354">0.71212120999999995</cx:pt>
          <cx:pt idx="355">0.75423046000000005</cx:pt>
          <cx:pt idx="356">0.65912000999999998</cx:pt>
          <cx:pt idx="357">0.79334486999999998</cx:pt>
          <cx:pt idx="358">0.88176602999999998</cx:pt>
          <cx:pt idx="359">0.60483297999999996</cx:pt>
          <cx:pt idx="360">0.82688826999999998</cx:pt>
          <cx:pt idx="361">0.85802062999999995</cx:pt>
          <cx:pt idx="362">1.1706316699999999</cx:pt>
          <cx:pt idx="363">1.01759062</cx:pt>
          <cx:pt idx="364">0.75227085000000005</cx:pt>
          <cx:pt idx="365">0.83707865000000004</cx:pt>
          <cx:pt idx="366">0.59744911000000001</cx:pt>
          <cx:pt idx="367">0.89690402999999996</cx:pt>
          <cx:pt idx="368">0.78348214000000005</cx:pt>
          <cx:pt idx="369">0.79433008000000005</cx:pt>
          <cx:pt idx="370">0.67735184000000004</cx:pt>
          <cx:pt idx="371">0.90662730000000002</cx:pt>
          <cx:pt idx="372">0.99709302</cx:pt>
          <cx:pt idx="373">0.84442660999999997</cx:pt>
          <cx:pt idx="374">0.84581885000000001</cx:pt>
          <cx:pt idx="375">0.92077355000000005</cx:pt>
          <cx:pt idx="376">0.54990671999999996</cx:pt>
          <cx:pt idx="377">0.74652777000000003</cx:pt>
          <cx:pt idx="378">0.77401129999999996</cx:pt>
          <cx:pt idx="379">0.81780538999999997</cx:pt>
          <cx:pt idx="380">0.69839903999999997</cx:pt>
          <cx:pt idx="381">0.87584941999999999</cx:pt>
          <cx:pt idx="382">0.70573034000000001</cx:pt>
          <cx:pt idx="383">0.75257096000000001</cx:pt>
          <cx:pt idx="384">0.66837732999999999</cx:pt>
          <cx:pt idx="385">0.7552335</cx:pt>
          <cx:pt idx="386">0.78935151999999997</cx:pt>
          <cx:pt idx="387">0.55674886999999995</cx:pt>
          <cx:pt idx="388">0.64436090000000001</cx:pt>
          <cx:pt idx="389">0.63956389000000002</cx:pt>
          <cx:pt idx="390">0.89858223999999998</cx:pt>
          <cx:pt idx="391">0.73732719000000002</cx:pt>
          <cx:pt idx="392">0.82816458999999998</cx:pt>
          <cx:pt idx="393">0.88392095999999998</cx:pt>
          <cx:pt idx="394">0.97095070000000006</cx:pt>
          <cx:pt idx="395">1.0760563400000001</cx:pt>
          <cx:pt idx="396">0.69644702000000003</cx:pt>
          <cx:pt idx="397">0.90986244999999999</cx:pt>
          <cx:pt idx="398">0.88165585999999996</cx:pt>
          <cx:pt idx="399">0.76077097000000005</cx:pt>
          <cx:pt idx="400">0.86063349</cx:pt>
          <cx:pt idx="401">0.83933753</cx:pt>
          <cx:pt idx="402">0.66195817999999995</cx:pt>
          <cx:pt idx="403">0.98989031000000005</cx:pt>
          <cx:pt idx="404">0.96895425000000002</cx:pt>
          <cx:pt idx="405">1.02630932</cx:pt>
          <cx:pt idx="406">0.72801932000000003</cx:pt>
          <cx:pt idx="407">0.59090909000000003</cx:pt>
          <cx:pt idx="408">0.85351180000000004</cx:pt>
          <cx:pt idx="409">0.78877006000000005</cx:pt>
          <cx:pt idx="410">0.82144927999999995</cx:pt>
          <cx:pt idx="411">0.56344998000000002</cx:pt>
          <cx:pt idx="412">0.77109300000000003</cx:pt>
          <cx:pt idx="413">0.89376705000000001</cx:pt>
          <cx:pt idx="414">0.68717947999999995</cx:pt>
          <cx:pt idx="415">1.14954405</cx:pt>
          <cx:pt idx="416">0.81673742000000005</cx:pt>
          <cx:pt idx="417">0.74865424000000003</cx:pt>
          <cx:pt idx="418">0.43531937999999998</cx:pt>
          <cx:pt idx="419">0.68970438999999995</cx:pt>
          <cx:pt idx="420">0.68181818000000005</cx:pt>
          <cx:pt idx="421">0.88473581000000001</cx:pt>
          <cx:pt idx="422">0.93031249999999999</cx:pt>
          <cx:pt idx="423">0.80619658000000005</cx:pt>
          <cx:pt idx="424">0.57795872999999998</cx:pt>
          <cx:pt idx="425">0.72784044999999997</cx:pt>
          <cx:pt idx="426">0.58333332999999998</cx:pt>
          <cx:pt idx="427">0.93965156000000005</cx:pt>
          <cx:pt idx="428">0.81199865999999998</cx:pt>
          <cx:pt idx="429">0.80039229000000001</cx:pt>
          <cx:pt idx="430">0.47895981999999998</cx:pt>
          <cx:pt idx="431">0.70146520000000001</cx:pt>
          <cx:pt idx="432">0.72833333</cx:pt>
          <cx:pt idx="433">1.1031746</cx:pt>
          <cx:pt idx="434">0.79234972000000004</cx:pt>
          <cx:pt idx="435">0.80183150000000003</cx:pt>
          <cx:pt idx="436">0.68060905999999999</cx:pt>
          <cx:pt idx="437">0.85810582999999996</cx:pt>
          <cx:pt idx="438">0.69971139999999998</cx:pt>
          <cx:pt idx="439">0.66406547000000005</cx:pt>
          <cx:pt idx="440">0.69392361000000002</cx:pt>
          <cx:pt idx="441">0.90879120999999996</cx:pt>
          <cx:pt idx="442">0.70864198</cx:pt>
          <cx:pt idx="443">0.84928229</cx:pt>
          <cx:pt idx="444">0.59250040999999998</cx:pt>
          <cx:pt idx="445">0.83882979000000002</cx:pt>
          <cx:pt idx="446">0.60217896999999998</cx:pt>
          <cx:pt idx="447">0.98271997</cx:pt>
          <cx:pt idx="448">0.65266486000000001</cx:pt>
          <cx:pt idx="449">0.87351276</cx:pt>
          <cx:pt idx="450">0.81333626999999997</cx:pt>
          <cx:pt idx="451">0.77989238999999999</cx:pt>
          <cx:pt idx="452">0.60555555999999999</cx:pt>
          <cx:pt idx="453">0.76476189999999999</cx:pt>
          <cx:pt idx="454">0.68410276000000003</cx:pt>
          <cx:pt idx="455">0.87785849000000005</cx:pt>
          <cx:pt idx="456">0.42807018000000002</cx:pt>
          <cx:pt idx="457">0.76496858000000001</cx:pt>
          <cx:pt idx="458">0.75177727999999999</cx:pt>
          <cx:pt idx="459">0.57211537999999995</cx:pt>
          <cx:pt idx="460">0.84238521</cx:pt>
          <cx:pt idx="461">1.0670194</cx:pt>
          <cx:pt idx="462">0.73941440999999997</cx:pt>
          <cx:pt idx="463">0.75696629000000004</cx:pt>
          <cx:pt idx="464">0.71396740000000003</cx:pt>
          <cx:pt idx="465">0.89801573999999995</cx:pt>
          <cx:pt idx="466">0.54777397000000005</cx:pt>
          <cx:pt idx="467">0.73206371999999997</cx:pt>
          <cx:pt idx="468">0.92461751000000003</cx:pt>
          <cx:pt idx="469">0.74266136000000005</cx:pt>
          <cx:pt idx="470">0.90383871999999998</cx:pt>
          <cx:pt idx="471">0.81460971000000004</cx:pt>
          <cx:pt idx="472">0.69640833999999996</cx:pt>
          <cx:pt idx="473">0.92091955999999997</cx:pt>
          <cx:pt idx="474">0.72853109999999999</cx:pt>
          <cx:pt idx="475">0.91518955000000002</cx:pt>
          <cx:pt idx="476">0.45287356000000001</cx:pt>
          <cx:pt idx="477">0.49506172999999998</cx:pt>
          <cx:pt idx="478">0.62846433000000002</cx:pt>
          <cx:pt idx="479">0.89647661000000001</cx:pt>
          <cx:pt idx="480">0.79399368000000003</cx:pt>
          <cx:pt idx="481">0.55776672000000005</cx:pt>
          <cx:pt idx="482">0.82222222</cx:pt>
          <cx:pt idx="483">0.94572016999999997</cx:pt>
          <cx:pt idx="484">0.94967478999999999</cx:pt>
          <cx:pt idx="485">0.69457734999999998</cx:pt>
          <cx:pt idx="486">0.74663283000000003</cx:pt>
          <cx:pt idx="487">0.96796192000000003</cx:pt>
          <cx:pt idx="488">0.63236186999999999</cx:pt>
          <cx:pt idx="489">0.46794871999999998</cx:pt>
          <cx:pt idx="490">0.74367665999999999</cx:pt>
          <cx:pt idx="491">0.61955168000000005</cx:pt>
          <cx:pt idx="492">0.87745214999999999</cx:pt>
          <cx:pt idx="493">0.79611330000000002</cx:pt>
          <cx:pt idx="494">1.2348272600000001</cx:pt>
          <cx:pt idx="495">0.92261585999999995</cx:pt>
          <cx:pt idx="496">0.9889696</cx:pt>
          <cx:pt idx="497">0.82471972000000004</cx:pt>
          <cx:pt idx="498">0.79568075999999999</cx:pt>
          <cx:pt idx="499">0.60725994999999999</cx:pt>
          <cx:pt idx="500">0.98823528999999999</cx:pt>
          <cx:pt idx="501">1.0202226400000001</cx:pt>
          <cx:pt idx="502">0.72999658999999995</cx:pt>
          <cx:pt idx="503">0.53159042000000001</cx:pt>
          <cx:pt idx="504">0.93760056999999997</cx:pt>
          <cx:pt idx="505">0.67160494000000004</cx:pt>
        </cx:lvl>
      </cx:numDim>
    </cx:data>
  </cx:chartData>
  <cx:chart>
    <cx:title pos="t" align="ctr" overlay="0">
      <cx:tx>
        <cx:txData>
          <cx:v>Same-handed vs. Opposite-handed Batting </cx:v>
        </cx:txData>
      </cx:tx>
      <cx:txPr>
        <a:bodyPr spcFirstLastPara="1" vertOverflow="ellipsis" horzOverflow="overflow" wrap="square" lIns="0" tIns="0" rIns="0" bIns="0" anchor="ctr" anchorCtr="1"/>
        <a:lstStyle/>
        <a:p>
          <a:pPr algn="ctr" rtl="0">
            <a:defRPr/>
          </a:pPr>
          <a:r>
            <a:rPr lang="en-US" sz="1862" b="0" i="0" u="none" strike="noStrike" baseline="0" dirty="0">
              <a:solidFill>
                <a:srgbClr val="000000">
                  <a:lumMod val="65000"/>
                  <a:lumOff val="35000"/>
                </a:srgbClr>
              </a:solidFill>
              <a:latin typeface="Franklin Gothic Medium"/>
            </a:rPr>
            <a:t>Same-handed vs. Opposite-handed Batting </a:t>
          </a:r>
        </a:p>
      </cx:txPr>
    </cx:title>
    <cx:plotArea>
      <cx:plotAreaRegion>
        <cx:series layoutId="boxWhisker" uniqueId="{8C17D76C-304A-A74F-AD25-4EEE4078C66B}">
          <cx:tx>
            <cx:txData>
              <cx:f>Sheet1!$B$1</cx:f>
              <cx:v>Same Hand</cx:v>
            </cx:txData>
          </cx:tx>
          <cx:dataId val="0"/>
          <cx:layoutPr>
            <cx:visibility meanLine="1" meanMarker="0" nonoutliers="0"/>
            <cx:statistics quartileMethod="exclusive"/>
          </cx:layoutPr>
        </cx:series>
        <cx:series layoutId="boxWhisker" uniqueId="{88357070-CD29-3045-91E2-D022CA28687C}">
          <cx:tx>
            <cx:txData>
              <cx:f>Sheet1!$C$1</cx:f>
              <cx:v>Opposite Hand</cx:v>
            </cx:txData>
          </cx:tx>
          <cx:dataId val="1"/>
          <cx:layoutPr>
            <cx:visibility meanLine="1" meanMarker="0" nonoutliers="0"/>
            <cx:statistics quartileMethod="exclusive"/>
          </cx:layoutPr>
        </cx:series>
      </cx:plotAreaRegion>
      <cx:axis id="0" hidden="1">
        <cx:catScaling gapWidth="1"/>
        <cx:tickLabels/>
      </cx:axis>
      <cx:axis id="1">
        <cx:valScaling max="1.3" min="0.30000000000000004"/>
        <cx:title>
          <cx:tx>
            <cx:txData>
              <cx:v>On Base Plus Slugging</cx:v>
            </cx:txData>
          </cx:tx>
          <cx:txPr>
            <a:bodyPr spcFirstLastPara="1" vertOverflow="ellipsis" horzOverflow="overflow" wrap="square" lIns="0" tIns="0" rIns="0" bIns="0" anchor="ctr" anchorCtr="1"/>
            <a:lstStyle/>
            <a:p>
              <a:pPr algn="ctr" rtl="0">
                <a:defRPr/>
              </a:pPr>
              <a:r>
                <a:rPr lang="en-US" sz="1197" b="0" i="0" u="none" strike="noStrike" baseline="0" dirty="0">
                  <a:solidFill>
                    <a:srgbClr val="000000">
                      <a:lumMod val="65000"/>
                      <a:lumOff val="35000"/>
                    </a:srgbClr>
                  </a:solidFill>
                  <a:latin typeface="Franklin Gothic Medium"/>
                </a:rPr>
                <a:t>On Base Plus Slugging</a:t>
              </a:r>
            </a:p>
          </cx:txPr>
        </cx:title>
        <cx:majorGridlines/>
        <cx:tickLabels/>
        <cx:numFmt formatCode="0.000" sourceLinked="0"/>
      </cx:axis>
    </cx:plotArea>
    <cx:legend pos="b" align="ctr" overlay="0"/>
  </cx:chart>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37754-5E09-304B-94F6-FB0C5696F813}" type="datetimeFigureOut">
              <a:rPr lang="en-US" smtClean="0"/>
              <a:t>10/17/21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CB98-E874-514C-B67B-E72D69FA83F6}" type="slidenum">
              <a:rPr lang="en-US" smtClean="0"/>
              <a:t>‹#›</a:t>
            </a:fld>
            <a:endParaRPr lang="en-US"/>
          </a:p>
        </p:txBody>
      </p:sp>
    </p:spTree>
    <p:extLst>
      <p:ext uri="{BB962C8B-B14F-4D97-AF65-F5344CB8AC3E}">
        <p14:creationId xmlns:p14="http://schemas.microsoft.com/office/powerpoint/2010/main" val="79875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baseball, "switch hitters" switch their bat stance with the opposite hand from the pitcher. For example, When the Brave's second baseman Ozzie </a:t>
            </a:r>
            <a:r>
              <a:rPr lang="en-US" sz="1200" b="0" i="0" kern="1200" dirty="0" err="1">
                <a:solidFill>
                  <a:schemeClr val="tx1"/>
                </a:solidFill>
                <a:effectLst/>
                <a:latin typeface="+mn-lt"/>
                <a:ea typeface="+mn-ea"/>
                <a:cs typeface="+mn-cs"/>
              </a:rPr>
              <a:t>Albies</a:t>
            </a:r>
            <a:r>
              <a:rPr lang="en-US" sz="1200" b="0" i="0" kern="1200" dirty="0">
                <a:solidFill>
                  <a:schemeClr val="tx1"/>
                </a:solidFill>
                <a:effectLst/>
                <a:latin typeface="+mn-lt"/>
                <a:ea typeface="+mn-ea"/>
                <a:cs typeface="+mn-cs"/>
              </a:rPr>
              <a:t> faces a lefty pitcher, he bats righty. Switch hitters are deemed valuable for their ability to face any pitcher. Nevertheless, is there a significant advantage for the batters when the pitcher and the batter are opposite-handed? Could it be another "old-school tradition" that baseball players follow? This research will help deep dive into the batters' performance based on the pitcher's handedness. This research will benefit casual baseball fans and sports analysts alike. Because we are using actual data from the 2021 season, and both audiences will find the data relevant and useful.</a:t>
            </a:r>
            <a:endParaRPr lang="en-US" dirty="0"/>
          </a:p>
        </p:txBody>
      </p:sp>
      <p:sp>
        <p:nvSpPr>
          <p:cNvPr id="4" name="Slide Number Placeholder 3"/>
          <p:cNvSpPr>
            <a:spLocks noGrp="1"/>
          </p:cNvSpPr>
          <p:nvPr>
            <p:ph type="sldNum" sz="quarter" idx="5"/>
          </p:nvPr>
        </p:nvSpPr>
        <p:spPr/>
        <p:txBody>
          <a:bodyPr/>
          <a:lstStyle/>
          <a:p>
            <a:fld id="{745FCB98-E874-514C-B67B-E72D69FA83F6}" type="slidenum">
              <a:rPr lang="en-US" smtClean="0"/>
              <a:t>2</a:t>
            </a:fld>
            <a:endParaRPr lang="en-US"/>
          </a:p>
        </p:txBody>
      </p:sp>
    </p:spTree>
    <p:extLst>
      <p:ext uri="{BB962C8B-B14F-4D97-AF65-F5344CB8AC3E}">
        <p14:creationId xmlns:p14="http://schemas.microsoft.com/office/powerpoint/2010/main" val="36436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we will be using is from [</a:t>
            </a:r>
            <a:r>
              <a:rPr lang="en-US" dirty="0" err="1"/>
              <a:t>FanGraphs.com</a:t>
            </a:r>
            <a:r>
              <a:rPr lang="en-US" dirty="0"/>
              <a:t>](https://</a:t>
            </a:r>
            <a:r>
              <a:rPr lang="en-US" dirty="0" err="1"/>
              <a:t>www.fangraphs.com</a:t>
            </a:r>
            <a:r>
              <a:rPr lang="en-US" dirty="0"/>
              <a:t>). FanGraphs has a great filter system for end-users to download quickly, including Splits Leaderboard. There are four .csv files: </a:t>
            </a:r>
          </a:p>
          <a:p>
            <a:r>
              <a:rPr lang="en-US" dirty="0"/>
              <a:t>* [left-handed pitcher vs. left-handed hitter](https://</a:t>
            </a:r>
            <a:r>
              <a:rPr lang="en-US" dirty="0" err="1"/>
              <a:t>www.fangraphs.com</a:t>
            </a:r>
            <a:r>
              <a:rPr lang="en-US" dirty="0"/>
              <a:t>/leaders/</a:t>
            </a:r>
            <a:r>
              <a:rPr lang="en-US" dirty="0" err="1"/>
              <a:t>splits-leaderboards?splitArr</a:t>
            </a:r>
            <a:r>
              <a:rPr lang="en-US" dirty="0"/>
              <a:t>=1,3&amp;splitArrPitch=&amp;position=</a:t>
            </a:r>
            <a:r>
              <a:rPr lang="en-US" dirty="0" err="1"/>
              <a:t>B&amp;autoPt</a:t>
            </a:r>
            <a:r>
              <a:rPr lang="en-US" dirty="0"/>
              <a:t>=</a:t>
            </a:r>
            <a:r>
              <a:rPr lang="en-US" dirty="0" err="1"/>
              <a:t>true&amp;splitTeams</a:t>
            </a:r>
            <a:r>
              <a:rPr lang="en-US" dirty="0"/>
              <a:t>=</a:t>
            </a:r>
            <a:r>
              <a:rPr lang="en-US" dirty="0" err="1"/>
              <a:t>false&amp;statType</a:t>
            </a:r>
            <a:r>
              <a:rPr lang="en-US" dirty="0"/>
              <a:t>=</a:t>
            </a:r>
            <a:r>
              <a:rPr lang="en-US" dirty="0" err="1"/>
              <a:t>player&amp;statgroup</a:t>
            </a:r>
            <a:r>
              <a:rPr lang="en-US" dirty="0"/>
              <a:t>=2&amp;startDate=2021-03-01&amp;endDate=2021-11-01&amp;players=&amp;filter=&amp;</a:t>
            </a:r>
            <a:r>
              <a:rPr lang="en-US" dirty="0" err="1"/>
              <a:t>groupBy</a:t>
            </a:r>
            <a:r>
              <a:rPr lang="en-US" dirty="0"/>
              <a:t>=</a:t>
            </a:r>
            <a:r>
              <a:rPr lang="en-US" dirty="0" err="1"/>
              <a:t>season&amp;sort</a:t>
            </a:r>
            <a:r>
              <a:rPr lang="en-US" dirty="0"/>
              <a:t>=-1,1) </a:t>
            </a:r>
          </a:p>
          <a:p>
            <a:r>
              <a:rPr lang="en-US" dirty="0"/>
              <a:t>* [left-handed pitcher vs. right-handed hitter](https://</a:t>
            </a:r>
            <a:r>
              <a:rPr lang="en-US" dirty="0" err="1"/>
              <a:t>www.fangraphs.com</a:t>
            </a:r>
            <a:r>
              <a:rPr lang="en-US" dirty="0"/>
              <a:t>/leaders/</a:t>
            </a:r>
            <a:r>
              <a:rPr lang="en-US" dirty="0" err="1"/>
              <a:t>splits-leaderboards?splitArr</a:t>
            </a:r>
            <a:r>
              <a:rPr lang="en-US" dirty="0"/>
              <a:t>=1,4&amp;splitArrPitch=&amp;position=</a:t>
            </a:r>
            <a:r>
              <a:rPr lang="en-US" dirty="0" err="1"/>
              <a:t>B&amp;autoPt</a:t>
            </a:r>
            <a:r>
              <a:rPr lang="en-US" dirty="0"/>
              <a:t>=</a:t>
            </a:r>
            <a:r>
              <a:rPr lang="en-US" dirty="0" err="1"/>
              <a:t>true&amp;splitTeams</a:t>
            </a:r>
            <a:r>
              <a:rPr lang="en-US" dirty="0"/>
              <a:t>=</a:t>
            </a:r>
            <a:r>
              <a:rPr lang="en-US" dirty="0" err="1"/>
              <a:t>false&amp;statType</a:t>
            </a:r>
            <a:r>
              <a:rPr lang="en-US" dirty="0"/>
              <a:t>=</a:t>
            </a:r>
            <a:r>
              <a:rPr lang="en-US" dirty="0" err="1"/>
              <a:t>player&amp;statgroup</a:t>
            </a:r>
            <a:r>
              <a:rPr lang="en-US" dirty="0"/>
              <a:t>=2&amp;startDate=2021-03-01&amp;endDate=2021-11-01&amp;players=&amp;filter=&amp;</a:t>
            </a:r>
            <a:r>
              <a:rPr lang="en-US" dirty="0" err="1"/>
              <a:t>groupBy</a:t>
            </a:r>
            <a:r>
              <a:rPr lang="en-US" dirty="0"/>
              <a:t>=</a:t>
            </a:r>
            <a:r>
              <a:rPr lang="en-US" dirty="0" err="1"/>
              <a:t>season&amp;sort</a:t>
            </a:r>
            <a:r>
              <a:rPr lang="en-US" dirty="0"/>
              <a:t>=-1,1)</a:t>
            </a:r>
          </a:p>
          <a:p>
            <a:r>
              <a:rPr lang="en-US" dirty="0"/>
              <a:t>* [right-handed pitcher vs. left-handed hitter](https://</a:t>
            </a:r>
            <a:r>
              <a:rPr lang="en-US" dirty="0" err="1"/>
              <a:t>www.fangraphs.com</a:t>
            </a:r>
            <a:r>
              <a:rPr lang="en-US" dirty="0"/>
              <a:t>/leaders/</a:t>
            </a:r>
            <a:r>
              <a:rPr lang="en-US" dirty="0" err="1"/>
              <a:t>splits-leaderboards?splitArr</a:t>
            </a:r>
            <a:r>
              <a:rPr lang="en-US" dirty="0"/>
              <a:t>=2,3&amp;splitArrPitch=&amp;position=</a:t>
            </a:r>
            <a:r>
              <a:rPr lang="en-US" dirty="0" err="1"/>
              <a:t>B&amp;autoPt</a:t>
            </a:r>
            <a:r>
              <a:rPr lang="en-US" dirty="0"/>
              <a:t>=</a:t>
            </a:r>
            <a:r>
              <a:rPr lang="en-US" dirty="0" err="1"/>
              <a:t>true&amp;splitTeams</a:t>
            </a:r>
            <a:r>
              <a:rPr lang="en-US" dirty="0"/>
              <a:t>=</a:t>
            </a:r>
            <a:r>
              <a:rPr lang="en-US" dirty="0" err="1"/>
              <a:t>false&amp;statType</a:t>
            </a:r>
            <a:r>
              <a:rPr lang="en-US" dirty="0"/>
              <a:t>=</a:t>
            </a:r>
            <a:r>
              <a:rPr lang="en-US" dirty="0" err="1"/>
              <a:t>player&amp;statgroup</a:t>
            </a:r>
            <a:r>
              <a:rPr lang="en-US" dirty="0"/>
              <a:t>=2&amp;startDate=2021-03-01&amp;endDate=2021-11-01&amp;players=&amp;filter=&amp;</a:t>
            </a:r>
            <a:r>
              <a:rPr lang="en-US" dirty="0" err="1"/>
              <a:t>groupBy</a:t>
            </a:r>
            <a:r>
              <a:rPr lang="en-US" dirty="0"/>
              <a:t>=</a:t>
            </a:r>
            <a:r>
              <a:rPr lang="en-US" dirty="0" err="1"/>
              <a:t>season&amp;sort</a:t>
            </a:r>
            <a:r>
              <a:rPr lang="en-US" dirty="0"/>
              <a:t>=-1,1)</a:t>
            </a:r>
          </a:p>
          <a:p>
            <a:r>
              <a:rPr lang="en-US" dirty="0"/>
              <a:t>* [right-handed pitcher vs. right-handed hitter](https://</a:t>
            </a:r>
            <a:r>
              <a:rPr lang="en-US" dirty="0" err="1"/>
              <a:t>www.fangraphs.com</a:t>
            </a:r>
            <a:r>
              <a:rPr lang="en-US" dirty="0"/>
              <a:t>/leaders/</a:t>
            </a:r>
            <a:r>
              <a:rPr lang="en-US" dirty="0" err="1"/>
              <a:t>splits-leaderboards?splitArr</a:t>
            </a:r>
            <a:r>
              <a:rPr lang="en-US" dirty="0"/>
              <a:t>=2,4&amp;splitArrPitch=&amp;position=</a:t>
            </a:r>
            <a:r>
              <a:rPr lang="en-US" dirty="0" err="1"/>
              <a:t>B&amp;autoPt</a:t>
            </a:r>
            <a:r>
              <a:rPr lang="en-US" dirty="0"/>
              <a:t>=</a:t>
            </a:r>
            <a:r>
              <a:rPr lang="en-US" dirty="0" err="1"/>
              <a:t>true&amp;splitTeams</a:t>
            </a:r>
            <a:r>
              <a:rPr lang="en-US" dirty="0"/>
              <a:t>=</a:t>
            </a:r>
            <a:r>
              <a:rPr lang="en-US" dirty="0" err="1"/>
              <a:t>false&amp;statType</a:t>
            </a:r>
            <a:r>
              <a:rPr lang="en-US" dirty="0"/>
              <a:t>=</a:t>
            </a:r>
            <a:r>
              <a:rPr lang="en-US" dirty="0" err="1"/>
              <a:t>player&amp;statgroup</a:t>
            </a:r>
            <a:r>
              <a:rPr lang="en-US" dirty="0"/>
              <a:t>=2&amp;startDate=2021-03-01&amp;endDate=2021-11-01&amp;players=&amp;filter=&amp;</a:t>
            </a:r>
            <a:r>
              <a:rPr lang="en-US" dirty="0" err="1"/>
              <a:t>groupBy</a:t>
            </a:r>
            <a:r>
              <a:rPr lang="en-US" dirty="0"/>
              <a:t>=</a:t>
            </a:r>
            <a:r>
              <a:rPr lang="en-US" dirty="0" err="1"/>
              <a:t>season&amp;sort</a:t>
            </a:r>
            <a:r>
              <a:rPr lang="en-US" dirty="0"/>
              <a:t>=-1,1)</a:t>
            </a:r>
          </a:p>
          <a:p>
            <a:endParaRPr lang="en-US" dirty="0"/>
          </a:p>
          <a:p>
            <a:r>
              <a:rPr lang="en-US" dirty="0"/>
              <a:t>There are a few facts and assumptions that we will be making while utilizing the dataset.</a:t>
            </a:r>
          </a:p>
          <a:p>
            <a:r>
              <a:rPr lang="en-US" dirty="0"/>
              <a:t>1. We will only look at players who are in the Major League Baseball (MLB) system.</a:t>
            </a:r>
          </a:p>
          <a:p>
            <a:r>
              <a:rPr lang="en-US" dirty="0"/>
              <a:t>1. We will only look at players who played during the 2021 season.</a:t>
            </a:r>
          </a:p>
          <a:p>
            <a:r>
              <a:rPr lang="en-US" dirty="0"/>
              <a:t>1. To ensure all on-base plus slugging (OPS) is fair and statistically accurate, we will only look at players with a plate appearance of a minimum of 60. </a:t>
            </a:r>
          </a:p>
          <a:p>
            <a:r>
              <a:rPr lang="en-US" dirty="0"/>
              <a:t>1. For the simplicity of the research, we will sort the data into two groups, same handedness between pitcher and batter and opposite handedness between pitcher and batter. For instance, the first group will be both a lefty pitcher and a lefty batter combination and a righty pitcher and a righty batter combination. The second group will be a lefty pitcher and a righty batter combination and a righty pitcher and a lefty batter combination.</a:t>
            </a:r>
          </a:p>
          <a:p>
            <a:r>
              <a:rPr lang="en-US" dirty="0"/>
              <a:t>1. We will only look at OPS as the batter's performance measure.</a:t>
            </a:r>
          </a:p>
          <a:p>
            <a:endParaRPr lang="en-US" dirty="0"/>
          </a:p>
          <a:p>
            <a:r>
              <a:rPr lang="en-US" dirty="0"/>
              <a:t>The data contains 810 non-null observations and 20 variables. There are no missing values. </a:t>
            </a:r>
          </a:p>
        </p:txBody>
      </p:sp>
      <p:sp>
        <p:nvSpPr>
          <p:cNvPr id="4" name="Slide Number Placeholder 3"/>
          <p:cNvSpPr>
            <a:spLocks noGrp="1"/>
          </p:cNvSpPr>
          <p:nvPr>
            <p:ph type="sldNum" sz="quarter" idx="5"/>
          </p:nvPr>
        </p:nvSpPr>
        <p:spPr/>
        <p:txBody>
          <a:bodyPr/>
          <a:lstStyle/>
          <a:p>
            <a:fld id="{745FCB98-E874-514C-B67B-E72D69FA83F6}" type="slidenum">
              <a:rPr lang="en-US" smtClean="0"/>
              <a:t>3</a:t>
            </a:fld>
            <a:endParaRPr lang="en-US"/>
          </a:p>
        </p:txBody>
      </p:sp>
    </p:spTree>
    <p:extLst>
      <p:ext uri="{BB962C8B-B14F-4D97-AF65-F5344CB8AC3E}">
        <p14:creationId xmlns:p14="http://schemas.microsoft.com/office/powerpoint/2010/main" val="109148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Both groups' OPS are normally distributed based on a visual inspection, so I proceeded with the t-test. Skewness and kurtosis are also within -3 and 3, which further validates my decision.</a:t>
            </a:r>
          </a:p>
          <a:p>
            <a:r>
              <a:rPr lang="en-US" sz="1200" kern="1200" dirty="0">
                <a:solidFill>
                  <a:schemeClr val="tx1"/>
                </a:solidFill>
                <a:effectLst/>
                <a:latin typeface="+mn-lt"/>
                <a:ea typeface="+mn-ea"/>
                <a:cs typeface="+mn-cs"/>
              </a:rPr>
              <a:t>Based on a p-value &lt; 0.05, I reject the null hypothesis. There is a significant difference between the two groups' performance.</a:t>
            </a:r>
          </a:p>
          <a:p>
            <a:r>
              <a:rPr lang="en-US" sz="1200" kern="1200" dirty="0">
                <a:solidFill>
                  <a:schemeClr val="tx1"/>
                </a:solidFill>
                <a:effectLst/>
                <a:latin typeface="+mn-lt"/>
                <a:ea typeface="+mn-ea"/>
                <a:cs typeface="+mn-cs"/>
              </a:rPr>
              <a:t>The 95% confidence interval suggests that the difference between the same-handed and opposite-handed groups is between 0.067 and 0.105, which can be interpreted as a significant difference in OPS. For instance, the average OPS for opposite-handed batters is 0.788, and the average OPS for same-handed batters is 0.702. The difference in these two numbers is significant enough for general managers to decide between two batters.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45FCB98-E874-514C-B67B-E72D69FA83F6}" type="slidenum">
              <a:rPr lang="en-US" smtClean="0"/>
              <a:t>4</a:t>
            </a:fld>
            <a:endParaRPr lang="en-US"/>
          </a:p>
        </p:txBody>
      </p:sp>
    </p:spTree>
    <p:extLst>
      <p:ext uri="{BB962C8B-B14F-4D97-AF65-F5344CB8AC3E}">
        <p14:creationId xmlns:p14="http://schemas.microsoft.com/office/powerpoint/2010/main" val="23924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we know the handedness matters for a batter, our subsequent research can be about a team's lineup. Because a pitcher must face at least two batters when he comes on the mound, a team can get a great result alternating lefty batters and righty batters. This makes for informative and inexpensive research that MLB can adopt.</a:t>
            </a:r>
          </a:p>
          <a:p>
            <a:br>
              <a:rPr lang="en-US" dirty="0"/>
            </a:br>
            <a:endParaRPr lang="en-US" dirty="0"/>
          </a:p>
        </p:txBody>
      </p:sp>
      <p:sp>
        <p:nvSpPr>
          <p:cNvPr id="4" name="Slide Number Placeholder 3"/>
          <p:cNvSpPr>
            <a:spLocks noGrp="1"/>
          </p:cNvSpPr>
          <p:nvPr>
            <p:ph type="sldNum" sz="quarter" idx="5"/>
          </p:nvPr>
        </p:nvSpPr>
        <p:spPr/>
        <p:txBody>
          <a:bodyPr/>
          <a:lstStyle/>
          <a:p>
            <a:fld id="{745FCB98-E874-514C-B67B-E72D69FA83F6}" type="slidenum">
              <a:rPr lang="en-US" smtClean="0"/>
              <a:t>5</a:t>
            </a:fld>
            <a:endParaRPr lang="en-US"/>
          </a:p>
        </p:txBody>
      </p:sp>
    </p:spTree>
    <p:extLst>
      <p:ext uri="{BB962C8B-B14F-4D97-AF65-F5344CB8AC3E}">
        <p14:creationId xmlns:p14="http://schemas.microsoft.com/office/powerpoint/2010/main" val="409540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8143F13E-E09A-F844-B02E-DD61F497CC19}" type="datetime1">
              <a:rPr lang="en-US" smtClean="0"/>
              <a:t>10/17/21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6736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920CDBF7-CC43-EF42-88EF-4B727B72D24D}" type="datetime1">
              <a:rPr lang="en-US" smtClean="0"/>
              <a:t>10/17/21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8678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B7EBD14-A99E-D74F-B268-C2E5B5C64C14}" type="datetime1">
              <a:rPr lang="en-US" smtClean="0"/>
              <a:t>10/17/21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1208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63BCFF35-57A0-304E-B3FE-53C1EBFE8219}" type="datetime1">
              <a:rPr lang="en-US" smtClean="0"/>
              <a:t>10/17/21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2367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45A0AA40-1261-094B-9031-E32DA4FA69DE}" type="datetime1">
              <a:rPr lang="en-US" smtClean="0"/>
              <a:t>10/17/21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124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D8855BC7-21E6-404E-9810-E357F949C06A}" type="datetime1">
              <a:rPr lang="en-US" smtClean="0"/>
              <a:t>10/17/21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7988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261AE7D9-6127-824C-B25C-1A9E48A16105}" type="datetime1">
              <a:rPr lang="en-US" smtClean="0"/>
              <a:t>10/17/21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721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C49BDF8C-3E9C-D548-8ED4-BC30AACF3A4D}" type="datetime1">
              <a:rPr lang="en-US" smtClean="0"/>
              <a:t>10/17/21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425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6DA0D098-BB56-0F45-AC33-57D4435AEF39}" type="datetime1">
              <a:rPr lang="en-US" smtClean="0"/>
              <a:t>10/17/21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1371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90EE6A63-A59E-154C-A816-297B82D305D5}" type="datetime1">
              <a:rPr lang="en-US" smtClean="0"/>
              <a:t>10/17/21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764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C753CAE5-3409-8F43-8844-EDE4D88D5312}" type="datetime1">
              <a:rPr lang="en-US" smtClean="0"/>
              <a:t>10/17/21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636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F54A71D7-2512-3247-A134-0BDC6EC0F7E7}" type="datetime1">
              <a:rPr lang="en-US" smtClean="0"/>
              <a:t>10/17/21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803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hdr="0" ft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unsplash.com/" TargetMode="External"/><Relationship Id="rId2" Type="http://schemas.openxmlformats.org/officeDocument/2006/relationships/hyperlink" Target="http://www.fangraphs.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7D7E5-1AF3-EC4C-9E1B-555F54B8AC7A}"/>
              </a:ext>
            </a:extLst>
          </p:cNvPr>
          <p:cNvSpPr>
            <a:spLocks noGrp="1"/>
          </p:cNvSpPr>
          <p:nvPr>
            <p:ph type="ctrTitle"/>
          </p:nvPr>
        </p:nvSpPr>
        <p:spPr>
          <a:xfrm>
            <a:off x="960438" y="639763"/>
            <a:ext cx="6021207" cy="3227387"/>
          </a:xfrm>
        </p:spPr>
        <p:txBody>
          <a:bodyPr anchor="b">
            <a:normAutofit/>
          </a:bodyPr>
          <a:lstStyle/>
          <a:p>
            <a:pPr algn="l"/>
            <a:r>
              <a:rPr lang="en-US" sz="5500"/>
              <a:t>MLB Batters performance against same-handed pitchers</a:t>
            </a:r>
          </a:p>
        </p:txBody>
      </p:sp>
      <p:sp>
        <p:nvSpPr>
          <p:cNvPr id="14"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F748449-F645-AF41-B004-865DB8A67A48}"/>
              </a:ext>
            </a:extLst>
          </p:cNvPr>
          <p:cNvSpPr>
            <a:spLocks noGrp="1"/>
          </p:cNvSpPr>
          <p:nvPr>
            <p:ph type="subTitle" idx="1"/>
          </p:nvPr>
        </p:nvSpPr>
        <p:spPr>
          <a:xfrm>
            <a:off x="960438" y="4525963"/>
            <a:ext cx="6021207" cy="1509712"/>
          </a:xfrm>
        </p:spPr>
        <p:txBody>
          <a:bodyPr anchor="t">
            <a:normAutofit fontScale="77500" lnSpcReduction="20000"/>
          </a:bodyPr>
          <a:lstStyle/>
          <a:p>
            <a:pPr algn="l"/>
            <a:r>
              <a:rPr lang="en-US" dirty="0"/>
              <a:t>Data analysis report</a:t>
            </a:r>
          </a:p>
          <a:p>
            <a:pPr algn="l"/>
            <a:r>
              <a:rPr lang="en-US" dirty="0"/>
              <a:t> by </a:t>
            </a:r>
            <a:r>
              <a:rPr lang="en-US" dirty="0" err="1"/>
              <a:t>Sooji</a:t>
            </a:r>
            <a:r>
              <a:rPr lang="en-US" dirty="0"/>
              <a:t> Rhodes</a:t>
            </a:r>
          </a:p>
          <a:p>
            <a:pPr algn="l"/>
            <a:r>
              <a:rPr lang="en-US" dirty="0"/>
              <a:t>October 17</a:t>
            </a:r>
            <a:r>
              <a:rPr lang="en-US" baseline="30000" dirty="0"/>
              <a:t>th</a:t>
            </a:r>
            <a:r>
              <a:rPr lang="en-US" dirty="0"/>
              <a:t>, 2021</a:t>
            </a:r>
          </a:p>
        </p:txBody>
      </p:sp>
      <p:pic>
        <p:nvPicPr>
          <p:cNvPr id="15" name="Picture 3" descr="Baseball mitt, ball and bat">
            <a:extLst>
              <a:ext uri="{FF2B5EF4-FFF2-40B4-BE49-F238E27FC236}">
                <a16:creationId xmlns:a16="http://schemas.microsoft.com/office/drawing/2014/main" id="{7692DE61-851C-493F-B3B0-5821462040EA}"/>
              </a:ext>
            </a:extLst>
          </p:cNvPr>
          <p:cNvPicPr>
            <a:picLocks noChangeAspect="1"/>
          </p:cNvPicPr>
          <p:nvPr/>
        </p:nvPicPr>
        <p:blipFill rotWithShape="1">
          <a:blip r:embed="rId2"/>
          <a:srcRect l="29941" r="25068" b="-1"/>
          <a:stretch/>
        </p:blipFill>
        <p:spPr>
          <a:xfrm>
            <a:off x="7534655" y="10"/>
            <a:ext cx="4657345" cy="6857990"/>
          </a:xfrm>
          <a:prstGeom prst="rect">
            <a:avLst/>
          </a:prstGeom>
        </p:spPr>
      </p:pic>
    </p:spTree>
    <p:extLst>
      <p:ext uri="{BB962C8B-B14F-4D97-AF65-F5344CB8AC3E}">
        <p14:creationId xmlns:p14="http://schemas.microsoft.com/office/powerpoint/2010/main" val="265300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F75B-35EF-3E43-BB72-07DC810F1F1F}"/>
              </a:ext>
            </a:extLst>
          </p:cNvPr>
          <p:cNvSpPr>
            <a:spLocks noGrp="1"/>
          </p:cNvSpPr>
          <p:nvPr>
            <p:ph type="title"/>
          </p:nvPr>
        </p:nvSpPr>
        <p:spPr/>
        <p:txBody>
          <a:bodyPr>
            <a:noAutofit/>
          </a:bodyPr>
          <a:lstStyle/>
          <a:p>
            <a:r>
              <a:rPr lang="en-US" sz="4800" dirty="0"/>
              <a:t>Same-handed vs. opposite-handed</a:t>
            </a:r>
          </a:p>
        </p:txBody>
      </p:sp>
      <p:sp>
        <p:nvSpPr>
          <p:cNvPr id="3" name="Content Placeholder 2">
            <a:extLst>
              <a:ext uri="{FF2B5EF4-FFF2-40B4-BE49-F238E27FC236}">
                <a16:creationId xmlns:a16="http://schemas.microsoft.com/office/drawing/2014/main" id="{93C60C7F-E17B-3346-BBE4-6CD0D3218264}"/>
              </a:ext>
            </a:extLst>
          </p:cNvPr>
          <p:cNvSpPr>
            <a:spLocks noGrp="1"/>
          </p:cNvSpPr>
          <p:nvPr>
            <p:ph idx="1"/>
          </p:nvPr>
        </p:nvSpPr>
        <p:spPr/>
        <p:txBody>
          <a:bodyPr/>
          <a:lstStyle/>
          <a:p>
            <a:endParaRPr lang="en-US" sz="2400" dirty="0"/>
          </a:p>
          <a:p>
            <a:r>
              <a:rPr lang="en-US" sz="2400" dirty="0"/>
              <a:t>Problem statement: </a:t>
            </a:r>
          </a:p>
          <a:p>
            <a:pPr algn="ctr"/>
            <a:r>
              <a:rPr lang="en-US" sz="2800" b="1" dirty="0"/>
              <a:t>“Is there a significant advantage for the batters when the pitcher and the batter are opposite-handed?”</a:t>
            </a:r>
          </a:p>
        </p:txBody>
      </p:sp>
      <p:sp>
        <p:nvSpPr>
          <p:cNvPr id="4" name="Slide Number Placeholder 3">
            <a:extLst>
              <a:ext uri="{FF2B5EF4-FFF2-40B4-BE49-F238E27FC236}">
                <a16:creationId xmlns:a16="http://schemas.microsoft.com/office/drawing/2014/main" id="{CCAF4AC6-9D2C-3B49-B80D-85AD41141AF1}"/>
              </a:ext>
            </a:extLst>
          </p:cNvPr>
          <p:cNvSpPr>
            <a:spLocks noGrp="1"/>
          </p:cNvSpPr>
          <p:nvPr>
            <p:ph type="sldNum" sz="quarter" idx="12"/>
          </p:nvPr>
        </p:nvSpPr>
        <p:spPr/>
        <p:txBody>
          <a:bodyPr/>
          <a:lstStyle/>
          <a:p>
            <a:pPr algn="l"/>
            <a:fld id="{F97E8200-1950-409B-82E7-99938E7AE355}" type="slidenum">
              <a:rPr lang="en-US" smtClean="0"/>
              <a:pPr algn="l"/>
              <a:t>2</a:t>
            </a:fld>
            <a:endParaRPr lang="en-US" dirty="0"/>
          </a:p>
        </p:txBody>
      </p:sp>
    </p:spTree>
    <p:extLst>
      <p:ext uri="{BB962C8B-B14F-4D97-AF65-F5344CB8AC3E}">
        <p14:creationId xmlns:p14="http://schemas.microsoft.com/office/powerpoint/2010/main" val="23327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F4AEBAF-2C4E-E040-857B-0952DCA6ED74}"/>
              </a:ext>
            </a:extLst>
          </p:cNvPr>
          <p:cNvPicPr>
            <a:picLocks noGrp="1" noChangeAspect="1"/>
          </p:cNvPicPr>
          <p:nvPr>
            <p:ph type="pic" idx="1"/>
          </p:nvPr>
        </p:nvPicPr>
        <p:blipFill rotWithShape="1">
          <a:blip r:embed="rId3"/>
          <a:srcRect t="52" b="16303"/>
          <a:stretch/>
        </p:blipFill>
        <p:spPr>
          <a:xfrm>
            <a:off x="0" y="2267712"/>
            <a:ext cx="6571469" cy="4590288"/>
          </a:xfrm>
        </p:spPr>
      </p:pic>
      <p:sp>
        <p:nvSpPr>
          <p:cNvPr id="3" name="Text Placeholder 2">
            <a:extLst>
              <a:ext uri="{FF2B5EF4-FFF2-40B4-BE49-F238E27FC236}">
                <a16:creationId xmlns:a16="http://schemas.microsoft.com/office/drawing/2014/main" id="{EB611209-CDB1-D04C-BA35-27345B8AC443}"/>
              </a:ext>
            </a:extLst>
          </p:cNvPr>
          <p:cNvSpPr>
            <a:spLocks noGrp="1"/>
          </p:cNvSpPr>
          <p:nvPr>
            <p:ph type="body" sz="half" idx="2"/>
          </p:nvPr>
        </p:nvSpPr>
        <p:spPr/>
        <p:txBody>
          <a:bodyPr>
            <a:normAutofit fontScale="85000" lnSpcReduction="10000"/>
          </a:bodyPr>
          <a:lstStyle/>
          <a:p>
            <a:pPr marL="342900" indent="-342900">
              <a:buFont typeface="Arial" panose="020B0604020202020204" pitchFamily="34" charset="0"/>
              <a:buChar char="•"/>
            </a:pPr>
            <a:r>
              <a:rPr lang="en-US" dirty="0"/>
              <a:t>MLB players in 2021 with &lt; 60 plate appearance</a:t>
            </a:r>
          </a:p>
          <a:p>
            <a:pPr marL="342900" indent="-342900">
              <a:buFont typeface="Arial" panose="020B0604020202020204" pitchFamily="34" charset="0"/>
              <a:buChar char="•"/>
            </a:pPr>
            <a:r>
              <a:rPr lang="en-US" dirty="0"/>
              <a:t>OPS as the only performance measure</a:t>
            </a:r>
          </a:p>
          <a:p>
            <a:pPr marL="342900" indent="-342900">
              <a:buFont typeface="Arial" panose="020B0604020202020204" pitchFamily="34" charset="0"/>
              <a:buChar char="•"/>
            </a:pPr>
            <a:r>
              <a:rPr lang="en-US" dirty="0"/>
              <a:t>Group 1 (304 observations): </a:t>
            </a:r>
          </a:p>
          <a:p>
            <a:pPr marL="800100" lvl="1" indent="-342900">
              <a:buFont typeface="Arial" panose="020B0604020202020204" pitchFamily="34" charset="0"/>
              <a:buChar char="•"/>
            </a:pPr>
            <a:r>
              <a:rPr lang="en-US" dirty="0"/>
              <a:t>lefty pitcher + lefty batter</a:t>
            </a:r>
          </a:p>
          <a:p>
            <a:pPr marL="800100" lvl="1" indent="-342900">
              <a:buFont typeface="Arial" panose="020B0604020202020204" pitchFamily="34" charset="0"/>
              <a:buChar char="•"/>
            </a:pPr>
            <a:r>
              <a:rPr lang="en-US" dirty="0"/>
              <a:t>Righty pitcher + righty batter</a:t>
            </a:r>
          </a:p>
          <a:p>
            <a:pPr marL="342900" indent="-342900">
              <a:buFont typeface="Arial" panose="020B0604020202020204" pitchFamily="34" charset="0"/>
              <a:buChar char="•"/>
            </a:pPr>
            <a:r>
              <a:rPr lang="en-US" dirty="0"/>
              <a:t>Group 2 (506 observations):</a:t>
            </a:r>
          </a:p>
          <a:p>
            <a:pPr marL="800100" lvl="1" indent="-342900">
              <a:buFont typeface="Arial" panose="020B0604020202020204" pitchFamily="34" charset="0"/>
              <a:buChar char="•"/>
            </a:pPr>
            <a:r>
              <a:rPr lang="en-US" dirty="0"/>
              <a:t>Lefty pitcher + righty batter</a:t>
            </a:r>
          </a:p>
          <a:p>
            <a:pPr marL="800100" lvl="1" indent="-342900">
              <a:buFont typeface="Arial" panose="020B0604020202020204" pitchFamily="34" charset="0"/>
              <a:buChar char="•"/>
            </a:pPr>
            <a:r>
              <a:rPr lang="en-US" dirty="0"/>
              <a:t>Righty pitcher + lefty batter</a:t>
            </a:r>
          </a:p>
        </p:txBody>
      </p:sp>
      <p:sp>
        <p:nvSpPr>
          <p:cNvPr id="4" name="Title 3">
            <a:extLst>
              <a:ext uri="{FF2B5EF4-FFF2-40B4-BE49-F238E27FC236}">
                <a16:creationId xmlns:a16="http://schemas.microsoft.com/office/drawing/2014/main" id="{D54DE7F5-00B5-3D4C-B4EA-3C9E1801C608}"/>
              </a:ext>
            </a:extLst>
          </p:cNvPr>
          <p:cNvSpPr>
            <a:spLocks noGrp="1"/>
          </p:cNvSpPr>
          <p:nvPr>
            <p:ph type="title"/>
          </p:nvPr>
        </p:nvSpPr>
        <p:spPr/>
        <p:txBody>
          <a:bodyPr>
            <a:normAutofit/>
          </a:bodyPr>
          <a:lstStyle/>
          <a:p>
            <a:r>
              <a:rPr lang="en-US" sz="4800" dirty="0"/>
              <a:t>Data</a:t>
            </a:r>
          </a:p>
        </p:txBody>
      </p:sp>
      <p:sp>
        <p:nvSpPr>
          <p:cNvPr id="7" name="Slide Number Placeholder 6">
            <a:extLst>
              <a:ext uri="{FF2B5EF4-FFF2-40B4-BE49-F238E27FC236}">
                <a16:creationId xmlns:a16="http://schemas.microsoft.com/office/drawing/2014/main" id="{75EAE311-B64B-764B-8B95-B0C4BADAB372}"/>
              </a:ext>
            </a:extLst>
          </p:cNvPr>
          <p:cNvSpPr>
            <a:spLocks noGrp="1"/>
          </p:cNvSpPr>
          <p:nvPr>
            <p:ph type="sldNum" sz="quarter" idx="12"/>
          </p:nvPr>
        </p:nvSpPr>
        <p:spPr/>
        <p:txBody>
          <a:bodyPr/>
          <a:lstStyle/>
          <a:p>
            <a:pPr algn="l"/>
            <a:fld id="{F97E8200-1950-409B-82E7-99938E7AE355}" type="slidenum">
              <a:rPr lang="en-US" smtClean="0"/>
              <a:pPr algn="l"/>
              <a:t>3</a:t>
            </a:fld>
            <a:endParaRPr lang="en-US" dirty="0"/>
          </a:p>
        </p:txBody>
      </p:sp>
    </p:spTree>
    <p:extLst>
      <p:ext uri="{BB962C8B-B14F-4D97-AF65-F5344CB8AC3E}">
        <p14:creationId xmlns:p14="http://schemas.microsoft.com/office/powerpoint/2010/main" val="401769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6" name="Content Placeholder 5">
                <a:extLst>
                  <a:ext uri="{FF2B5EF4-FFF2-40B4-BE49-F238E27FC236}">
                    <a16:creationId xmlns:a16="http://schemas.microsoft.com/office/drawing/2014/main" id="{0CE6E544-2B7D-E842-B041-E8579E6FE40C}"/>
                  </a:ext>
                </a:extLst>
              </p:cNvPr>
              <p:cNvGraphicFramePr>
                <a:graphicFrameLocks noGrp="1"/>
              </p:cNvGraphicFramePr>
              <p:nvPr>
                <p:ph idx="1"/>
                <p:extLst>
                  <p:ext uri="{D42A27DB-BD31-4B8C-83A1-F6EECF244321}">
                    <p14:modId xmlns:p14="http://schemas.microsoft.com/office/powerpoint/2010/main" val="3376673894"/>
                  </p:ext>
                </p:extLst>
              </p:nvPr>
            </p:nvGraphicFramePr>
            <p:xfrm>
              <a:off x="5183188" y="2592388"/>
              <a:ext cx="6045200" cy="3592512"/>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6" name="Content Placeholder 5">
                <a:extLst>
                  <a:ext uri="{FF2B5EF4-FFF2-40B4-BE49-F238E27FC236}">
                    <a16:creationId xmlns:a16="http://schemas.microsoft.com/office/drawing/2014/main" id="{0CE6E544-2B7D-E842-B041-E8579E6FE40C}"/>
                  </a:ext>
                </a:extLst>
              </p:cNvPr>
              <p:cNvPicPr>
                <a:picLocks noGrp="1" noRot="1" noChangeAspect="1" noMove="1" noResize="1" noEditPoints="1" noAdjustHandles="1" noChangeArrowheads="1" noChangeShapeType="1"/>
              </p:cNvPicPr>
              <p:nvPr/>
            </p:nvPicPr>
            <p:blipFill>
              <a:blip r:embed="rId4"/>
              <a:stretch>
                <a:fillRect/>
              </a:stretch>
            </p:blipFill>
            <p:spPr>
              <a:xfrm>
                <a:off x="5183188" y="2592388"/>
                <a:ext cx="6045200" cy="3592512"/>
              </a:xfrm>
              <a:prstGeom prst="rect">
                <a:avLst/>
              </a:prstGeom>
            </p:spPr>
          </p:pic>
        </mc:Fallback>
      </mc:AlternateContent>
      <p:sp>
        <p:nvSpPr>
          <p:cNvPr id="3" name="Text Placeholder 2">
            <a:extLst>
              <a:ext uri="{FF2B5EF4-FFF2-40B4-BE49-F238E27FC236}">
                <a16:creationId xmlns:a16="http://schemas.microsoft.com/office/drawing/2014/main" id="{D2BC6CB6-601C-9F44-A553-2B9F62C53993}"/>
              </a:ext>
            </a:extLst>
          </p:cNvPr>
          <p:cNvSpPr>
            <a:spLocks noGrp="1"/>
          </p:cNvSpPr>
          <p:nvPr>
            <p:ph type="body" sz="half" idx="2"/>
          </p:nvPr>
        </p:nvSpPr>
        <p:spPr/>
        <p:txBody>
          <a:bodyPr/>
          <a:lstStyle/>
          <a:p>
            <a:pPr algn="ctr"/>
            <a:r>
              <a:rPr lang="en-US" dirty="0"/>
              <a:t>With 95% confidence, the average OPS is between </a:t>
            </a:r>
            <a:r>
              <a:rPr lang="en-US" sz="2800" i="1" dirty="0"/>
              <a:t>0.067</a:t>
            </a:r>
            <a:r>
              <a:rPr lang="en-US" dirty="0"/>
              <a:t> and </a:t>
            </a:r>
            <a:r>
              <a:rPr lang="en-US" sz="2800" i="1" dirty="0"/>
              <a:t>0.105</a:t>
            </a:r>
            <a:r>
              <a:rPr lang="en-US" dirty="0"/>
              <a:t> higher when faced an opposite-handed pitcher.</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16A97CFA-A096-A748-A7A7-39562A125A5F}"/>
              </a:ext>
            </a:extLst>
          </p:cNvPr>
          <p:cNvSpPr>
            <a:spLocks noGrp="1"/>
          </p:cNvSpPr>
          <p:nvPr>
            <p:ph type="sldNum" sz="quarter" idx="12"/>
          </p:nvPr>
        </p:nvSpPr>
        <p:spPr/>
        <p:txBody>
          <a:bodyPr/>
          <a:lstStyle/>
          <a:p>
            <a:pPr algn="l"/>
            <a:fld id="{F97E8200-1950-409B-82E7-99938E7AE355}" type="slidenum">
              <a:rPr lang="en-US" smtClean="0"/>
              <a:pPr algn="l"/>
              <a:t>4</a:t>
            </a:fld>
            <a:endParaRPr lang="en-US" dirty="0"/>
          </a:p>
        </p:txBody>
      </p:sp>
      <p:sp>
        <p:nvSpPr>
          <p:cNvPr id="5" name="Title 4">
            <a:extLst>
              <a:ext uri="{FF2B5EF4-FFF2-40B4-BE49-F238E27FC236}">
                <a16:creationId xmlns:a16="http://schemas.microsoft.com/office/drawing/2014/main" id="{A91EFC06-69CB-4142-8D24-ACE05092EDFF}"/>
              </a:ext>
            </a:extLst>
          </p:cNvPr>
          <p:cNvSpPr>
            <a:spLocks noGrp="1"/>
          </p:cNvSpPr>
          <p:nvPr>
            <p:ph type="title"/>
          </p:nvPr>
        </p:nvSpPr>
        <p:spPr/>
        <p:txBody>
          <a:bodyPr>
            <a:normAutofit/>
          </a:bodyPr>
          <a:lstStyle/>
          <a:p>
            <a:r>
              <a:rPr lang="en-US" sz="4800" dirty="0"/>
              <a:t>result</a:t>
            </a:r>
          </a:p>
        </p:txBody>
      </p:sp>
    </p:spTree>
    <p:extLst>
      <p:ext uri="{BB962C8B-B14F-4D97-AF65-F5344CB8AC3E}">
        <p14:creationId xmlns:p14="http://schemas.microsoft.com/office/powerpoint/2010/main" val="13558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C2A5-7EAD-3248-AD7E-8AE6672A6540}"/>
              </a:ext>
            </a:extLst>
          </p:cNvPr>
          <p:cNvSpPr>
            <a:spLocks noGrp="1"/>
          </p:cNvSpPr>
          <p:nvPr>
            <p:ph type="title"/>
          </p:nvPr>
        </p:nvSpPr>
        <p:spPr/>
        <p:txBody>
          <a:bodyPr>
            <a:normAutofit/>
          </a:bodyPr>
          <a:lstStyle/>
          <a:p>
            <a:r>
              <a:rPr lang="en-US" sz="4800" dirty="0"/>
              <a:t>Next step</a:t>
            </a:r>
          </a:p>
        </p:txBody>
      </p:sp>
      <p:pic>
        <p:nvPicPr>
          <p:cNvPr id="7" name="Content Placeholder 6" descr="A baseball player swinging a bat&#10;&#10;Description automatically generated with medium confidence">
            <a:extLst>
              <a:ext uri="{FF2B5EF4-FFF2-40B4-BE49-F238E27FC236}">
                <a16:creationId xmlns:a16="http://schemas.microsoft.com/office/drawing/2014/main" id="{4FFA8188-EB26-B340-9A6C-64C096C742D8}"/>
              </a:ext>
            </a:extLst>
          </p:cNvPr>
          <p:cNvPicPr>
            <a:picLocks noGrp="1" noChangeAspect="1"/>
          </p:cNvPicPr>
          <p:nvPr>
            <p:ph sz="half" idx="1"/>
          </p:nvPr>
        </p:nvPicPr>
        <p:blipFill>
          <a:blip r:embed="rId3"/>
          <a:stretch>
            <a:fillRect/>
          </a:stretch>
        </p:blipFill>
        <p:spPr>
          <a:xfrm>
            <a:off x="960438" y="2779713"/>
            <a:ext cx="4814887" cy="3209924"/>
          </a:xfrm>
        </p:spPr>
      </p:pic>
      <p:sp>
        <p:nvSpPr>
          <p:cNvPr id="4" name="Content Placeholder 3">
            <a:extLst>
              <a:ext uri="{FF2B5EF4-FFF2-40B4-BE49-F238E27FC236}">
                <a16:creationId xmlns:a16="http://schemas.microsoft.com/office/drawing/2014/main" id="{9E2FBE0B-4B63-7C45-8F81-9DC690FBF9E7}"/>
              </a:ext>
            </a:extLst>
          </p:cNvPr>
          <p:cNvSpPr>
            <a:spLocks noGrp="1"/>
          </p:cNvSpPr>
          <p:nvPr>
            <p:ph sz="half" idx="2"/>
          </p:nvPr>
        </p:nvSpPr>
        <p:spPr/>
        <p:txBody>
          <a:bodyPr anchor="ctr"/>
          <a:lstStyle/>
          <a:p>
            <a:pPr marL="457200" indent="-457200">
              <a:buFont typeface="Arial" panose="020B0604020202020204" pitchFamily="34" charset="0"/>
              <a:buChar char="•"/>
            </a:pPr>
            <a:r>
              <a:rPr lang="en-US" dirty="0"/>
              <a:t>Batting order </a:t>
            </a:r>
          </a:p>
          <a:p>
            <a:pPr marL="457200" indent="-457200">
              <a:buFont typeface="Arial" panose="020B0604020202020204" pitchFamily="34" charset="0"/>
              <a:buChar char="•"/>
            </a:pPr>
            <a:r>
              <a:rPr lang="en-US" dirty="0"/>
              <a:t>Roster construction</a:t>
            </a:r>
          </a:p>
        </p:txBody>
      </p:sp>
      <p:sp>
        <p:nvSpPr>
          <p:cNvPr id="5" name="Slide Number Placeholder 4">
            <a:extLst>
              <a:ext uri="{FF2B5EF4-FFF2-40B4-BE49-F238E27FC236}">
                <a16:creationId xmlns:a16="http://schemas.microsoft.com/office/drawing/2014/main" id="{3F050C54-8673-2F40-A92E-7E86E8F06571}"/>
              </a:ext>
            </a:extLst>
          </p:cNvPr>
          <p:cNvSpPr>
            <a:spLocks noGrp="1"/>
          </p:cNvSpPr>
          <p:nvPr>
            <p:ph type="sldNum" sz="quarter" idx="12"/>
          </p:nvPr>
        </p:nvSpPr>
        <p:spPr/>
        <p:txBody>
          <a:bodyPr/>
          <a:lstStyle/>
          <a:p>
            <a:pPr algn="l"/>
            <a:fld id="{F97E8200-1950-409B-82E7-99938E7AE355}" type="slidenum">
              <a:rPr lang="en-US" smtClean="0"/>
              <a:pPr algn="l"/>
              <a:t>5</a:t>
            </a:fld>
            <a:endParaRPr lang="en-US" dirty="0"/>
          </a:p>
        </p:txBody>
      </p:sp>
    </p:spTree>
    <p:extLst>
      <p:ext uri="{BB962C8B-B14F-4D97-AF65-F5344CB8AC3E}">
        <p14:creationId xmlns:p14="http://schemas.microsoft.com/office/powerpoint/2010/main" val="429321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9270-4475-D145-92EA-2DEBB232410F}"/>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4BE604EE-8602-6943-B8B2-A54A8FDB6816}"/>
              </a:ext>
            </a:extLst>
          </p:cNvPr>
          <p:cNvSpPr>
            <a:spLocks noGrp="1"/>
          </p:cNvSpPr>
          <p:nvPr>
            <p:ph type="body" idx="1"/>
          </p:nvPr>
        </p:nvSpPr>
        <p:spPr/>
        <p:txBody>
          <a:bodyPr>
            <a:normAutofit fontScale="70000" lnSpcReduction="20000"/>
          </a:bodyPr>
          <a:lstStyle/>
          <a:p>
            <a:r>
              <a:rPr lang="en-US" dirty="0"/>
              <a:t>Reference</a:t>
            </a:r>
          </a:p>
          <a:p>
            <a:r>
              <a:rPr lang="en-US" dirty="0">
                <a:hlinkClick r:id="rId2"/>
              </a:rPr>
              <a:t>https://www.fangraphs.com</a:t>
            </a:r>
            <a:endParaRPr lang="en-US" dirty="0"/>
          </a:p>
          <a:p>
            <a:r>
              <a:rPr lang="en-US" dirty="0">
                <a:hlinkClick r:id="rId3"/>
              </a:rPr>
              <a:t>https://unsplash.com</a:t>
            </a:r>
            <a:endParaRPr lang="en-US" dirty="0"/>
          </a:p>
          <a:p>
            <a:endParaRPr lang="en-US" dirty="0"/>
          </a:p>
        </p:txBody>
      </p:sp>
      <p:sp>
        <p:nvSpPr>
          <p:cNvPr id="4" name="Slide Number Placeholder 3">
            <a:extLst>
              <a:ext uri="{FF2B5EF4-FFF2-40B4-BE49-F238E27FC236}">
                <a16:creationId xmlns:a16="http://schemas.microsoft.com/office/drawing/2014/main" id="{E1F84C23-4272-0A47-92ED-57858B17C05C}"/>
              </a:ext>
            </a:extLst>
          </p:cNvPr>
          <p:cNvSpPr>
            <a:spLocks noGrp="1"/>
          </p:cNvSpPr>
          <p:nvPr>
            <p:ph type="sldNum" sz="quarter" idx="12"/>
          </p:nvPr>
        </p:nvSpPr>
        <p:spPr/>
        <p:txBody>
          <a:bodyPr/>
          <a:lstStyle/>
          <a:p>
            <a:pPr algn="l"/>
            <a:fld id="{F97E8200-1950-409B-82E7-99938E7AE355}" type="slidenum">
              <a:rPr lang="en-US" smtClean="0"/>
              <a:pPr algn="l"/>
              <a:t>6</a:t>
            </a:fld>
            <a:endParaRPr lang="en-US" dirty="0"/>
          </a:p>
        </p:txBody>
      </p:sp>
    </p:spTree>
    <p:extLst>
      <p:ext uri="{BB962C8B-B14F-4D97-AF65-F5344CB8AC3E}">
        <p14:creationId xmlns:p14="http://schemas.microsoft.com/office/powerpoint/2010/main" val="4085600730"/>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33231D"/>
      </a:dk2>
      <a:lt2>
        <a:srgbClr val="E2E2E8"/>
      </a:lt2>
      <a:accent1>
        <a:srgbClr val="A3A37B"/>
      </a:accent1>
      <a:accent2>
        <a:srgbClr val="B49B78"/>
      </a:accent2>
      <a:accent3>
        <a:srgbClr val="C1958C"/>
      </a:accent3>
      <a:accent4>
        <a:srgbClr val="BA7F8D"/>
      </a:accent4>
      <a:accent5>
        <a:srgbClr val="C390B2"/>
      </a:accent5>
      <a:accent6>
        <a:srgbClr val="B57FBA"/>
      </a:accent6>
      <a:hlink>
        <a:srgbClr val="6A69AE"/>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{2D4DDFB2-9264-A04A-A4F2-863A542B7437}tf10001072</Template>
  <TotalTime>59</TotalTime>
  <Words>992</Words>
  <Application>Microsoft Macintosh PowerPoint</Application>
  <PresentationFormat>Widescreen</PresentationFormat>
  <Paragraphs>57</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Demi Cond</vt:lpstr>
      <vt:lpstr>Franklin Gothic Medium</vt:lpstr>
      <vt:lpstr>Wingdings</vt:lpstr>
      <vt:lpstr>JuxtaposeVTI</vt:lpstr>
      <vt:lpstr>MLB Batters performance against same-handed pitchers</vt:lpstr>
      <vt:lpstr>Same-handed vs. opposite-handed</vt:lpstr>
      <vt:lpstr>Data</vt:lpstr>
      <vt:lpstr>result</vt:lpstr>
      <vt:lpstr>Next step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MLB Batters performance against same-handed pitchers</dc:title>
  <dc:creator>Sooji Rhodes</dc:creator>
  <cp:lastModifiedBy>Sooji Rhodes</cp:lastModifiedBy>
  <cp:revision>2</cp:revision>
  <dcterms:created xsi:type="dcterms:W3CDTF">2021-10-18T00:24:23Z</dcterms:created>
  <dcterms:modified xsi:type="dcterms:W3CDTF">2021-10-18T01:23:47Z</dcterms:modified>
</cp:coreProperties>
</file>