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91" r:id="rId8"/>
    <p:sldId id="290" r:id="rId9"/>
    <p:sldId id="259" r:id="rId10"/>
    <p:sldId id="265" r:id="rId11"/>
    <p:sldId id="285" r:id="rId12"/>
    <p:sldId id="267" r:id="rId13"/>
    <p:sldId id="286" r:id="rId14"/>
    <p:sldId id="258" r:id="rId15"/>
    <p:sldId id="260" r:id="rId16"/>
    <p:sldId id="269" r:id="rId17"/>
    <p:sldId id="268" r:id="rId18"/>
    <p:sldId id="270" r:id="rId19"/>
    <p:sldId id="271" r:id="rId20"/>
    <p:sldId id="284" r:id="rId21"/>
    <p:sldId id="272" r:id="rId22"/>
    <p:sldId id="273" r:id="rId23"/>
    <p:sldId id="274" r:id="rId24"/>
    <p:sldId id="289" r:id="rId25"/>
    <p:sldId id="275" r:id="rId26"/>
    <p:sldId id="276" r:id="rId27"/>
    <p:sldId id="277" r:id="rId28"/>
    <p:sldId id="278" r:id="rId29"/>
    <p:sldId id="279" r:id="rId30"/>
    <p:sldId id="280" r:id="rId31"/>
    <p:sldId id="294" r:id="rId32"/>
    <p:sldId id="281" r:id="rId33"/>
    <p:sldId id="282" r:id="rId34"/>
    <p:sldId id="283" r:id="rId35"/>
    <p:sldId id="287" r:id="rId36"/>
    <p:sldId id="288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4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7FEE-653C-4FD4-8D71-9B93BDEF2A0D}" type="datetimeFigureOut">
              <a:rPr lang="ko-KR" altLang="en-US" smtClean="0"/>
              <a:pPr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CBDB-45DC-470C-B3B9-F64D41383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2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6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1.xml"/><Relationship Id="rId7" Type="http://schemas.openxmlformats.org/officeDocument/2006/relationships/slide" Target="slide2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5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28868"/>
            <a:ext cx="6400800" cy="1752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팀 자동차 회사 홈페이지 기획서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85984" y="2928934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이메일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85984" y="1643050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4" name="직사각형 23">
            <a:hlinkClick r:id="rId2" action="ppaction://hlinksldjump"/>
          </p:cNvPr>
          <p:cNvSpPr/>
          <p:nvPr/>
        </p:nvSpPr>
        <p:spPr>
          <a:xfrm>
            <a:off x="2285984" y="421481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5984" y="9286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652442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4612" y="1857364"/>
            <a:ext cx="378621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당신의 아이디는 </a:t>
            </a:r>
            <a:r>
              <a:rPr lang="en-US" altLang="ko-KR" dirty="0"/>
              <a:t>[]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524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찾기</a:t>
            </a:r>
            <a:endParaRPr lang="en-US" altLang="ko-KR" dirty="0"/>
          </a:p>
          <a:p>
            <a:pPr algn="ctr"/>
            <a:r>
              <a:rPr lang="ko-KR" altLang="en-US" dirty="0"/>
              <a:t>결과페이지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357554" y="3214686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페이지로 돌아가기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85984" y="185736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이메일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85984" y="1000108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4" name="직사각형 23">
            <a:hlinkClick r:id="rId2" action="ppaction://hlinksldjump"/>
          </p:cNvPr>
          <p:cNvSpPr/>
          <p:nvPr/>
        </p:nvSpPr>
        <p:spPr>
          <a:xfrm>
            <a:off x="2285984" y="485776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r>
              <a:rPr lang="ko-KR" altLang="en-US" dirty="0"/>
              <a:t>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00042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285984" y="2643182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85984" y="342900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85984" y="414338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4612" y="1857364"/>
            <a:ext cx="378621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당신의 비밀번호는 </a:t>
            </a:r>
            <a:r>
              <a:rPr lang="en-US" altLang="ko-KR" dirty="0"/>
              <a:t>[]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524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Pw</a:t>
            </a:r>
            <a:r>
              <a:rPr lang="ko-KR" altLang="en-US" dirty="0"/>
              <a:t>찾기</a:t>
            </a:r>
            <a:endParaRPr lang="en-US" altLang="ko-KR" dirty="0"/>
          </a:p>
          <a:p>
            <a:pPr algn="ctr"/>
            <a:r>
              <a:rPr lang="ko-KR" altLang="en-US" dirty="0"/>
              <a:t>결과페이지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357554" y="3214686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페이지로 돌아가기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7356" y="571480"/>
            <a:ext cx="85725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6929454" y="571480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정보수정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1604" y="5214950"/>
            <a:ext cx="6429420" cy="135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8794" y="5357826"/>
            <a:ext cx="385765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58016" y="600076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10.sns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58016" y="5357826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카피라이트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7356" y="1928802"/>
            <a:ext cx="578647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뉴스링크</a:t>
            </a:r>
          </a:p>
        </p:txBody>
      </p:sp>
      <p:sp>
        <p:nvSpPr>
          <p:cNvPr id="17" name="직사각형 16">
            <a:hlinkClick r:id="rId3" action="ppaction://hlinksldjump"/>
          </p:cNvPr>
          <p:cNvSpPr/>
          <p:nvPr/>
        </p:nvSpPr>
        <p:spPr>
          <a:xfrm>
            <a:off x="6929454" y="100010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21" name="직사각형 20">
            <a:hlinkClick r:id="rId4" action="ppaction://hlinksldjump"/>
          </p:cNvPr>
          <p:cNvSpPr/>
          <p:nvPr/>
        </p:nvSpPr>
        <p:spPr>
          <a:xfrm>
            <a:off x="2143108" y="542926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 페이지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4000496" y="542926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23" name="직사각형 22">
            <a:hlinkClick r:id="rId6" action="ppaction://hlinksldjump"/>
          </p:cNvPr>
          <p:cNvSpPr/>
          <p:nvPr/>
        </p:nvSpPr>
        <p:spPr>
          <a:xfrm>
            <a:off x="2143108" y="6000768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</a:p>
        </p:txBody>
      </p:sp>
      <p:sp>
        <p:nvSpPr>
          <p:cNvPr id="26" name="직사각형 25">
            <a:hlinkClick r:id="rId7" action="ppaction://hlinksldjump"/>
          </p:cNvPr>
          <p:cNvSpPr/>
          <p:nvPr/>
        </p:nvSpPr>
        <p:spPr>
          <a:xfrm>
            <a:off x="4000496" y="6000768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</a:t>
            </a:r>
            <a:endParaRPr lang="en-US" altLang="ko-KR" sz="1200" dirty="0"/>
          </a:p>
          <a:p>
            <a:pPr algn="ctr"/>
            <a:r>
              <a:rPr lang="ko-KR" altLang="en-US" sz="1200" dirty="0"/>
              <a:t>처리방침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57488" y="571480"/>
            <a:ext cx="378621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제품목록  </a:t>
            </a:r>
            <a:r>
              <a:rPr lang="en-US" altLang="ko-KR" dirty="0"/>
              <a:t>3.</a:t>
            </a:r>
            <a:r>
              <a:rPr lang="ko-KR" altLang="en-US" dirty="0"/>
              <a:t>게시판  </a:t>
            </a:r>
            <a:r>
              <a:rPr lang="en-US" altLang="ko-KR" dirty="0"/>
              <a:t>4.</a:t>
            </a:r>
            <a:r>
              <a:rPr lang="ko-KR" altLang="en-US" dirty="0"/>
              <a:t>회사소개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000364" y="714356"/>
            <a:ext cx="12144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제품목록</a:t>
            </a:r>
          </a:p>
        </p:txBody>
      </p:sp>
      <p:sp>
        <p:nvSpPr>
          <p:cNvPr id="29" name="직사각형 28">
            <a:hlinkClick r:id="rId8" action="ppaction://hlinksldjump"/>
          </p:cNvPr>
          <p:cNvSpPr/>
          <p:nvPr/>
        </p:nvSpPr>
        <p:spPr>
          <a:xfrm>
            <a:off x="4286248" y="714356"/>
            <a:ext cx="92869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30" name="직사각형 29">
            <a:hlinkClick r:id="rId9" action="ppaction://hlinksldjump"/>
          </p:cNvPr>
          <p:cNvSpPr/>
          <p:nvPr/>
        </p:nvSpPr>
        <p:spPr>
          <a:xfrm>
            <a:off x="5286380" y="714356"/>
            <a:ext cx="12144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57356" y="3000372"/>
            <a:ext cx="578647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회사 사진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게시판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6429388" y="5357826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 err="1"/>
              <a:t>글작성</a:t>
            </a:r>
            <a:endParaRPr lang="en-US" altLang="ko-KR" dirty="0"/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4000496" y="1071546"/>
            <a:ext cx="16430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hlinkClick r:id="rId3" action="ppaction://hlinksldjump"/>
          </p:cNvPr>
          <p:cNvSpPr/>
          <p:nvPr/>
        </p:nvSpPr>
        <p:spPr>
          <a:xfrm>
            <a:off x="6000760" y="1071546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8794" y="2357430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1             </a:t>
            </a:r>
            <a:r>
              <a:rPr lang="en-US" altLang="ko-KR" dirty="0" err="1"/>
              <a:t>hong</a:t>
            </a:r>
            <a:r>
              <a:rPr lang="en-US" altLang="ko-KR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제목        </a:t>
            </a:r>
            <a:endParaRPr lang="en-US" altLang="ko-KR" dirty="0"/>
          </a:p>
          <a:p>
            <a:pPr marL="342900" indent="-342900" algn="ctr"/>
            <a:endParaRPr lang="en-US" altLang="ko-KR" dirty="0"/>
          </a:p>
          <a:p>
            <a:pPr marL="342900" indent="-342900" algn="ctr"/>
            <a:r>
              <a:rPr lang="en-US" altLang="ko-KR" dirty="0"/>
              <a:t>  1             </a:t>
            </a:r>
            <a:r>
              <a:rPr lang="en-US" altLang="ko-KR" dirty="0" err="1"/>
              <a:t>hong</a:t>
            </a:r>
            <a:r>
              <a:rPr lang="en-US" altLang="ko-KR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제목        </a:t>
            </a:r>
            <a:endParaRPr lang="en-US" altLang="ko-KR" dirty="0"/>
          </a:p>
          <a:p>
            <a:pPr marL="342900" indent="-342900" algn="ctr"/>
            <a:endParaRPr lang="en-US" altLang="ko-KR" dirty="0"/>
          </a:p>
        </p:txBody>
      </p:sp>
      <p:sp>
        <p:nvSpPr>
          <p:cNvPr id="10" name="직사각형 9">
            <a:hlinkClick r:id="rId3" action="ppaction://hlinksldjump"/>
          </p:cNvPr>
          <p:cNvSpPr/>
          <p:nvPr/>
        </p:nvSpPr>
        <p:spPr>
          <a:xfrm>
            <a:off x="1928794" y="1071546"/>
            <a:ext cx="16430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28794" y="2357430"/>
            <a:ext cx="564360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</a:t>
            </a:r>
            <a:r>
              <a:rPr lang="ko-KR" altLang="en-US" dirty="0" err="1"/>
              <a:t>글번호</a:t>
            </a:r>
            <a:r>
              <a:rPr lang="ko-KR" altLang="en-US" dirty="0"/>
              <a:t>       </a:t>
            </a:r>
            <a:r>
              <a:rPr lang="en-US" altLang="ko-KR" dirty="0"/>
              <a:t>id               </a:t>
            </a:r>
            <a:r>
              <a:rPr lang="ko-KR" altLang="en-US" dirty="0"/>
              <a:t> 제목               </a:t>
            </a:r>
            <a:endParaRPr lang="en-US" altLang="ko-KR" dirty="0"/>
          </a:p>
        </p:txBody>
      </p:sp>
      <p:sp>
        <p:nvSpPr>
          <p:cNvPr id="12" name="직사각형 11">
            <a:hlinkClick r:id="rId4" action="ppaction://hlinksldjump"/>
          </p:cNvPr>
          <p:cNvSpPr/>
          <p:nvPr/>
        </p:nvSpPr>
        <p:spPr>
          <a:xfrm>
            <a:off x="5072066" y="3643314"/>
            <a:ext cx="171451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제목</a:t>
            </a:r>
            <a:r>
              <a:rPr lang="en-US" altLang="ko-KR" dirty="0"/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43108" y="4500570"/>
            <a:ext cx="3205186" cy="1919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여부를 체크해야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하지 않았다면</a:t>
            </a:r>
            <a:endParaRPr lang="en-US" altLang="ko-KR" dirty="0"/>
          </a:p>
          <a:p>
            <a:pPr algn="ctr"/>
            <a:r>
              <a:rPr lang="ko-KR" altLang="en-US" dirty="0"/>
              <a:t>로그인 페이지로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572132" y="542926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28794" y="2571744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작성내용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928794" y="1571612"/>
            <a:ext cx="56436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제목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929322" y="2857496"/>
            <a:ext cx="2643206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r>
              <a:rPr lang="en-US" altLang="ko-KR" dirty="0"/>
              <a:t>:[</a:t>
            </a:r>
            <a:r>
              <a:rPr lang="ko-KR" altLang="en-US" dirty="0"/>
              <a:t>입력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일치할 시 삭제되고</a:t>
            </a:r>
            <a:endParaRPr lang="en-US" altLang="ko-KR" dirty="0"/>
          </a:p>
          <a:p>
            <a:pPr algn="ctr"/>
            <a:r>
              <a:rPr lang="ko-KR" altLang="en-US" dirty="0"/>
              <a:t>목록페이지로 이동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조회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3857620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5786446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1" name="아래쪽 화살표 10"/>
          <p:cNvSpPr/>
          <p:nvPr/>
        </p:nvSpPr>
        <p:spPr>
          <a:xfrm>
            <a:off x="6858016" y="4357694"/>
            <a:ext cx="500066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8728" y="2857496"/>
            <a:ext cx="2643206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r>
              <a:rPr lang="en-US" altLang="ko-KR" dirty="0"/>
              <a:t>:[</a:t>
            </a:r>
            <a:r>
              <a:rPr lang="ko-KR" altLang="en-US" dirty="0"/>
              <a:t>입력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일치할 시 수정페이지로</a:t>
            </a:r>
            <a:endParaRPr lang="en-US" altLang="ko-KR" dirty="0"/>
          </a:p>
          <a:p>
            <a:pPr algn="ctr"/>
            <a:r>
              <a:rPr lang="ko-KR" altLang="en-US" dirty="0"/>
              <a:t>이동함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4000496" y="4500570"/>
            <a:ext cx="500066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28794" y="2571744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작성내용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28794" y="1571612"/>
            <a:ext cx="56436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제목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857620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r>
              <a:rPr lang="en-US" altLang="ko-KR" dirty="0">
                <a:sym typeface="Wingdings" pitchFamily="2" charset="2"/>
              </a:rPr>
              <a:t>(4)</a:t>
            </a:r>
            <a:endParaRPr lang="en-US" altLang="ko-KR" dirty="0"/>
          </a:p>
        </p:txBody>
      </p:sp>
      <p:sp>
        <p:nvSpPr>
          <p:cNvPr id="9" name="직사각형 8">
            <a:hlinkClick r:id="rId2" action="ppaction://hlinksldjump"/>
          </p:cNvPr>
          <p:cNvSpPr/>
          <p:nvPr/>
        </p:nvSpPr>
        <p:spPr>
          <a:xfrm>
            <a:off x="5786446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작성하기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작성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28794" y="2571744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작성내용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8794" y="1571612"/>
            <a:ext cx="56436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7620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r>
              <a:rPr lang="en-US" altLang="ko-KR" dirty="0">
                <a:sym typeface="Wingdings" pitchFamily="2" charset="2"/>
              </a:rPr>
              <a:t>(4)</a:t>
            </a:r>
          </a:p>
          <a:p>
            <a:pPr marL="342900" indent="-342900" algn="ctr"/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불러오기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5786446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수정완료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5918" y="1000108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86248" y="1071546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85918" y="3714752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86248" y="3786190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5918" y="2357430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286248" y="2428868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제품목록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7356" y="571480"/>
            <a:ext cx="85725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57488" y="571480"/>
            <a:ext cx="378621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제품목록  </a:t>
            </a:r>
            <a:r>
              <a:rPr lang="en-US" altLang="ko-KR" dirty="0"/>
              <a:t>3.</a:t>
            </a:r>
            <a:r>
              <a:rPr lang="ko-KR" altLang="en-US" dirty="0"/>
              <a:t>게시판  </a:t>
            </a:r>
            <a:r>
              <a:rPr lang="en-US" altLang="ko-KR" dirty="0"/>
              <a:t>4.</a:t>
            </a:r>
            <a:r>
              <a:rPr lang="ko-KR" altLang="en-US" dirty="0"/>
              <a:t>회사소개</a:t>
            </a: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6929454" y="571480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5.</a:t>
            </a:r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로그인 이전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1604" y="5214950"/>
            <a:ext cx="6429420" cy="135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58016" y="600076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10.sns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58016" y="5357826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카피라이트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7356" y="1928802"/>
            <a:ext cx="578647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뉴스링크</a:t>
            </a: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1857356" y="3000372"/>
            <a:ext cx="578647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사진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3000364" y="714356"/>
            <a:ext cx="12144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sp>
        <p:nvSpPr>
          <p:cNvPr id="18" name="직사각형 17">
            <a:hlinkClick r:id="rId5" action="ppaction://hlinksldjump"/>
          </p:cNvPr>
          <p:cNvSpPr/>
          <p:nvPr/>
        </p:nvSpPr>
        <p:spPr>
          <a:xfrm>
            <a:off x="4286248" y="714356"/>
            <a:ext cx="92869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5286380" y="714356"/>
            <a:ext cx="12144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8794" y="5357826"/>
            <a:ext cx="385765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hlinkClick r:id="rId6" action="ppaction://hlinksldjump"/>
          </p:cNvPr>
          <p:cNvSpPr/>
          <p:nvPr/>
        </p:nvSpPr>
        <p:spPr>
          <a:xfrm>
            <a:off x="2143108" y="542926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 페이지</a:t>
            </a:r>
          </a:p>
        </p:txBody>
      </p:sp>
      <p:sp>
        <p:nvSpPr>
          <p:cNvPr id="22" name="직사각형 21">
            <a:hlinkClick r:id="rId7" action="ppaction://hlinksldjump"/>
          </p:cNvPr>
          <p:cNvSpPr/>
          <p:nvPr/>
        </p:nvSpPr>
        <p:spPr>
          <a:xfrm>
            <a:off x="4000496" y="542926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23" name="직사각형 22">
            <a:hlinkClick r:id="rId8" action="ppaction://hlinksldjump"/>
          </p:cNvPr>
          <p:cNvSpPr/>
          <p:nvPr/>
        </p:nvSpPr>
        <p:spPr>
          <a:xfrm>
            <a:off x="2143108" y="6000768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</a:p>
        </p:txBody>
      </p:sp>
      <p:sp>
        <p:nvSpPr>
          <p:cNvPr id="24" name="직사각형 23">
            <a:hlinkClick r:id="rId9" action="ppaction://hlinksldjump"/>
          </p:cNvPr>
          <p:cNvSpPr/>
          <p:nvPr/>
        </p:nvSpPr>
        <p:spPr>
          <a:xfrm>
            <a:off x="4000496" y="6000768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</a:t>
            </a:r>
            <a:endParaRPr lang="en-US" altLang="ko-KR" sz="1200" dirty="0"/>
          </a:p>
          <a:p>
            <a:pPr algn="ctr"/>
            <a:r>
              <a:rPr lang="ko-KR" altLang="en-US" sz="1200" dirty="0"/>
              <a:t>처리방침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1802" y="1285860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공지 제목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공지조회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928794" y="2428868"/>
            <a:ext cx="5500726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공지 내용</a:t>
            </a: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회사소개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3E183-91EA-40A0-AC09-E176E30994BA}"/>
              </a:ext>
            </a:extLst>
          </p:cNvPr>
          <p:cNvSpPr/>
          <p:nvPr/>
        </p:nvSpPr>
        <p:spPr>
          <a:xfrm>
            <a:off x="1835696" y="1124744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이미지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290FF0-71B1-40AA-A6AA-1E71B1AAC590}"/>
              </a:ext>
            </a:extLst>
          </p:cNvPr>
          <p:cNvSpPr/>
          <p:nvPr/>
        </p:nvSpPr>
        <p:spPr>
          <a:xfrm>
            <a:off x="4499992" y="1340768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간단한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D4227-26C0-4958-B873-B7CDE0BFCB43}"/>
              </a:ext>
            </a:extLst>
          </p:cNvPr>
          <p:cNvSpPr/>
          <p:nvPr/>
        </p:nvSpPr>
        <p:spPr>
          <a:xfrm>
            <a:off x="1907704" y="3140968"/>
            <a:ext cx="58326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회사의 목표</a:t>
            </a:r>
            <a:endParaRPr lang="en-US" altLang="ko-KR" dirty="0"/>
          </a:p>
          <a:p>
            <a:pPr algn="ctr"/>
            <a:r>
              <a:rPr lang="ko-KR" altLang="en-US" dirty="0"/>
              <a:t>발전 방향</a:t>
            </a:r>
            <a:endParaRPr lang="en-US" altLang="ko-KR" dirty="0"/>
          </a:p>
          <a:p>
            <a:pPr algn="ctr"/>
            <a:r>
              <a:rPr lang="ko-KR" altLang="en-US" dirty="0"/>
              <a:t>등등 문구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사이트맵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571604" y="26064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77241-8682-4BCF-A659-05D32FE13755}"/>
              </a:ext>
            </a:extLst>
          </p:cNvPr>
          <p:cNvSpPr txBox="1"/>
          <p:nvPr/>
        </p:nvSpPr>
        <p:spPr>
          <a:xfrm>
            <a:off x="1963942" y="899459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텍스트를 누르면 링크 연결로 해당 페이지로 이동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46494-AAEB-49CB-8A92-28C7DB7528C6}"/>
              </a:ext>
            </a:extLst>
          </p:cNvPr>
          <p:cNvSpPr/>
          <p:nvPr/>
        </p:nvSpPr>
        <p:spPr>
          <a:xfrm>
            <a:off x="3131840" y="1916832"/>
            <a:ext cx="86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88B91-5CA7-4E0C-B540-1D8333FF7889}"/>
              </a:ext>
            </a:extLst>
          </p:cNvPr>
          <p:cNvSpPr txBox="1"/>
          <p:nvPr/>
        </p:nvSpPr>
        <p:spPr>
          <a:xfrm>
            <a:off x="1835696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0A17A-4AB6-4144-8739-C7EBD4439AC9}"/>
              </a:ext>
            </a:extLst>
          </p:cNvPr>
          <p:cNvSpPr txBox="1"/>
          <p:nvPr/>
        </p:nvSpPr>
        <p:spPr>
          <a:xfrm>
            <a:off x="1835696" y="2597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75BEC-1F78-4E62-9091-93BBCECB7FDC}"/>
              </a:ext>
            </a:extLst>
          </p:cNvPr>
          <p:cNvSpPr txBox="1"/>
          <p:nvPr/>
        </p:nvSpPr>
        <p:spPr>
          <a:xfrm>
            <a:off x="1849161" y="3278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2547DF-1B93-4892-B22F-5995DFAD5698}"/>
              </a:ext>
            </a:extLst>
          </p:cNvPr>
          <p:cNvSpPr/>
          <p:nvPr/>
        </p:nvSpPr>
        <p:spPr>
          <a:xfrm>
            <a:off x="4427984" y="1904431"/>
            <a:ext cx="86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386B1B-E5A3-44C0-8E93-79F97BDA0A23}"/>
              </a:ext>
            </a:extLst>
          </p:cNvPr>
          <p:cNvSpPr/>
          <p:nvPr/>
        </p:nvSpPr>
        <p:spPr>
          <a:xfrm>
            <a:off x="3131840" y="2643533"/>
            <a:ext cx="14135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406ED-D73E-4014-BEED-15288A42DDDA}"/>
              </a:ext>
            </a:extLst>
          </p:cNvPr>
          <p:cNvSpPr/>
          <p:nvPr/>
        </p:nvSpPr>
        <p:spPr>
          <a:xfrm>
            <a:off x="4932040" y="2644493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건의게시판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C60CA2-CD84-4E1D-98BB-13D6FA750A39}"/>
              </a:ext>
            </a:extLst>
          </p:cNvPr>
          <p:cNvSpPr/>
          <p:nvPr/>
        </p:nvSpPr>
        <p:spPr>
          <a:xfrm>
            <a:off x="3131840" y="3291574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뉴스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994B2-18EA-44F3-AD84-C573DD521E3D}"/>
              </a:ext>
            </a:extLst>
          </p:cNvPr>
          <p:cNvSpPr/>
          <p:nvPr/>
        </p:nvSpPr>
        <p:spPr>
          <a:xfrm>
            <a:off x="4211960" y="3291574"/>
            <a:ext cx="14135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9B0A3A-DC56-4E23-9431-7034D4014BB5}"/>
              </a:ext>
            </a:extLst>
          </p:cNvPr>
          <p:cNvSpPr/>
          <p:nvPr/>
        </p:nvSpPr>
        <p:spPr>
          <a:xfrm>
            <a:off x="1920771" y="4186048"/>
            <a:ext cx="7920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B6D72D-62D3-4D20-A2DE-B132C7673218}"/>
              </a:ext>
            </a:extLst>
          </p:cNvPr>
          <p:cNvSpPr/>
          <p:nvPr/>
        </p:nvSpPr>
        <p:spPr>
          <a:xfrm>
            <a:off x="3059832" y="4185470"/>
            <a:ext cx="11909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371F0-E431-4865-B4E9-CFF6D36F2850}"/>
              </a:ext>
            </a:extLst>
          </p:cNvPr>
          <p:cNvSpPr/>
          <p:nvPr/>
        </p:nvSpPr>
        <p:spPr>
          <a:xfrm>
            <a:off x="4553234" y="4185470"/>
            <a:ext cx="1242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주식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571604" y="267672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네이버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BC268-99BB-4040-9992-5DC7317C51D4}"/>
              </a:ext>
            </a:extLst>
          </p:cNvPr>
          <p:cNvSpPr/>
          <p:nvPr/>
        </p:nvSpPr>
        <p:spPr>
          <a:xfrm>
            <a:off x="1835696" y="4725144"/>
            <a:ext cx="59046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8C9723-6B7A-4CE7-902D-B063B27A3C7F}"/>
              </a:ext>
            </a:extLst>
          </p:cNvPr>
          <p:cNvSpPr/>
          <p:nvPr/>
        </p:nvSpPr>
        <p:spPr>
          <a:xfrm>
            <a:off x="2123728" y="5229200"/>
            <a:ext cx="93610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B3E40E-87EF-41C9-9F70-C241F63DE65A}"/>
              </a:ext>
            </a:extLst>
          </p:cNvPr>
          <p:cNvCxnSpPr>
            <a:cxnSpLocks/>
          </p:cNvCxnSpPr>
          <p:nvPr/>
        </p:nvCxnSpPr>
        <p:spPr>
          <a:xfrm flipV="1">
            <a:off x="3059832" y="3501008"/>
            <a:ext cx="1008112" cy="172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7D5C48-FFEA-408E-9E41-B7B6AB0D1B30}"/>
              </a:ext>
            </a:extLst>
          </p:cNvPr>
          <p:cNvSpPr/>
          <p:nvPr/>
        </p:nvSpPr>
        <p:spPr>
          <a:xfrm>
            <a:off x="4211960" y="980728"/>
            <a:ext cx="336043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주식</a:t>
            </a:r>
            <a:endParaRPr lang="en-US" altLang="ko-KR" dirty="0"/>
          </a:p>
          <a:p>
            <a:pPr algn="ctr"/>
            <a:r>
              <a:rPr lang="ko-KR" altLang="en-US" dirty="0" err="1"/>
              <a:t>현대오토에버</a:t>
            </a:r>
            <a:r>
              <a:rPr lang="ko-KR" altLang="en-US" dirty="0"/>
              <a:t> 실시간 주가 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50458B-0E53-4413-AE75-21FEB4DD0615}"/>
              </a:ext>
            </a:extLst>
          </p:cNvPr>
          <p:cNvSpPr txBox="1"/>
          <p:nvPr/>
        </p:nvSpPr>
        <p:spPr>
          <a:xfrm>
            <a:off x="1619672" y="1502204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푸터의</a:t>
            </a:r>
            <a:r>
              <a:rPr lang="ko-KR" altLang="en-US" dirty="0"/>
              <a:t> 주식 버튼을 </a:t>
            </a:r>
            <a:endParaRPr lang="en-US" altLang="ko-KR" dirty="0"/>
          </a:p>
          <a:p>
            <a:r>
              <a:rPr lang="ko-KR" altLang="en-US" dirty="0"/>
              <a:t>누르면</a:t>
            </a:r>
            <a:endParaRPr lang="en-US" altLang="ko-KR" dirty="0"/>
          </a:p>
          <a:p>
            <a:r>
              <a:rPr lang="ko-KR" altLang="en-US" dirty="0"/>
              <a:t>새 창으로 네이버 주식 페이지 연결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개인정보</a:t>
            </a:r>
            <a:endParaRPr lang="en-US" altLang="ko-KR" dirty="0"/>
          </a:p>
          <a:p>
            <a:pPr algn="ctr"/>
            <a:r>
              <a:rPr lang="ko-KR" altLang="en-US" dirty="0"/>
              <a:t>취급방침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CE30A8-B9C1-4D15-ACA0-5205E42A3E2B}"/>
              </a:ext>
            </a:extLst>
          </p:cNvPr>
          <p:cNvSpPr/>
          <p:nvPr/>
        </p:nvSpPr>
        <p:spPr>
          <a:xfrm>
            <a:off x="2267744" y="1340768"/>
            <a:ext cx="5040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개인정보처리방침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66657-D815-473B-A935-87CD55D41A52}"/>
              </a:ext>
            </a:extLst>
          </p:cNvPr>
          <p:cNvSpPr/>
          <p:nvPr/>
        </p:nvSpPr>
        <p:spPr>
          <a:xfrm>
            <a:off x="2195736" y="2420888"/>
            <a:ext cx="53766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방침 사항 나열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Ex) </a:t>
            </a:r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개인정보 수집 및 이용 목적</a:t>
            </a:r>
            <a:endParaRPr lang="en-US" altLang="ko-KR" dirty="0"/>
          </a:p>
          <a:p>
            <a:pPr algn="ctr"/>
            <a:r>
              <a:rPr lang="ko-KR" altLang="en-US" dirty="0"/>
              <a:t>회사는 다음과 같은 </a:t>
            </a:r>
            <a:r>
              <a:rPr lang="en-US" altLang="ko-KR" dirty="0"/>
              <a:t>~~~~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 개인정보 수집 방법</a:t>
            </a:r>
            <a:endParaRPr lang="en-US" altLang="ko-KR" dirty="0"/>
          </a:p>
          <a:p>
            <a:pPr algn="ctr"/>
            <a:r>
              <a:rPr lang="ko-KR" altLang="en-US" dirty="0"/>
              <a:t>회사는 다음과 같은 </a:t>
            </a:r>
            <a:r>
              <a:rPr lang="en-US" altLang="ko-KR" dirty="0"/>
              <a:t>~~~~</a:t>
            </a: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에러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요청입니다</a:t>
            </a:r>
            <a:r>
              <a:rPr lang="en-US" altLang="ko-KR" dirty="0">
                <a:sym typeface="Wingdings" pitchFamily="2" charset="2"/>
              </a:rPr>
              <a:t></a:t>
            </a:r>
            <a:endParaRPr lang="ko-KR" altLang="en-US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2071670" y="235743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페이지로 이동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214810" y="1857364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28860" y="3429000"/>
            <a:ext cx="43577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pw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28860" y="2643182"/>
            <a:ext cx="43577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id</a:t>
            </a:r>
          </a:p>
        </p:txBody>
      </p:sp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4000496" y="435769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확인</a:t>
            </a: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71604" y="285728"/>
            <a:ext cx="642942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1604" y="5214950"/>
            <a:ext cx="6429420" cy="135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hlinkClick r:id="rId2" action="ppaction://hlinksldjump"/>
          </p:cNvPr>
          <p:cNvSpPr/>
          <p:nvPr/>
        </p:nvSpPr>
        <p:spPr>
          <a:xfrm>
            <a:off x="4857752" y="64291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공지목록</a:t>
            </a:r>
            <a:endParaRPr lang="en-US" altLang="ko-KR" dirty="0"/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6500826" y="64291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제품목록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</a:t>
            </a:r>
            <a:endParaRPr lang="en-US" altLang="ko-KR" dirty="0"/>
          </a:p>
          <a:p>
            <a:pPr algn="ctr"/>
            <a:r>
              <a:rPr lang="ko-KR" altLang="en-US" dirty="0" err="1"/>
              <a:t>메인페이지</a:t>
            </a:r>
            <a:endParaRPr lang="en-US" altLang="ko-KR" dirty="0"/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1857356" y="1714488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회원목록</a:t>
            </a:r>
          </a:p>
        </p:txBody>
      </p:sp>
      <p:sp>
        <p:nvSpPr>
          <p:cNvPr id="10" name="직사각형 9">
            <a:hlinkClick r:id="rId5" action="ppaction://hlinksldjump"/>
          </p:cNvPr>
          <p:cNvSpPr/>
          <p:nvPr/>
        </p:nvSpPr>
        <p:spPr>
          <a:xfrm>
            <a:off x="1857356" y="2571744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</a:p>
        </p:txBody>
      </p:sp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1857356" y="3500438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공지목록</a:t>
            </a: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1857356" y="4357694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제품목록</a:t>
            </a:r>
          </a:p>
        </p:txBody>
      </p:sp>
      <p:sp>
        <p:nvSpPr>
          <p:cNvPr id="21" name="직사각형 20">
            <a:hlinkClick r:id="rId4" action="ppaction://hlinksldjump"/>
          </p:cNvPr>
          <p:cNvSpPr/>
          <p:nvPr/>
        </p:nvSpPr>
        <p:spPr>
          <a:xfrm>
            <a:off x="1643042" y="64291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회원목록</a:t>
            </a:r>
            <a:endParaRPr lang="en-US" altLang="ko-KR" dirty="0"/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286116" y="64291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 err="1"/>
              <a:t>게시글목록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회원목록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928794" y="2357430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/>
              <a:t>                  hong4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8794" y="2357430"/>
            <a:ext cx="564360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   </a:t>
            </a:r>
            <a:r>
              <a:rPr lang="en-US" altLang="ko-KR" dirty="0"/>
              <a:t>id                          </a:t>
            </a:r>
            <a:r>
              <a:rPr lang="ko-KR" altLang="en-US" dirty="0"/>
              <a:t>편집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000364" y="5286388"/>
            <a:ext cx="1490674" cy="56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786314" y="5286388"/>
            <a:ext cx="1633550" cy="56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 </a:t>
            </a:r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0" y="4143380"/>
            <a:ext cx="2143108" cy="156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 삭제</a:t>
            </a:r>
            <a:endParaRPr lang="en-US" altLang="ko-KR" dirty="0"/>
          </a:p>
          <a:p>
            <a:pPr algn="ctr"/>
            <a:r>
              <a:rPr lang="ko-KR" altLang="en-US" dirty="0"/>
              <a:t>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 [</a:t>
            </a:r>
            <a:r>
              <a:rPr lang="ko-KR" altLang="en-US" dirty="0"/>
              <a:t>아니오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357422" y="5286388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984" y="3500438"/>
            <a:ext cx="1143008" cy="43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홍길동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000760" y="3429000"/>
            <a:ext cx="71438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 체크박스</a:t>
            </a:r>
            <a:endParaRPr lang="en-US" altLang="ko-KR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상세정보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28794" y="2357430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상세정보 출력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928794" y="2357430"/>
            <a:ext cx="564360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    </a:t>
            </a:r>
            <a:r>
              <a:rPr lang="en-US" altLang="ko-KR" sz="1400" dirty="0"/>
              <a:t>id </a:t>
            </a:r>
            <a:r>
              <a:rPr lang="ko-KR" altLang="en-US" sz="1400" dirty="0"/>
              <a:t>비밀번호 </a:t>
            </a:r>
            <a:r>
              <a:rPr lang="ko-KR" altLang="en-US" sz="1400" dirty="0" err="1"/>
              <a:t>이메일</a:t>
            </a:r>
            <a:r>
              <a:rPr lang="ko-KR" altLang="en-US" sz="1400" dirty="0"/>
              <a:t> 질문 답 우편번호 주소 가입일자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약관 동의 폼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57356" y="857232"/>
            <a:ext cx="578647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가입 약관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57356" y="3214686"/>
            <a:ext cx="578647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약관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714744" y="257174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동의 체크박스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14744" y="5000636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동의 체크박스</a:t>
            </a:r>
          </a:p>
        </p:txBody>
      </p:sp>
      <p:sp>
        <p:nvSpPr>
          <p:cNvPr id="13" name="직사각형 12">
            <a:hlinkClick r:id="rId2" action="ppaction://hlinksldjump"/>
          </p:cNvPr>
          <p:cNvSpPr/>
          <p:nvPr/>
        </p:nvSpPr>
        <p:spPr>
          <a:xfrm>
            <a:off x="4286248" y="5572140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다음으로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게시판 화면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관리자용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00496" y="1071546"/>
            <a:ext cx="16430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00760" y="1071546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28794" y="2357430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1             </a:t>
            </a:r>
            <a:r>
              <a:rPr lang="en-US" altLang="ko-KR" dirty="0" err="1"/>
              <a:t>hong</a:t>
            </a:r>
            <a:r>
              <a:rPr lang="en-US" altLang="ko-KR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제목        </a:t>
            </a:r>
            <a:endParaRPr lang="en-US" altLang="ko-KR" dirty="0"/>
          </a:p>
          <a:p>
            <a:pPr marL="342900" indent="-342900" algn="ctr"/>
            <a:endParaRPr lang="en-US" altLang="ko-KR" dirty="0"/>
          </a:p>
          <a:p>
            <a:pPr marL="342900" indent="-342900" algn="ctr"/>
            <a:r>
              <a:rPr lang="en-US" altLang="ko-KR" dirty="0"/>
              <a:t>  1             </a:t>
            </a:r>
            <a:r>
              <a:rPr lang="en-US" altLang="ko-KR" dirty="0" err="1"/>
              <a:t>hong</a:t>
            </a:r>
            <a:r>
              <a:rPr lang="en-US" altLang="ko-KR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제목        </a:t>
            </a:r>
            <a:endParaRPr lang="en-US" altLang="ko-KR" dirty="0"/>
          </a:p>
          <a:p>
            <a:pPr marL="342900" indent="-342900" algn="ctr"/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928794" y="1071546"/>
            <a:ext cx="16430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공지이미지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28794" y="2357430"/>
            <a:ext cx="5643602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</a:t>
            </a:r>
            <a:r>
              <a:rPr lang="ko-KR" altLang="en-US" dirty="0" err="1"/>
              <a:t>글번호</a:t>
            </a:r>
            <a:r>
              <a:rPr lang="ko-KR" altLang="en-US" dirty="0"/>
              <a:t>       </a:t>
            </a:r>
            <a:r>
              <a:rPr lang="en-US" altLang="ko-KR" dirty="0"/>
              <a:t>id       </a:t>
            </a:r>
            <a:r>
              <a:rPr lang="ko-KR" altLang="en-US" dirty="0"/>
              <a:t> 제목            편집                </a:t>
            </a:r>
            <a:endParaRPr lang="en-US" altLang="ko-KR" dirty="0"/>
          </a:p>
        </p:txBody>
      </p:sp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5000628" y="3643314"/>
            <a:ext cx="157163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제목</a:t>
            </a:r>
            <a:r>
              <a:rPr lang="en-US" altLang="ko-KR" dirty="0"/>
              <a:t>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15140" y="3000372"/>
            <a:ext cx="71438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 체크박스</a:t>
            </a:r>
            <a:endParaRPr lang="en-US" altLang="ko-KR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715140" y="3714752"/>
            <a:ext cx="71438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 체크박스</a:t>
            </a:r>
            <a:endParaRPr lang="en-US" altLang="ko-KR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000364" y="5286388"/>
            <a:ext cx="1490674" cy="56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4786314" y="5286388"/>
            <a:ext cx="1633550" cy="56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ko-KR" dirty="0"/>
              <a:t>   </a:t>
            </a:r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0" y="4143380"/>
            <a:ext cx="2143108" cy="156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 삭제</a:t>
            </a:r>
            <a:endParaRPr lang="en-US" altLang="ko-KR" dirty="0"/>
          </a:p>
          <a:p>
            <a:pPr algn="ctr"/>
            <a:r>
              <a:rPr lang="ko-KR" altLang="en-US" dirty="0"/>
              <a:t>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 [</a:t>
            </a:r>
            <a:r>
              <a:rPr lang="ko-KR" altLang="en-US" dirty="0"/>
              <a:t>아니오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2357422" y="5286388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28794" y="2571744"/>
            <a:ext cx="564360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작성내용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8794" y="1571612"/>
            <a:ext cx="56436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7620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r>
              <a:rPr lang="en-US" altLang="ko-KR" dirty="0">
                <a:sym typeface="Wingdings" pitchFamily="2" charset="2"/>
              </a:rPr>
              <a:t>(4)</a:t>
            </a:r>
          </a:p>
          <a:p>
            <a:pPr marL="342900" indent="-342900" algn="ctr"/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불러오기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5786446" y="542926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수정완료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공지목록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20" name="직사각형 19">
            <a:hlinkClick r:id="rId2" action="ppaction://hlinksldjump"/>
          </p:cNvPr>
          <p:cNvSpPr/>
          <p:nvPr/>
        </p:nvSpPr>
        <p:spPr>
          <a:xfrm>
            <a:off x="1928794" y="1000108"/>
            <a:ext cx="235745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</a:t>
            </a:r>
            <a:r>
              <a:rPr lang="en-US" altLang="ko-KR" dirty="0"/>
              <a:t>1(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hlinkClick r:id="rId2" action="ppaction://hlinksldjump"/>
          </p:cNvPr>
          <p:cNvSpPr/>
          <p:nvPr/>
        </p:nvSpPr>
        <p:spPr>
          <a:xfrm>
            <a:off x="1928794" y="2643182"/>
            <a:ext cx="235745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</a:t>
            </a:r>
            <a:r>
              <a:rPr lang="en-US" altLang="ko-KR" dirty="0"/>
              <a:t> 2(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1928794" y="4143380"/>
            <a:ext cx="235745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</a:t>
            </a:r>
            <a:r>
              <a:rPr lang="en-US" altLang="ko-KR" dirty="0"/>
              <a:t> 3(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802" y="1285860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공지 제목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공지조회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8794" y="2428868"/>
            <a:ext cx="5500726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공지 내용</a:t>
            </a:r>
            <a:endParaRPr lang="en-US" altLang="ko-KR" dirty="0"/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5000628" y="5072074"/>
            <a:ext cx="242889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 수정</a:t>
            </a:r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802" y="1285860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 제목 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공지수정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28794" y="2428868"/>
            <a:ext cx="5500726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공지 내용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5000628" y="5072074"/>
            <a:ext cx="242889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수정완료</a:t>
            </a:r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5918" y="1000108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86248" y="1071546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85918" y="3714752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86248" y="3786190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5918" y="2357430"/>
            <a:ext cx="200026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286248" y="2428868"/>
            <a:ext cx="307183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제목 및 제품정보 등</a:t>
            </a:r>
            <a:r>
              <a:rPr lang="en-US" altLang="ko-KR" dirty="0"/>
              <a:t>(</a:t>
            </a:r>
            <a:r>
              <a:rPr lang="ko-KR" altLang="en-US" dirty="0"/>
              <a:t>규격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</a:t>
            </a:r>
            <a:r>
              <a:rPr lang="ko-KR" altLang="en-US" dirty="0"/>
              <a:t>설명</a:t>
            </a:r>
            <a:r>
              <a:rPr lang="en-US" altLang="ko-KR" dirty="0"/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제품목록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관리자용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4786314" y="185736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수정하기</a:t>
            </a:r>
            <a:endParaRPr lang="en-US" altLang="ko-KR" dirty="0"/>
          </a:p>
        </p:txBody>
      </p:sp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4786314" y="4572008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수정하기</a:t>
            </a:r>
            <a:endParaRPr lang="en-US" altLang="ko-KR" dirty="0"/>
          </a:p>
        </p:txBody>
      </p:sp>
      <p:sp>
        <p:nvSpPr>
          <p:cNvPr id="17" name="직사각형 16">
            <a:hlinkClick r:id="rId2" action="ppaction://hlinksldjump"/>
          </p:cNvPr>
          <p:cNvSpPr/>
          <p:nvPr/>
        </p:nvSpPr>
        <p:spPr>
          <a:xfrm>
            <a:off x="4786314" y="321468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수정하기</a:t>
            </a:r>
            <a:endParaRPr lang="en-US" altLang="ko-K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14480" y="135729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제품아이디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00042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제품수정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4714876" y="1357298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/>
              <a:t>중복확인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1714480" y="207167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제품명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1714480" y="278605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제품설명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714480" y="350043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제품규격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714480" y="4214818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제품가격</a:t>
            </a:r>
            <a:endParaRPr lang="en-US" altLang="ko-KR" dirty="0"/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3000364" y="521495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786314" y="521495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142844" y="4929198"/>
            <a:ext cx="2071702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중복확인을 하지 않았다면 중복확인을 하라는 메시지가 나온다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5" name="오른쪽 화살표 24"/>
          <p:cNvSpPr/>
          <p:nvPr/>
        </p:nvSpPr>
        <p:spPr>
          <a:xfrm>
            <a:off x="2285984" y="528638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43438" y="2714620"/>
            <a:ext cx="2857520" cy="1571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아이디 입력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입력칸</a:t>
            </a:r>
            <a:r>
              <a:rPr lang="en-US" altLang="ko-KR" dirty="0"/>
              <a:t>][</a:t>
            </a:r>
            <a:r>
              <a:rPr lang="ko-KR" altLang="en-US" dirty="0"/>
              <a:t>중복확인</a:t>
            </a:r>
            <a:r>
              <a:rPr lang="en-US" altLang="ko-KR" dirty="0"/>
              <a:t>]</a:t>
            </a:r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5143504" y="2071678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에러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10715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요청입니다</a:t>
            </a:r>
            <a:r>
              <a:rPr lang="en-US" altLang="ko-KR" dirty="0">
                <a:sym typeface="Wingdings" pitchFamily="2" charset="2"/>
              </a:rPr>
              <a:t></a:t>
            </a:r>
            <a:endParaRPr lang="ko-KR" altLang="en-US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2071670" y="235743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페이지로 이동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회원정보 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785918" y="85723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785918" y="150017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785918" y="328612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question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785918" y="20716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785918" y="3929066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answer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785918" y="264318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785918" y="457200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우편번호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85918" y="514351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</a:t>
            </a:r>
          </a:p>
        </p:txBody>
      </p:sp>
      <p:sp>
        <p:nvSpPr>
          <p:cNvPr id="14" name="직사각형 13">
            <a:hlinkClick r:id="rId2" action="ppaction://hlinksldjump"/>
          </p:cNvPr>
          <p:cNvSpPr/>
          <p:nvPr/>
        </p:nvSpPr>
        <p:spPr>
          <a:xfrm>
            <a:off x="3857620" y="56435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86248" y="457200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daumAPI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214810" y="857232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071934" y="2000240"/>
            <a:ext cx="2857520" cy="1571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아이디 입력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입력칸</a:t>
            </a:r>
            <a:r>
              <a:rPr lang="en-US" altLang="ko-KR" dirty="0"/>
              <a:t>][</a:t>
            </a:r>
            <a:r>
              <a:rPr lang="ko-KR" altLang="en-US" dirty="0"/>
              <a:t>중복확인</a:t>
            </a:r>
            <a:r>
              <a:rPr lang="en-US" altLang="ko-KR" dirty="0"/>
              <a:t>]</a:t>
            </a: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572000" y="1357298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15140" y="5072074"/>
            <a:ext cx="2000264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중복확인을 하지 않았다면 중복 확인을 하라는 메시지가 나온다</a:t>
            </a:r>
            <a:r>
              <a:rPr lang="en-US" altLang="ko-KR" dirty="0"/>
              <a:t>.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929322" y="5643578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가입 완료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10715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가입을 축하합니다</a:t>
            </a:r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2071670" y="235743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페이지로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회원정보 </a:t>
            </a:r>
            <a:endParaRPr lang="en-US" altLang="ko-KR" dirty="0"/>
          </a:p>
          <a:p>
            <a:pPr algn="ctr"/>
            <a:r>
              <a:rPr lang="ko-KR" altLang="en-US" dirty="0"/>
              <a:t>수정 및 탈퇴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회원용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85918" y="857232"/>
            <a:ext cx="1928826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 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readonly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5918" y="150017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785918" y="3286124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question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785918" y="20716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785918" y="3929066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answer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785918" y="264318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785918" y="457200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우편번호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85918" y="514351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</a:t>
            </a:r>
          </a:p>
        </p:txBody>
      </p:sp>
      <p:sp>
        <p:nvSpPr>
          <p:cNvPr id="15" name="직사각형 14">
            <a:hlinkClick r:id="rId2" action="ppaction://hlinksldjump"/>
          </p:cNvPr>
          <p:cNvSpPr/>
          <p:nvPr/>
        </p:nvSpPr>
        <p:spPr>
          <a:xfrm>
            <a:off x="3857620" y="56435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86248" y="457200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daumAPI</a:t>
            </a:r>
            <a:endParaRPr lang="ko-KR" altLang="en-US" sz="1000" dirty="0"/>
          </a:p>
        </p:txBody>
      </p:sp>
      <p:sp>
        <p:nvSpPr>
          <p:cNvPr id="18" name="직사각형 17">
            <a:hlinkClick r:id="rId3" action="ppaction://hlinksldjump"/>
          </p:cNvPr>
          <p:cNvSpPr/>
          <p:nvPr/>
        </p:nvSpPr>
        <p:spPr>
          <a:xfrm>
            <a:off x="6357950" y="564357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57884" y="3214686"/>
            <a:ext cx="1714512" cy="1571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 탈퇴하시겠습니까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 [</a:t>
            </a:r>
            <a:r>
              <a:rPr lang="ko-KR" altLang="en-US" dirty="0"/>
              <a:t>아니오</a:t>
            </a:r>
            <a:r>
              <a:rPr lang="en-US" altLang="ko-KR" dirty="0"/>
              <a:t>]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6715140" y="4929198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 완료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10715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회원정보 수정이 </a:t>
            </a:r>
            <a:r>
              <a:rPr lang="ko-KR" altLang="en-US" dirty="0"/>
              <a:t>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2071670" y="235743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페이지로 이동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탈퇴 완료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107154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탈퇴가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2071670" y="2357430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페이지로 이동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04" y="285728"/>
            <a:ext cx="6429420" cy="628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1604" y="285728"/>
            <a:ext cx="64294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1604" y="6143644"/>
            <a:ext cx="642942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00042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화면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857356" y="857232"/>
            <a:ext cx="5786478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Pw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1857356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2" name="직사각형 11">
            <a:hlinkClick r:id="rId3" action="ppaction://hlinksldjump"/>
          </p:cNvPr>
          <p:cNvSpPr/>
          <p:nvPr/>
        </p:nvSpPr>
        <p:spPr>
          <a:xfrm>
            <a:off x="4071934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찾기</a:t>
            </a:r>
          </a:p>
        </p:txBody>
      </p:sp>
      <p:sp>
        <p:nvSpPr>
          <p:cNvPr id="13" name="직사각형 12">
            <a:hlinkClick r:id="rId4" action="ppaction://hlinksldjump"/>
          </p:cNvPr>
          <p:cNvSpPr/>
          <p:nvPr/>
        </p:nvSpPr>
        <p:spPr>
          <a:xfrm>
            <a:off x="6286512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r>
              <a:rPr lang="ko-KR" altLang="en-US" dirty="0"/>
              <a:t>찾기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749</Words>
  <Application>Microsoft Office PowerPoint</Application>
  <PresentationFormat>화면 슬라이드 쇼(4:3)</PresentationFormat>
  <Paragraphs>326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신 수진</cp:lastModifiedBy>
  <cp:revision>42</cp:revision>
  <dcterms:created xsi:type="dcterms:W3CDTF">2021-11-04T13:27:50Z</dcterms:created>
  <dcterms:modified xsi:type="dcterms:W3CDTF">2021-11-21T08:48:11Z</dcterms:modified>
</cp:coreProperties>
</file>