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38" Type="http://schemas.openxmlformats.org/officeDocument/2006/relationships/image" Target="../media/image78.png"/><Relationship Id="rId39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3" y="7406286"/>
            <a:ext cx="8793100" cy="30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4330353"/>
            <a:ext cx="2328164" cy="7245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503681"/>
            <a:ext cx="658269" cy="4114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428" y="9399134"/>
            <a:ext cx="1680872" cy="450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5796684" y="2017378"/>
            <a:ext cx="3485399" cy="450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47030" y="7194762"/>
            <a:ext cx="327736" cy="854062"/>
            <a:chOff x="12147030" y="7194762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147030" y="7194762"/>
              <a:ext cx="327735" cy="327735"/>
              <a:chOff x="12147030" y="7194762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7030" y="7194762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147030" y="7721089"/>
              <a:ext cx="327735" cy="327735"/>
              <a:chOff x="12147030" y="7721089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47030" y="7721089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7131" y="9241344"/>
            <a:ext cx="1279512" cy="4450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7107" y="9256581"/>
            <a:ext cx="661571" cy="248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7" y="581611"/>
            <a:ext cx="561839" cy="4114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1753" y="707040"/>
            <a:ext cx="3277404" cy="4399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2462" y="1221704"/>
            <a:ext cx="11094042" cy="7842305"/>
            <a:chOff x="742462" y="1221704"/>
            <a:chExt cx="11094042" cy="78423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095113" y="-2603905"/>
              <a:ext cx="22190476" cy="156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462" y="1221704"/>
              <a:ext cx="11094042" cy="78423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31239" y="7153724"/>
            <a:ext cx="4925210" cy="1559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8935" y="2438522"/>
            <a:ext cx="5209891" cy="7050864"/>
            <a:chOff x="1128935" y="2438522"/>
            <a:chExt cx="5209891" cy="70508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935" y="2438522"/>
              <a:ext cx="5209891" cy="705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414" y="610357"/>
            <a:ext cx="5455559" cy="19053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4172" y="4139067"/>
            <a:ext cx="4060826" cy="26221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8667" y="1576276"/>
            <a:ext cx="4961905" cy="1766099"/>
            <a:chOff x="11808667" y="1576276"/>
            <a:chExt cx="4961905" cy="17660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2553" y="1541991"/>
              <a:ext cx="1602017" cy="41141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903905" y="1995362"/>
              <a:ext cx="4866667" cy="1347013"/>
              <a:chOff x="11903905" y="1995362"/>
              <a:chExt cx="4866667" cy="134701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73429" y="1964886"/>
                <a:ext cx="762698" cy="1340919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2001" y="1964886"/>
                <a:ext cx="1164365" cy="113774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330572" y="1964886"/>
                <a:ext cx="811459" cy="1340919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72553" y="3686642"/>
            <a:ext cx="3134779" cy="4349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4382" y="5478335"/>
            <a:ext cx="2156060" cy="4404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73429" y="5937106"/>
            <a:ext cx="1600163" cy="12088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86667" y="5963934"/>
            <a:ext cx="2508737" cy="12088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16667" y="5951486"/>
            <a:ext cx="1757620" cy="12088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8667" y="7781990"/>
            <a:ext cx="4670238" cy="1534944"/>
            <a:chOff x="11808667" y="7781990"/>
            <a:chExt cx="4670238" cy="15349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74382" y="7747706"/>
              <a:ext cx="1260311" cy="41141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903905" y="8246486"/>
              <a:ext cx="4575000" cy="1070449"/>
              <a:chOff x="11903905" y="8246486"/>
              <a:chExt cx="4575000" cy="10704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873429" y="8216010"/>
                <a:ext cx="811459" cy="1203779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307347" y="8216010"/>
                <a:ext cx="3098132" cy="120377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74648" y="3318887"/>
            <a:ext cx="1478592" cy="4155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00243" y="1162477"/>
            <a:ext cx="327736" cy="854062"/>
            <a:chOff x="6100243" y="1162477"/>
            <a:chExt cx="327736" cy="8540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100243" y="1162477"/>
              <a:ext cx="327735" cy="327735"/>
              <a:chOff x="6100243" y="1162477"/>
              <a:chExt cx="327735" cy="32773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100243" y="11624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00243" y="1688804"/>
              <a:ext cx="327735" cy="327735"/>
              <a:chOff x="6100243" y="1688804"/>
              <a:chExt cx="327735" cy="327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00243" y="168880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778191" y="4138276"/>
            <a:ext cx="1991061" cy="83096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44591" y="4109525"/>
            <a:ext cx="1504267" cy="8309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016667" y="4138277"/>
            <a:ext cx="1757620" cy="830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24" y="942253"/>
            <a:ext cx="3806172" cy="32264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0585" y="4980515"/>
            <a:ext cx="3361020" cy="23270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8" y="5268134"/>
            <a:ext cx="2369769" cy="4114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7337" y="5723686"/>
            <a:ext cx="3486389" cy="395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6668" y="581611"/>
            <a:ext cx="561838" cy="4114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6814" y="2715397"/>
            <a:ext cx="327736" cy="854062"/>
            <a:chOff x="4456814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56814" y="2715397"/>
              <a:ext cx="327735" cy="327735"/>
              <a:chOff x="4456814" y="2715397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56814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56815" y="3241723"/>
              <a:ext cx="327735" cy="327735"/>
              <a:chOff x="4456815" y="324172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56815" y="324172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0359" y="1170206"/>
            <a:ext cx="8233863" cy="7992426"/>
            <a:chOff x="9200359" y="1170206"/>
            <a:chExt cx="8233863" cy="79924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1281" y="-2395063"/>
              <a:ext cx="16476190" cy="1599047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00359" y="1170206"/>
              <a:ext cx="8233863" cy="799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8096" y="9241344"/>
            <a:ext cx="4251425" cy="4450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13048" y="581611"/>
            <a:ext cx="423990" cy="4114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810" y="707040"/>
            <a:ext cx="1048888" cy="4150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88701" y="2792688"/>
            <a:ext cx="149817" cy="1504041"/>
            <a:chOff x="9188701" y="2792688"/>
            <a:chExt cx="149817" cy="15040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8701" y="2792688"/>
              <a:ext cx="149817" cy="15040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2612" y="2051839"/>
            <a:ext cx="2921625" cy="7376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1530" y="1676311"/>
            <a:ext cx="2305418" cy="3701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42949" y="5673830"/>
            <a:ext cx="149817" cy="1504041"/>
            <a:chOff x="6942949" y="5673830"/>
            <a:chExt cx="149817" cy="15040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942949" y="5673830"/>
              <a:ext cx="149817" cy="15040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6676" y="2792688"/>
            <a:ext cx="149817" cy="1504041"/>
            <a:chOff x="4706676" y="2792688"/>
            <a:chExt cx="149817" cy="15040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6676" y="2792688"/>
              <a:ext cx="149817" cy="15040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77383" y="3955466"/>
            <a:ext cx="2208403" cy="2208403"/>
            <a:chOff x="3677383" y="3955466"/>
            <a:chExt cx="2208403" cy="22084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6767" y="2994849"/>
              <a:ext cx="4419048" cy="441904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7383" y="3955466"/>
              <a:ext cx="2208403" cy="2208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3655" y="3955466"/>
            <a:ext cx="2208403" cy="2208403"/>
            <a:chOff x="5913655" y="3955466"/>
            <a:chExt cx="2208403" cy="22084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3039" y="2994849"/>
              <a:ext cx="4419048" cy="441904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13655" y="3955466"/>
              <a:ext cx="2208403" cy="22084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04114" y="4628080"/>
            <a:ext cx="1312373" cy="6863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26011" y="4628080"/>
            <a:ext cx="1298088" cy="6863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59408" y="3955466"/>
            <a:ext cx="2208403" cy="2208403"/>
            <a:chOff x="8159408" y="3955466"/>
            <a:chExt cx="2208403" cy="22084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8792" y="2994849"/>
              <a:ext cx="4419048" cy="44190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59408" y="3955466"/>
              <a:ext cx="2208403" cy="22084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01221" y="3955466"/>
            <a:ext cx="2208403" cy="2208403"/>
            <a:chOff x="10401221" y="3955466"/>
            <a:chExt cx="2208403" cy="22084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40604" y="2994849"/>
              <a:ext cx="4419048" cy="441904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1221" y="3955466"/>
              <a:ext cx="2208403" cy="220840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71769" y="5201559"/>
            <a:ext cx="1869200" cy="3058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13578" y="5192531"/>
            <a:ext cx="1729531" cy="305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981689" y="2051839"/>
            <a:ext cx="3265012" cy="7376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49664" y="1709216"/>
            <a:ext cx="2791263" cy="37523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91431" y="7730250"/>
            <a:ext cx="3121470" cy="7338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738159" y="7358873"/>
            <a:ext cx="2583163" cy="3701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30514" y="5673830"/>
            <a:ext cx="149817" cy="1504041"/>
            <a:chOff x="11430514" y="5673830"/>
            <a:chExt cx="149817" cy="15040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1430514" y="5673830"/>
              <a:ext cx="149817" cy="150404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720060" y="7734401"/>
            <a:ext cx="3323663" cy="73761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301873" y="7358873"/>
            <a:ext cx="2279953" cy="37011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02121" y="2763937"/>
            <a:ext cx="149817" cy="1504041"/>
            <a:chOff x="13702121" y="2763937"/>
            <a:chExt cx="149817" cy="15040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02121" y="2763937"/>
              <a:ext cx="149817" cy="150404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46060" y="2006898"/>
            <a:ext cx="2723223" cy="74591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544921" y="1647559"/>
            <a:ext cx="2161020" cy="3701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672828" y="3926714"/>
            <a:ext cx="2208403" cy="2208403"/>
            <a:chOff x="12672828" y="3926714"/>
            <a:chExt cx="2208403" cy="220840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712212" y="2966098"/>
              <a:ext cx="4419048" cy="4419048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72828" y="3926714"/>
              <a:ext cx="2208403" cy="220840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785197" y="5172807"/>
            <a:ext cx="1639176" cy="30220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684767" y="4618557"/>
            <a:ext cx="1312373" cy="68636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913553" y="4628079"/>
            <a:ext cx="1298088" cy="68636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170898" y="4628079"/>
            <a:ext cx="1312373" cy="6863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818502" y="5191754"/>
            <a:ext cx="1739294" cy="5579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033550" y="5207292"/>
            <a:ext cx="1767810" cy="314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3796" y="1622617"/>
            <a:ext cx="12245728" cy="6867973"/>
            <a:chOff x="3163796" y="1622617"/>
            <a:chExt cx="12245728" cy="6867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3796" y="1622617"/>
              <a:ext cx="12245728" cy="68679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8096" y="9241344"/>
            <a:ext cx="4251425" cy="445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668" y="581611"/>
            <a:ext cx="561838" cy="411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0" y="707040"/>
            <a:ext cx="1048888" cy="414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5597" y="1272237"/>
            <a:ext cx="8719621" cy="7214542"/>
            <a:chOff x="1015597" y="1272237"/>
            <a:chExt cx="8719621" cy="72145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46307" y="-2337287"/>
              <a:ext cx="17447619" cy="14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97" y="1272237"/>
              <a:ext cx="8719621" cy="72145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38008" y="6513168"/>
            <a:ext cx="327736" cy="854062"/>
            <a:chOff x="10038008" y="6513168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38008" y="6513168"/>
              <a:ext cx="327735" cy="327735"/>
              <a:chOff x="10038008" y="651316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38008" y="651316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38009" y="7039495"/>
              <a:ext cx="327735" cy="327735"/>
              <a:chOff x="10038009" y="7039495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38009" y="7039495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8096" y="9241344"/>
            <a:ext cx="4251425" cy="4450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6667" y="581611"/>
            <a:ext cx="561839" cy="4114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3810" y="707040"/>
            <a:ext cx="1478593" cy="4157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06966" y="6457753"/>
            <a:ext cx="6649434" cy="1854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38008" y="1272237"/>
            <a:ext cx="7336668" cy="3919234"/>
            <a:chOff x="10038008" y="1272237"/>
            <a:chExt cx="7336668" cy="39192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8008" y="1272237"/>
              <a:ext cx="7336668" cy="3919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66404" y="7550446"/>
            <a:ext cx="327736" cy="854062"/>
            <a:chOff x="8066404" y="755044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66404" y="7550446"/>
              <a:ext cx="327735" cy="327735"/>
              <a:chOff x="8066404" y="7550446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66404" y="755044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066405" y="8076772"/>
              <a:ext cx="327735" cy="327735"/>
              <a:chOff x="8066405" y="8076772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66405" y="807677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8096" y="9241344"/>
            <a:ext cx="4251425" cy="4450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6667" y="581611"/>
            <a:ext cx="561839" cy="4114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810" y="707040"/>
            <a:ext cx="1048889" cy="415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14382" y="7523782"/>
            <a:ext cx="6991292" cy="968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3181" y="1018752"/>
            <a:ext cx="6084484" cy="4249534"/>
            <a:chOff x="1423181" y="1018752"/>
            <a:chExt cx="6084484" cy="42495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680687" y="-1034250"/>
              <a:ext cx="12171429" cy="85047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181" y="1018752"/>
              <a:ext cx="6084484" cy="42495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22649" y="1315261"/>
            <a:ext cx="9177511" cy="5630831"/>
            <a:chOff x="7922649" y="1315261"/>
            <a:chExt cx="9177511" cy="56308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22649" y="1315261"/>
              <a:ext cx="9177511" cy="56308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181" y="5268286"/>
            <a:ext cx="6084484" cy="3757167"/>
            <a:chOff x="1423181" y="5268286"/>
            <a:chExt cx="6084484" cy="37571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706184" y="3464317"/>
              <a:ext cx="12171429" cy="752381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3181" y="5268286"/>
              <a:ext cx="6084484" cy="3757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7294" y="6014408"/>
            <a:ext cx="327736" cy="854062"/>
            <a:chOff x="12317294" y="6014408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317294" y="6014408"/>
              <a:ext cx="327735" cy="327735"/>
              <a:chOff x="12317294" y="6014408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317294" y="601440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317295" y="6540735"/>
              <a:ext cx="327735" cy="327735"/>
              <a:chOff x="12317295" y="6540735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17295" y="6540735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7131" y="9241344"/>
            <a:ext cx="1279512" cy="4450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3334" y="9256581"/>
            <a:ext cx="661571" cy="2481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7" y="581611"/>
            <a:ext cx="561839" cy="4114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1753" y="707040"/>
            <a:ext cx="3000611" cy="443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89429" y="5987744"/>
            <a:ext cx="4466733" cy="27394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988" y="1267295"/>
            <a:ext cx="11094042" cy="7842305"/>
            <a:chOff x="1052988" y="1267295"/>
            <a:chExt cx="11094042" cy="7842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784587" y="-2558314"/>
              <a:ext cx="22190476" cy="1568571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2988" y="1267295"/>
              <a:ext cx="11094042" cy="7842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1396565"/>
            <a:ext cx="327736" cy="854062"/>
            <a:chOff x="9142857" y="139656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142857" y="1396565"/>
              <a:ext cx="327735" cy="327735"/>
              <a:chOff x="9142857" y="1396565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2857" y="139656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2858" y="1922892"/>
              <a:ext cx="327735" cy="327735"/>
              <a:chOff x="9142858" y="1922892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42858" y="192289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667" y="581611"/>
            <a:ext cx="561839" cy="4114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0" y="707040"/>
            <a:ext cx="5234155" cy="4477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7810" y="1369896"/>
            <a:ext cx="5163071" cy="12639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1179410"/>
            <a:ext cx="8978989" cy="4486962"/>
            <a:chOff x="0" y="1179410"/>
            <a:chExt cx="8978989" cy="44869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495238" y="-654028"/>
              <a:ext cx="17961905" cy="898095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179410"/>
              <a:ext cx="8978989" cy="44869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78989" y="8608023"/>
            <a:ext cx="327736" cy="854062"/>
            <a:chOff x="8978989" y="8608023"/>
            <a:chExt cx="327736" cy="8540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78989" y="8608023"/>
              <a:ext cx="327735" cy="327735"/>
              <a:chOff x="8978989" y="8608023"/>
              <a:chExt cx="327735" cy="3277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78989" y="860802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978990" y="9134350"/>
              <a:ext cx="327735" cy="327735"/>
              <a:chOff x="8978990" y="9134350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978990" y="913435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33333" y="8299702"/>
            <a:ext cx="5072940" cy="1263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08050" y="5105814"/>
            <a:ext cx="8440940" cy="4431520"/>
            <a:chOff x="9608050" y="5105814"/>
            <a:chExt cx="8440940" cy="44315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8730" y="3176018"/>
              <a:ext cx="16885714" cy="886666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08050" y="5105814"/>
              <a:ext cx="8440940" cy="4431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2021-07-18T16:51:43Z</dcterms:created>
  <dcterms:modified xsi:type="dcterms:W3CDTF">2021-07-18T16:51:43Z</dcterms:modified>
</cp:coreProperties>
</file>