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2"/>
    <p:sldId id="267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CC20BC5-8B15-496A-B14F-A56F329C768C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787A57A-F226-462E-8391-1FD648C3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1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7A57A-F226-462E-8391-1FD648C3ED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0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7A57A-F226-462E-8391-1FD648C3ED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5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7A57A-F226-462E-8391-1FD648C3ED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07704" y="116632"/>
            <a:ext cx="5328592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7724" y="407348"/>
            <a:ext cx="4968552" cy="612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87724" y="172050"/>
            <a:ext cx="4248472" cy="44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00B050"/>
                </a:solidFill>
              </a:rPr>
              <a:t>WRAPPER</a:t>
            </a:r>
            <a:r>
              <a:rPr lang="en-US" altLang="ko-KR" sz="1200" b="1" dirty="0"/>
              <a:t>(WIDTH:1350PX, </a:t>
            </a:r>
            <a:r>
              <a:rPr lang="en-US" altLang="ko-KR" sz="1200" b="1" dirty="0" smtClean="0"/>
              <a:t>MIN-HEIGHT</a:t>
            </a:r>
            <a:r>
              <a:rPr lang="en-US" altLang="ko-KR" sz="1200" b="1" dirty="0"/>
              <a:t>: 900PX)</a:t>
            </a:r>
          </a:p>
          <a:p>
            <a:pPr lvl="0">
              <a:defRPr/>
            </a:pP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1186" y="476672"/>
            <a:ext cx="1368152" cy="50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87724" y="407348"/>
            <a:ext cx="4968552" cy="645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67744" y="476672"/>
            <a:ext cx="1138069" cy="715581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1000" b="1" dirty="0"/>
              <a:t>WIDTH: 450PX</a:t>
            </a:r>
          </a:p>
          <a:p>
            <a:pPr algn="ctr">
              <a:defRPr/>
            </a:pPr>
            <a:r>
              <a:rPr lang="en-US" altLang="ko-KR" sz="1000" b="1" dirty="0"/>
              <a:t>HEIGHT: </a:t>
            </a:r>
            <a:r>
              <a:rPr lang="en-US" altLang="ko-KR" sz="1000" b="1" dirty="0" smtClean="0"/>
              <a:t>178PX</a:t>
            </a:r>
            <a:endParaRPr lang="en-US" altLang="ko-KR" sz="1000" b="1" dirty="0"/>
          </a:p>
          <a:p>
            <a:pPr lvl="0">
              <a:defRPr/>
            </a:pP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559763"/>
            <a:ext cx="303320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 smtClean="0"/>
              <a:t>HEADER(WIDTH: 1350PX</a:t>
            </a:r>
            <a:r>
              <a:rPr lang="en-US" altLang="ko-KR" sz="1100" b="1" dirty="0"/>
              <a:t>, HEIGHT: 180PX)</a:t>
            </a:r>
          </a:p>
          <a:p>
            <a:pPr lvl="0">
              <a:defRPr/>
            </a:pP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2106637" y="1052736"/>
            <a:ext cx="1457251" cy="48965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2841" y="3132138"/>
            <a:ext cx="1583054" cy="5937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00B050"/>
                </a:solidFill>
              </a:rPr>
              <a:t>SIDE_MENU</a:t>
            </a:r>
          </a:p>
          <a:p>
            <a:pPr algn="ctr">
              <a:defRPr/>
            </a:pPr>
            <a:r>
              <a:rPr lang="en-US" altLang="ko-KR" sz="1100" b="1" dirty="0"/>
              <a:t>WIDTH: 450PX</a:t>
            </a:r>
          </a:p>
          <a:p>
            <a:pPr algn="ctr">
              <a:defRPr/>
            </a:pPr>
            <a:r>
              <a:rPr lang="en-US" altLang="ko-KR" sz="1100" b="1" dirty="0" smtClean="0"/>
              <a:t>MIN-HEIGHT</a:t>
            </a:r>
            <a:r>
              <a:rPr lang="en-US" altLang="ko-KR" sz="1100" b="1" dirty="0"/>
              <a:t>: 630PX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63888" y="1052736"/>
            <a:ext cx="3492388" cy="25149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63888" y="1058098"/>
            <a:ext cx="31554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00B050"/>
                </a:solidFill>
              </a:rPr>
              <a:t>BOX_FIRST </a:t>
            </a:r>
            <a:r>
              <a:rPr lang="en-US" altLang="ko-KR" sz="1100" b="1" dirty="0"/>
              <a:t>WIDTH: </a:t>
            </a:r>
            <a:r>
              <a:rPr lang="en-US" altLang="ko-KR" sz="1100" b="1" dirty="0" smtClean="0"/>
              <a:t>900PX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, HEIGHT: </a:t>
            </a:r>
            <a:r>
              <a:rPr lang="en-US" altLang="ko-KR" sz="1100" b="1" dirty="0" smtClean="0"/>
              <a:t>315PX</a:t>
            </a:r>
            <a:endParaRPr lang="en-US" altLang="ko-KR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1412776"/>
            <a:ext cx="13681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rgbClr val="00B050"/>
                </a:solidFill>
              </a:rPr>
              <a:t>SHOW_</a:t>
            </a:r>
          </a:p>
          <a:p>
            <a:pPr lvl="0">
              <a:defRPr/>
            </a:pPr>
            <a:r>
              <a:rPr lang="en-US" altLang="ko-KR" sz="1100" b="1" dirty="0" smtClean="0">
                <a:solidFill>
                  <a:srgbClr val="00B050"/>
                </a:solidFill>
              </a:rPr>
              <a:t>MANEGMENT</a:t>
            </a:r>
            <a:endParaRPr lang="en-US" altLang="ko-KR" sz="1100" b="1" dirty="0"/>
          </a:p>
          <a:p>
            <a:pPr lvl="0">
              <a:defRPr/>
            </a:pPr>
            <a:r>
              <a:rPr lang="en-US" altLang="ko-KR" sz="1100" b="1" dirty="0"/>
              <a:t>WIDTH: </a:t>
            </a:r>
            <a:r>
              <a:rPr lang="en-US" altLang="ko-KR" sz="1100" b="1" dirty="0" smtClean="0"/>
              <a:t>440PX </a:t>
            </a:r>
            <a:r>
              <a:rPr lang="en-US" altLang="ko-KR" sz="1100" b="1" dirty="0"/>
              <a:t>HEIGHT: </a:t>
            </a:r>
            <a:r>
              <a:rPr lang="en-US" altLang="ko-KR" sz="1100" b="1" dirty="0" smtClean="0"/>
              <a:t>110PX</a:t>
            </a:r>
            <a:endParaRPr lang="en-US" altLang="ko-KR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43257" y="1412776"/>
            <a:ext cx="16050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rgbClr val="00B050"/>
                </a:solidFill>
              </a:rPr>
              <a:t>BOARD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lvl="0">
              <a:defRPr/>
            </a:pPr>
            <a:r>
              <a:rPr lang="en-US" altLang="ko-KR" sz="1100" b="1" dirty="0"/>
              <a:t>WIDTH: </a:t>
            </a:r>
            <a:r>
              <a:rPr lang="en-US" altLang="ko-KR" sz="1100" b="1" dirty="0" smtClean="0"/>
              <a:t>440PX</a:t>
            </a:r>
            <a:r>
              <a:rPr lang="en-US" altLang="ko-KR" sz="1100" b="1" dirty="0" smtClean="0"/>
              <a:t> </a:t>
            </a:r>
            <a:endParaRPr lang="en-US" altLang="ko-KR" sz="1100" b="1" dirty="0"/>
          </a:p>
          <a:p>
            <a:pPr lvl="0">
              <a:defRPr/>
            </a:pPr>
            <a:r>
              <a:rPr lang="en-US" altLang="ko-KR" sz="1100" b="1" dirty="0"/>
              <a:t>HEIGHT: </a:t>
            </a:r>
            <a:r>
              <a:rPr lang="en-US" altLang="ko-KR" sz="1100" b="1" dirty="0" smtClean="0"/>
              <a:t>110PX</a:t>
            </a:r>
            <a:endParaRPr lang="en-US" altLang="ko-KR" sz="1100" b="1" dirty="0">
              <a:solidFill>
                <a:srgbClr val="00B05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87724" y="5949280"/>
            <a:ext cx="4968552" cy="578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95936" y="6224768"/>
            <a:ext cx="308527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FOOTER( WITH : 1350PX , HEIGHT : 90PX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58" y="124325"/>
            <a:ext cx="1754338" cy="6403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페이지 </a:t>
            </a:r>
          </a:p>
          <a:p>
            <a:pPr lvl="0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메인 레이아웃</a:t>
            </a:r>
          </a:p>
        </p:txBody>
      </p:sp>
      <p:sp>
        <p:nvSpPr>
          <p:cNvPr id="42" name="직사각형 15"/>
          <p:cNvSpPr/>
          <p:nvPr/>
        </p:nvSpPr>
        <p:spPr>
          <a:xfrm>
            <a:off x="5364088" y="1412776"/>
            <a:ext cx="1584176" cy="1800200"/>
          </a:xfrm>
          <a:prstGeom prst="rect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21"/>
          <p:cNvSpPr txBox="1"/>
          <p:nvPr/>
        </p:nvSpPr>
        <p:spPr>
          <a:xfrm>
            <a:off x="3537018" y="3591076"/>
            <a:ext cx="3411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100" b="1" i="0" u="none" strike="noStrike" kern="1200" cap="none" spc="0" normalizeH="0" baseline="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BOX_SECOND </a:t>
            </a:r>
            <a:r>
              <a:rPr lang="en-US" altLang="ko-KR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/>
              <a:t>WIDTH: </a:t>
            </a:r>
            <a:r>
              <a:rPr lang="en-US" altLang="ko-KR" sz="1100" b="1" dirty="0" smtClean="0"/>
              <a:t>900PX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, HEIGHT: </a:t>
            </a:r>
            <a:r>
              <a:rPr lang="en-US" altLang="ko-KR" sz="1100" b="1" dirty="0" smtClean="0"/>
              <a:t>315PX</a:t>
            </a:r>
          </a:p>
        </p:txBody>
      </p:sp>
      <p:sp>
        <p:nvSpPr>
          <p:cNvPr id="47" name="TextBox 22"/>
          <p:cNvSpPr txBox="1"/>
          <p:nvPr/>
        </p:nvSpPr>
        <p:spPr>
          <a:xfrm>
            <a:off x="3635896" y="3933056"/>
            <a:ext cx="1657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MEMBER_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MANEGMENT</a:t>
            </a:r>
          </a:p>
          <a:p>
            <a:pPr lvl="0">
              <a:defRPr/>
            </a:pPr>
            <a:r>
              <a:rPr lang="en-US" altLang="ko-KR" sz="1100" b="1" dirty="0"/>
              <a:t>WIDTH: </a:t>
            </a:r>
            <a:r>
              <a:rPr lang="en-US" altLang="ko-KR" sz="1100" b="1" dirty="0" smtClean="0"/>
              <a:t>440PX </a:t>
            </a:r>
            <a:endParaRPr lang="en-US" altLang="ko-KR" sz="1100" b="1" dirty="0"/>
          </a:p>
          <a:p>
            <a:pPr lvl="0">
              <a:defRPr/>
            </a:pPr>
            <a:r>
              <a:rPr lang="en-US" altLang="ko-KR" sz="1100" b="1" dirty="0"/>
              <a:t>HEIGHT: </a:t>
            </a:r>
            <a:r>
              <a:rPr lang="en-US" altLang="ko-KR" sz="1100" b="1" dirty="0" smtClean="0"/>
              <a:t>110PX</a:t>
            </a:r>
            <a:endParaRPr kumimoji="0" lang="en-US" altLang="ko-KR" sz="1100" b="1" i="0" u="none" strike="noStrike" kern="1200" cap="none" spc="0" normalizeH="0" baseline="0" dirty="0">
              <a:solidFill>
                <a:srgbClr val="00B05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5343257" y="3933056"/>
            <a:ext cx="16050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INCOME</a:t>
            </a:r>
          </a:p>
          <a:p>
            <a:pPr lvl="0">
              <a:defRPr/>
            </a:pPr>
            <a:r>
              <a:rPr lang="en-US" altLang="ko-KR" sz="1100" b="1" dirty="0"/>
              <a:t>WIDTH: </a:t>
            </a:r>
            <a:r>
              <a:rPr lang="en-US" altLang="ko-KR" sz="1100" b="1" dirty="0" smtClean="0"/>
              <a:t>440PX </a:t>
            </a:r>
            <a:endParaRPr lang="en-US" altLang="ko-KR" sz="1100" b="1" dirty="0"/>
          </a:p>
          <a:p>
            <a:pPr lvl="0">
              <a:defRPr/>
            </a:pPr>
            <a:r>
              <a:rPr lang="en-US" altLang="ko-KR" sz="1100" b="1" dirty="0"/>
              <a:t>HEIGHT: </a:t>
            </a:r>
            <a:r>
              <a:rPr lang="en-US" altLang="ko-KR" sz="1100" b="1" dirty="0" smtClean="0"/>
              <a:t>110PX</a:t>
            </a:r>
            <a:endParaRPr kumimoji="0" lang="en-US" altLang="ko-KR" sz="1100" b="1" i="0" u="none" strike="noStrike" kern="1200" cap="none" spc="0" normalizeH="0" baseline="0" dirty="0">
              <a:solidFill>
                <a:srgbClr val="00B05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직사각형 15"/>
          <p:cNvSpPr/>
          <p:nvPr/>
        </p:nvSpPr>
        <p:spPr>
          <a:xfrm>
            <a:off x="3670778" y="1412776"/>
            <a:ext cx="1549294" cy="1800200"/>
          </a:xfrm>
          <a:prstGeom prst="rect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직사각형 20"/>
          <p:cNvSpPr/>
          <p:nvPr/>
        </p:nvSpPr>
        <p:spPr>
          <a:xfrm>
            <a:off x="3563888" y="3573016"/>
            <a:ext cx="3492388" cy="2376264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직사각형 15"/>
          <p:cNvSpPr/>
          <p:nvPr/>
        </p:nvSpPr>
        <p:spPr>
          <a:xfrm>
            <a:off x="5364088" y="3933056"/>
            <a:ext cx="1584176" cy="1800200"/>
          </a:xfrm>
          <a:prstGeom prst="rect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15"/>
          <p:cNvSpPr/>
          <p:nvPr/>
        </p:nvSpPr>
        <p:spPr>
          <a:xfrm>
            <a:off x="3670778" y="3933056"/>
            <a:ext cx="1549294" cy="1800200"/>
          </a:xfrm>
          <a:prstGeom prst="rect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63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07704" y="116632"/>
            <a:ext cx="5328592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7724" y="407348"/>
            <a:ext cx="4968552" cy="612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87724" y="172050"/>
            <a:ext cx="4248472" cy="44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00B050"/>
                </a:solidFill>
              </a:rPr>
              <a:t>WRAPPER</a:t>
            </a:r>
            <a:r>
              <a:rPr lang="en-US" altLang="ko-KR" sz="1200" b="1" dirty="0"/>
              <a:t>(WIDTH:1350PX, MIN-HEIGHT: 900PX)</a:t>
            </a:r>
          </a:p>
          <a:p>
            <a:pPr lvl="0">
              <a:defRPr/>
            </a:pP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1186" y="476672"/>
            <a:ext cx="1368152" cy="50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87724" y="407348"/>
            <a:ext cx="4968552" cy="645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67744" y="476672"/>
            <a:ext cx="1138069" cy="715581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1000" b="1" dirty="0"/>
              <a:t>WIDTH: 450PX</a:t>
            </a:r>
          </a:p>
          <a:p>
            <a:pPr algn="ctr">
              <a:defRPr/>
            </a:pPr>
            <a:r>
              <a:rPr lang="en-US" altLang="ko-KR" sz="1000" b="1" dirty="0"/>
              <a:t>HEIGHT: </a:t>
            </a:r>
            <a:r>
              <a:rPr lang="en-US" altLang="ko-KR" sz="1000" b="1" dirty="0" smtClean="0"/>
              <a:t>178PX</a:t>
            </a:r>
            <a:endParaRPr lang="en-US" altLang="ko-KR" sz="1000" b="1" dirty="0"/>
          </a:p>
          <a:p>
            <a:pPr lvl="0">
              <a:defRPr/>
            </a:pP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559763"/>
            <a:ext cx="303320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 smtClean="0"/>
              <a:t>HEADER(WIDTH: 1350PX</a:t>
            </a:r>
            <a:r>
              <a:rPr lang="en-US" altLang="ko-KR" sz="1100" b="1" dirty="0"/>
              <a:t>, HEIGHT: 180PX)</a:t>
            </a:r>
          </a:p>
          <a:p>
            <a:pPr lvl="0">
              <a:defRPr/>
            </a:pP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2106637" y="1052736"/>
            <a:ext cx="1457251" cy="48965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2841" y="3132138"/>
            <a:ext cx="1583054" cy="5937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00B050"/>
                </a:solidFill>
              </a:rPr>
              <a:t>SIDE_MENU</a:t>
            </a:r>
          </a:p>
          <a:p>
            <a:pPr algn="ctr">
              <a:defRPr/>
            </a:pPr>
            <a:r>
              <a:rPr lang="en-US" altLang="ko-KR" sz="1100" b="1" dirty="0"/>
              <a:t>WIDTH: 450PX</a:t>
            </a:r>
          </a:p>
          <a:p>
            <a:pPr algn="ctr">
              <a:defRPr/>
            </a:pPr>
            <a:r>
              <a:rPr lang="en-US" altLang="ko-KR" sz="1100" b="1" dirty="0" smtClean="0"/>
              <a:t>MIN-HEIGHT</a:t>
            </a:r>
            <a:r>
              <a:rPr lang="en-US" altLang="ko-KR" sz="1100" b="1" dirty="0"/>
              <a:t>: 630PX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1879" y="3260894"/>
            <a:ext cx="33932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00B050"/>
                </a:solidFill>
                <a:ea typeface="맑은 고딕"/>
                <a:cs typeface="맑은 고딕"/>
              </a:rPr>
              <a:t>S_BODY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100" b="1" dirty="0"/>
              <a:t>WIDTH: </a:t>
            </a:r>
            <a:r>
              <a:rPr lang="en-US" altLang="ko-KR" sz="1100" b="1" dirty="0" smtClean="0"/>
              <a:t>900PX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, </a:t>
            </a:r>
            <a:r>
              <a:rPr lang="en-US" altLang="ko-KR" sz="1100" b="1" dirty="0" smtClean="0"/>
              <a:t>MIN-HEIGHT</a:t>
            </a:r>
            <a:r>
              <a:rPr lang="en-US" altLang="ko-KR" sz="1100" b="1" dirty="0"/>
              <a:t>: </a:t>
            </a:r>
            <a:r>
              <a:rPr lang="en-US" altLang="ko-KR" sz="1100" b="1" dirty="0" smtClean="0"/>
              <a:t>630PX</a:t>
            </a:r>
            <a:endParaRPr lang="en-US" altLang="ko-KR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2087724" y="5949280"/>
            <a:ext cx="4968552" cy="578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95936" y="6224768"/>
            <a:ext cx="308527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FOOTER( WITH : 1350PX , HEIGHT : 90PX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58" y="124325"/>
            <a:ext cx="17331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페이지 </a:t>
            </a:r>
          </a:p>
          <a:p>
            <a:pPr lvl="0">
              <a:defRPr/>
            </a:pPr>
            <a:r>
              <a:rPr lang="ko-KR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서브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24741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07704" y="116632"/>
            <a:ext cx="5328592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7724" y="407348"/>
            <a:ext cx="4968552" cy="612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87724" y="172050"/>
            <a:ext cx="4248472" cy="44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00B050"/>
                </a:solidFill>
              </a:rPr>
              <a:t>WRAPPER</a:t>
            </a:r>
            <a:r>
              <a:rPr lang="en-US" altLang="ko-KR" sz="1200" b="1" dirty="0"/>
              <a:t>(WIDTH:1350PX, MIN-HEIGHT: 900PX)</a:t>
            </a:r>
          </a:p>
          <a:p>
            <a:pPr lvl="0">
              <a:defRPr/>
            </a:pP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1186" y="476672"/>
            <a:ext cx="1368152" cy="50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87724" y="407348"/>
            <a:ext cx="4968552" cy="645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67744" y="476672"/>
            <a:ext cx="1138069" cy="715581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1000" b="1" dirty="0"/>
              <a:t>WIDTH: 450PX</a:t>
            </a:r>
          </a:p>
          <a:p>
            <a:pPr algn="ctr">
              <a:defRPr/>
            </a:pPr>
            <a:r>
              <a:rPr lang="en-US" altLang="ko-KR" sz="1000" b="1" dirty="0"/>
              <a:t>HEIGHT: </a:t>
            </a:r>
            <a:r>
              <a:rPr lang="en-US" altLang="ko-KR" sz="1000" b="1" dirty="0" smtClean="0"/>
              <a:t>178PX</a:t>
            </a:r>
            <a:endParaRPr lang="en-US" altLang="ko-KR" sz="1000" b="1" dirty="0"/>
          </a:p>
          <a:p>
            <a:pPr lvl="0">
              <a:defRPr/>
            </a:pP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559763"/>
            <a:ext cx="303320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 smtClean="0"/>
              <a:t>HEADER(WIDTH: 1350PX</a:t>
            </a:r>
            <a:r>
              <a:rPr lang="en-US" altLang="ko-KR" sz="1100" b="1" dirty="0"/>
              <a:t>, HEIGHT: 180PX)</a:t>
            </a:r>
          </a:p>
          <a:p>
            <a:pPr lvl="0">
              <a:defRPr/>
            </a:pP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3380254" y="1394736"/>
            <a:ext cx="2383492" cy="25383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80254" y="1394081"/>
            <a:ext cx="22322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B050"/>
                </a:solidFill>
                <a:ea typeface="맑은 고딕"/>
              </a:rPr>
              <a:t>LOGIN_BOX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 </a:t>
            </a:r>
          </a:p>
          <a:p>
            <a:pPr>
              <a:defRPr/>
            </a:pPr>
            <a:r>
              <a:rPr lang="en-US" altLang="ko-KR" sz="1100" b="1" dirty="0" smtClean="0"/>
              <a:t>WIDTH</a:t>
            </a:r>
            <a:r>
              <a:rPr lang="en-US" altLang="ko-KR" sz="1100" b="1" dirty="0"/>
              <a:t>: </a:t>
            </a:r>
            <a:r>
              <a:rPr lang="en-US" altLang="ko-KR" sz="1100" b="1" dirty="0"/>
              <a:t>5</a:t>
            </a:r>
            <a:r>
              <a:rPr lang="en-US" altLang="ko-KR" sz="1100" b="1" dirty="0" smtClean="0"/>
              <a:t>00</a:t>
            </a:r>
            <a:r>
              <a:rPr lang="en-US" altLang="ko-KR" sz="1100" b="1" dirty="0" smtClean="0"/>
              <a:t>PX</a:t>
            </a:r>
            <a:r>
              <a:rPr lang="en-US" altLang="ko-KR" sz="1100" b="1" dirty="0" smtClean="0"/>
              <a:t> , </a:t>
            </a:r>
          </a:p>
          <a:p>
            <a:pPr>
              <a:defRPr/>
            </a:pPr>
            <a:r>
              <a:rPr lang="en-US" altLang="ko-KR" sz="1100" b="1" dirty="0" smtClean="0"/>
              <a:t>HEIGHT</a:t>
            </a:r>
            <a:r>
              <a:rPr lang="en-US" altLang="ko-KR" sz="1100" b="1" dirty="0"/>
              <a:t>: </a:t>
            </a:r>
            <a:r>
              <a:rPr lang="en-US" altLang="ko-KR" sz="1100" b="1" dirty="0" smtClean="0"/>
              <a:t>630PX</a:t>
            </a:r>
            <a:endParaRPr lang="en-US" altLang="ko-KR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2087724" y="5949280"/>
            <a:ext cx="4968552" cy="578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95936" y="6224768"/>
            <a:ext cx="308527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FOOTER( WITH : 1350PX , HEIGHT : 90PX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58" y="124325"/>
            <a:ext cx="18822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페이지 </a:t>
            </a:r>
          </a:p>
          <a:p>
            <a:pPr lvl="0">
              <a:defRPr/>
            </a:pPr>
            <a:r>
              <a:rPr lang="ko-KR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로그인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3112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186</Words>
  <Application>Microsoft Office PowerPoint</Application>
  <PresentationFormat>화면 슬라이드 쇼(4:3)</PresentationFormat>
  <Paragraphs>52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A</cp:lastModifiedBy>
  <cp:revision>68</cp:revision>
  <dcterms:created xsi:type="dcterms:W3CDTF">2019-08-20T00:14:55Z</dcterms:created>
  <dcterms:modified xsi:type="dcterms:W3CDTF">2022-06-30T05:28:37Z</dcterms:modified>
  <cp:version/>
</cp:coreProperties>
</file>