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DB929-D371-4878-B03D-06BD52F01EA3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D4A5-2DA5-454E-A62D-C2999B698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13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DB929-D371-4878-B03D-06BD52F01EA3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D4A5-2DA5-454E-A62D-C2999B698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794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DB929-D371-4878-B03D-06BD52F01EA3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D4A5-2DA5-454E-A62D-C2999B698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501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DB929-D371-4878-B03D-06BD52F01EA3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D4A5-2DA5-454E-A62D-C2999B698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932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DB929-D371-4878-B03D-06BD52F01EA3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D4A5-2DA5-454E-A62D-C2999B698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602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DB929-D371-4878-B03D-06BD52F01EA3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D4A5-2DA5-454E-A62D-C2999B698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397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DB929-D371-4878-B03D-06BD52F01EA3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D4A5-2DA5-454E-A62D-C2999B698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540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DB929-D371-4878-B03D-06BD52F01EA3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D4A5-2DA5-454E-A62D-C2999B698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982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DB929-D371-4878-B03D-06BD52F01EA3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D4A5-2DA5-454E-A62D-C2999B698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749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DB929-D371-4878-B03D-06BD52F01EA3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D4A5-2DA5-454E-A62D-C2999B698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99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DB929-D371-4878-B03D-06BD52F01EA3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D4A5-2DA5-454E-A62D-C2999B698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440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DB929-D371-4878-B03D-06BD52F01EA3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DD4A5-2DA5-454E-A62D-C2999B698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091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58392" y="165036"/>
            <a:ext cx="5328592" cy="65527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야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338412" y="501884"/>
            <a:ext cx="4968552" cy="61206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11997" y="560814"/>
            <a:ext cx="29161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HEADER(WIDTH:1350PX , HEIGHT: </a:t>
            </a:r>
            <a:r>
              <a:rPr lang="en-US" altLang="ko-KR" sz="1050" b="1" dirty="0" smtClean="0"/>
              <a:t>200PX)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11996" y="5876560"/>
            <a:ext cx="4821382" cy="69011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411996" y="6311948"/>
            <a:ext cx="31838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FOOTER( WIDTH : 1350PX , HEIGHT : 90PX )</a:t>
            </a:r>
            <a:endParaRPr lang="ko-KR" altLang="en-US" sz="1050" b="1" dirty="0"/>
          </a:p>
        </p:txBody>
      </p:sp>
      <p:sp>
        <p:nvSpPr>
          <p:cNvPr id="8" name="순서도: 처리 7"/>
          <p:cNvSpPr/>
          <p:nvPr/>
        </p:nvSpPr>
        <p:spPr>
          <a:xfrm>
            <a:off x="3064666" y="184093"/>
            <a:ext cx="3878543" cy="360040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solidFill>
                  <a:schemeClr val="tx1"/>
                </a:solidFill>
              </a:rPr>
              <a:t>DIV:</a:t>
            </a:r>
            <a:r>
              <a:rPr lang="en-US" altLang="ko-KR" sz="1050" b="1" dirty="0" smtClean="0">
                <a:solidFill>
                  <a:srgbClr val="00B050"/>
                </a:solidFill>
              </a:rPr>
              <a:t>WRAPPER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(WIDTH:1350PX, MIN-HEIGHT</a:t>
            </a:r>
            <a:r>
              <a:rPr lang="en-US" altLang="ko-KR" sz="1050" b="1" dirty="0">
                <a:solidFill>
                  <a:schemeClr val="tx1"/>
                </a:solidFill>
              </a:rPr>
              <a:t>: 9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00PX</a:t>
            </a:r>
            <a:r>
              <a:rPr lang="en-US" altLang="ko-KR" sz="105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40563" y="303832"/>
            <a:ext cx="11079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>
                    <a:lumMod val="50000"/>
                  </a:schemeClr>
                </a:solidFill>
              </a:rPr>
              <a:t>로그인</a:t>
            </a:r>
            <a:endParaRPr lang="en-US" altLang="ko-KR" sz="2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2400" b="1" dirty="0" smtClean="0">
                <a:solidFill>
                  <a:schemeClr val="bg1">
                    <a:lumMod val="50000"/>
                  </a:schemeClr>
                </a:solidFill>
              </a:rPr>
              <a:t>페이지</a:t>
            </a:r>
            <a:endParaRPr lang="ko-KR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5277848" y="892032"/>
            <a:ext cx="1089678" cy="577081"/>
            <a:chOff x="5268875" y="760131"/>
            <a:chExt cx="1089678" cy="577081"/>
          </a:xfrm>
        </p:grpSpPr>
        <p:sp>
          <p:nvSpPr>
            <p:cNvPr id="10" name="직사각형 9"/>
            <p:cNvSpPr/>
            <p:nvPr/>
          </p:nvSpPr>
          <p:spPr>
            <a:xfrm>
              <a:off x="5268875" y="773497"/>
              <a:ext cx="1089678" cy="53906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90500" y="760131"/>
              <a:ext cx="1042273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lang="en-US" altLang="ko-KR" sz="1050" b="1" dirty="0" smtClean="0">
                  <a:solidFill>
                    <a:srgbClr val="000000"/>
                  </a:solidFill>
                  <a:ea typeface="맑은 고딕"/>
                  <a:cs typeface="맑은 고딕"/>
                </a:rPr>
                <a:t>DIV:</a:t>
              </a:r>
              <a:r>
                <a:rPr lang="en-US" altLang="ko-KR" sz="1050" b="1" dirty="0" smtClean="0">
                  <a:solidFill>
                    <a:srgbClr val="00B050"/>
                  </a:solidFill>
                  <a:ea typeface="맑은 고딕"/>
                  <a:cs typeface="맑은 고딕"/>
                </a:rPr>
                <a:t>LOGO</a:t>
              </a:r>
            </a:p>
            <a:p>
              <a:pPr algn="ctr">
                <a:spcBef>
                  <a:spcPct val="0"/>
                </a:spcBef>
                <a:defRPr/>
              </a:pPr>
              <a:r>
                <a:rPr lang="en-US" altLang="ko-KR" sz="1050" b="1" dirty="0" smtClean="0">
                  <a:solidFill>
                    <a:srgbClr val="000000"/>
                  </a:solidFill>
                  <a:ea typeface="맑은 고딕"/>
                  <a:cs typeface="맑은 고딕"/>
                </a:rPr>
                <a:t>WIDTH: 25%</a:t>
              </a:r>
            </a:p>
            <a:p>
              <a:pPr algn="ctr">
                <a:spcBef>
                  <a:spcPct val="0"/>
                </a:spcBef>
                <a:defRPr/>
              </a:pPr>
              <a:r>
                <a:rPr lang="en-US" altLang="ko-KR" sz="1050" b="1" dirty="0" smtClean="0">
                  <a:solidFill>
                    <a:srgbClr val="000000"/>
                  </a:solidFill>
                  <a:ea typeface="맑은 고딕"/>
                  <a:cs typeface="맑은 고딕"/>
                </a:rPr>
                <a:t>HEIGHT: 75%</a:t>
              </a:r>
              <a:endParaRPr lang="ko-KR" altLang="en-US" sz="1050" dirty="0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3411996" y="1660636"/>
            <a:ext cx="4821381" cy="416334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411996" y="1683297"/>
            <a:ext cx="3334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DIV : </a:t>
            </a:r>
            <a:r>
              <a:rPr lang="en-US" altLang="ko-KR" sz="1050" b="1" dirty="0" smtClean="0">
                <a:solidFill>
                  <a:srgbClr val="00B050"/>
                </a:solidFill>
              </a:rPr>
              <a:t>CONTENT</a:t>
            </a:r>
            <a:r>
              <a:rPr lang="en-US" altLang="ko-KR" sz="1050" b="1" dirty="0" smtClean="0"/>
              <a:t>(WIDTH: 1350PX, HEIGHT:630PX)</a:t>
            </a:r>
            <a:endParaRPr lang="ko-KR" altLang="en-US" sz="1050" b="1" dirty="0"/>
          </a:p>
        </p:txBody>
      </p:sp>
      <p:sp>
        <p:nvSpPr>
          <p:cNvPr id="14" name="직사각형 13"/>
          <p:cNvSpPr/>
          <p:nvPr/>
        </p:nvSpPr>
        <p:spPr>
          <a:xfrm>
            <a:off x="3411997" y="555463"/>
            <a:ext cx="4821381" cy="105259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00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67872" y="1020773"/>
            <a:ext cx="38661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NAV: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HEADER_MENU</a:t>
            </a:r>
            <a:r>
              <a:rPr lang="en-US" altLang="ko-KR" sz="1100" b="1" dirty="0" smtClean="0"/>
              <a:t>(WIDTH:1000PX , </a:t>
            </a:r>
            <a:r>
              <a:rPr lang="en-US" altLang="ko-KR" sz="1100" b="1" dirty="0"/>
              <a:t>HEIGHT: </a:t>
            </a:r>
            <a:r>
              <a:rPr lang="en-US" altLang="ko-KR" sz="1100" b="1" dirty="0" smtClean="0"/>
              <a:t>60PX</a:t>
            </a:r>
            <a:endParaRPr lang="ko-KR" altLang="en-US" sz="11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408715" y="1741201"/>
            <a:ext cx="3374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DIV : 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SLIDER</a:t>
            </a:r>
            <a:r>
              <a:rPr lang="en-US" altLang="ko-KR" sz="1100" b="1" dirty="0" smtClean="0"/>
              <a:t>(WIDTH:1350PX , HEIGHT:430PX ) </a:t>
            </a:r>
            <a:endParaRPr lang="ko-KR" altLang="en-US" sz="11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456357" y="4183945"/>
            <a:ext cx="34868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DIV : 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IMG_BOX</a:t>
            </a:r>
            <a:r>
              <a:rPr lang="en-US" altLang="ko-KR" sz="1100" b="1" dirty="0" smtClean="0"/>
              <a:t>(WIDTH:1350PX , HEIGHT:200PX )</a:t>
            </a:r>
            <a:endParaRPr lang="ko-KR" altLang="en-US" sz="1100" b="1" dirty="0"/>
          </a:p>
        </p:txBody>
      </p:sp>
      <p:sp>
        <p:nvSpPr>
          <p:cNvPr id="18" name="직사각형 17"/>
          <p:cNvSpPr/>
          <p:nvPr/>
        </p:nvSpPr>
        <p:spPr>
          <a:xfrm>
            <a:off x="3158392" y="165036"/>
            <a:ext cx="5328592" cy="65527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야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640563" y="303832"/>
            <a:ext cx="11079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>
                    <a:lumMod val="50000"/>
                  </a:schemeClr>
                </a:solidFill>
              </a:rPr>
              <a:t>메인</a:t>
            </a:r>
            <a:endParaRPr lang="en-US" altLang="ko-KR" sz="2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sz="2400" b="1" dirty="0" smtClean="0">
                <a:solidFill>
                  <a:schemeClr val="bg1">
                    <a:lumMod val="50000"/>
                  </a:schemeClr>
                </a:solidFill>
              </a:rPr>
              <a:t>페이지</a:t>
            </a:r>
            <a:endParaRPr lang="en-US" altLang="ko-KR" sz="24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338412" y="501884"/>
            <a:ext cx="4968552" cy="61206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3411996" y="5876560"/>
            <a:ext cx="4821382" cy="69011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411996" y="6311948"/>
            <a:ext cx="31838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FOOTER( WIDTH : 1350PX , HEIGHT : 90PX )</a:t>
            </a:r>
            <a:endParaRPr lang="ko-KR" altLang="en-US" sz="1050" b="1" dirty="0"/>
          </a:p>
        </p:txBody>
      </p:sp>
      <p:sp>
        <p:nvSpPr>
          <p:cNvPr id="34" name="순서도: 처리 33"/>
          <p:cNvSpPr/>
          <p:nvPr/>
        </p:nvSpPr>
        <p:spPr>
          <a:xfrm>
            <a:off x="3064666" y="184093"/>
            <a:ext cx="3878543" cy="360040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solidFill>
                  <a:schemeClr val="tx1"/>
                </a:solidFill>
              </a:rPr>
              <a:t>DIV:</a:t>
            </a:r>
            <a:r>
              <a:rPr lang="en-US" altLang="ko-KR" sz="1050" b="1" dirty="0" smtClean="0">
                <a:solidFill>
                  <a:srgbClr val="00B050"/>
                </a:solidFill>
              </a:rPr>
              <a:t>WRAPPER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(WIDTH:1350PX, MIN-HEIGHT</a:t>
            </a:r>
            <a:r>
              <a:rPr lang="en-US" altLang="ko-KR" sz="1050" b="1" dirty="0">
                <a:solidFill>
                  <a:schemeClr val="tx1"/>
                </a:solidFill>
              </a:rPr>
              <a:t>: 9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00PX</a:t>
            </a:r>
            <a:r>
              <a:rPr lang="en-US" altLang="ko-KR" sz="105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3411996" y="1524932"/>
            <a:ext cx="4821381" cy="429905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411996" y="1505379"/>
            <a:ext cx="3334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DIV : </a:t>
            </a:r>
            <a:r>
              <a:rPr lang="en-US" altLang="ko-KR" sz="1050" b="1" dirty="0" smtClean="0">
                <a:solidFill>
                  <a:srgbClr val="00B050"/>
                </a:solidFill>
              </a:rPr>
              <a:t>CONTENT</a:t>
            </a:r>
            <a:r>
              <a:rPr lang="en-US" altLang="ko-KR" sz="1050" b="1" dirty="0" smtClean="0"/>
              <a:t>(WIDTH: 1350PX, HEIGHT:630PX)</a:t>
            </a:r>
            <a:endParaRPr lang="ko-KR" altLang="en-US" sz="105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411997" y="560814"/>
            <a:ext cx="29161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HEADER(WIDTH:1350PX , HEIGHT: 180PX</a:t>
            </a:r>
            <a:r>
              <a:rPr lang="en-US" altLang="ko-KR" sz="1050" b="1" dirty="0" smtClean="0"/>
              <a:t>)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411997" y="555463"/>
            <a:ext cx="4821381" cy="91589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446429" y="875817"/>
            <a:ext cx="1138069" cy="553998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DIV:</a:t>
            </a:r>
            <a:r>
              <a:rPr lang="en-US" altLang="ko-KR" sz="1000" b="1" dirty="0">
                <a:solidFill>
                  <a:srgbClr val="00B050"/>
                </a:solidFill>
              </a:rPr>
              <a:t>LOGO</a:t>
            </a:r>
          </a:p>
          <a:p>
            <a:pPr algn="ctr"/>
            <a:r>
              <a:rPr lang="en-US" altLang="ko-KR" sz="1000" b="1" dirty="0"/>
              <a:t>WIDTH: </a:t>
            </a:r>
            <a:r>
              <a:rPr lang="en-US" altLang="ko-KR" sz="1000" b="1" dirty="0" smtClean="0"/>
              <a:t>350PX</a:t>
            </a:r>
            <a:endParaRPr lang="en-US" altLang="ko-KR" sz="1000" b="1" dirty="0"/>
          </a:p>
          <a:p>
            <a:pPr algn="ctr"/>
            <a:r>
              <a:rPr lang="en-US" altLang="ko-KR" sz="1000" b="1" dirty="0" smtClean="0"/>
              <a:t>HEIGHT:180PX</a:t>
            </a:r>
            <a:endParaRPr lang="en-US" altLang="ko-KR" sz="1000" b="1" dirty="0"/>
          </a:p>
        </p:txBody>
      </p:sp>
      <p:sp>
        <p:nvSpPr>
          <p:cNvPr id="11" name="직사각형 10"/>
          <p:cNvSpPr/>
          <p:nvPr/>
        </p:nvSpPr>
        <p:spPr>
          <a:xfrm>
            <a:off x="3446429" y="850531"/>
            <a:ext cx="1123033" cy="57928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4640215" y="850531"/>
            <a:ext cx="3552481" cy="57928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3446429" y="1759294"/>
            <a:ext cx="4746267" cy="235550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3446429" y="4163171"/>
            <a:ext cx="4746267" cy="161818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86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31CAA658-EADD-43BC-97AC-E42535CD5E1E}"/>
              </a:ext>
            </a:extLst>
          </p:cNvPr>
          <p:cNvSpPr txBox="1"/>
          <p:nvPr/>
        </p:nvSpPr>
        <p:spPr>
          <a:xfrm>
            <a:off x="3411996" y="1789541"/>
            <a:ext cx="12137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tx1"/>
                </a:solidFill>
              </a:rPr>
              <a:t>DIV:</a:t>
            </a:r>
            <a:r>
              <a:rPr lang="en-US" altLang="ko-KR" sz="1000" b="1" dirty="0">
                <a:solidFill>
                  <a:srgbClr val="00B050"/>
                </a:solidFill>
              </a:rPr>
              <a:t>ASIDE</a:t>
            </a:r>
            <a:br>
              <a:rPr lang="en-US" altLang="ko-KR" sz="1000" b="1" dirty="0">
                <a:solidFill>
                  <a:srgbClr val="00B050"/>
                </a:solidFill>
              </a:rPr>
            </a:br>
            <a:r>
              <a:rPr lang="en-US" altLang="ko-KR" sz="1000" b="1" dirty="0">
                <a:solidFill>
                  <a:schemeClr val="tx1"/>
                </a:solidFill>
              </a:rPr>
              <a:t>(WIDTH: </a:t>
            </a:r>
            <a:r>
              <a:rPr lang="en-US" altLang="ko-KR" sz="1000" b="1" dirty="0" smtClean="0"/>
              <a:t>250PX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,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b="1" dirty="0">
                <a:solidFill>
                  <a:schemeClr val="tx1"/>
                </a:solidFill>
              </a:rPr>
              <a:t> HEIGHT: </a:t>
            </a:r>
            <a:r>
              <a:rPr lang="en-US" altLang="ko-KR" sz="1000" b="1" dirty="0" smtClean="0"/>
              <a:t>630PX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0" name="순서도: 처리 19">
            <a:extLst>
              <a:ext uri="{FF2B5EF4-FFF2-40B4-BE49-F238E27FC236}">
                <a16:creationId xmlns:a16="http://schemas.microsoft.com/office/drawing/2014/main" id="{AA6C3F87-C5A5-46C7-AD94-5B8E039F2D6A}"/>
              </a:ext>
            </a:extLst>
          </p:cNvPr>
          <p:cNvSpPr/>
          <p:nvPr/>
        </p:nvSpPr>
        <p:spPr>
          <a:xfrm>
            <a:off x="4641210" y="1865203"/>
            <a:ext cx="2468365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chemeClr val="tx1"/>
                </a:solidFill>
              </a:rPr>
              <a:t>DIV:</a:t>
            </a:r>
            <a:r>
              <a:rPr lang="en-US" altLang="ko-KR" sz="1100" b="1" dirty="0">
                <a:solidFill>
                  <a:srgbClr val="00B050"/>
                </a:solidFill>
              </a:rPr>
              <a:t>BODY</a:t>
            </a:r>
            <a:br>
              <a:rPr lang="en-US" altLang="ko-KR" sz="1100" b="1" dirty="0">
                <a:solidFill>
                  <a:srgbClr val="00B050"/>
                </a:solidFill>
              </a:rPr>
            </a:br>
            <a:r>
              <a:rPr lang="en-US" altLang="ko-KR" sz="1100" b="1" dirty="0">
                <a:solidFill>
                  <a:schemeClr val="tx1"/>
                </a:solidFill>
              </a:rPr>
              <a:t>(WIDTH: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1100PX, </a:t>
            </a:r>
            <a:r>
              <a:rPr lang="en-US" altLang="ko-KR" sz="1100" b="1" dirty="0">
                <a:solidFill>
                  <a:schemeClr val="tx1"/>
                </a:solidFill>
              </a:rPr>
              <a:t>HEIGHT: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630PX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158392" y="165036"/>
            <a:ext cx="5328592" cy="65527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야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640563" y="303832"/>
            <a:ext cx="11079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>
                    <a:lumMod val="50000"/>
                  </a:schemeClr>
                </a:solidFill>
              </a:rPr>
              <a:t>서브</a:t>
            </a:r>
            <a:endParaRPr lang="en-US" altLang="ko-KR" sz="2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sz="2400" b="1" dirty="0" smtClean="0">
                <a:solidFill>
                  <a:schemeClr val="bg1">
                    <a:lumMod val="50000"/>
                  </a:schemeClr>
                </a:solidFill>
              </a:rPr>
              <a:t>페이지</a:t>
            </a:r>
            <a:endParaRPr lang="ko-KR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67872" y="1020773"/>
            <a:ext cx="38661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NAV: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HEADER_MENU</a:t>
            </a:r>
            <a:r>
              <a:rPr lang="en-US" altLang="ko-KR" sz="1100" b="1" dirty="0" smtClean="0"/>
              <a:t>(WIDTH:1000PX , </a:t>
            </a:r>
            <a:r>
              <a:rPr lang="en-US" altLang="ko-KR" sz="1100" b="1" dirty="0"/>
              <a:t>HEIGHT: </a:t>
            </a:r>
            <a:r>
              <a:rPr lang="en-US" altLang="ko-KR" sz="1100" b="1" dirty="0" smtClean="0"/>
              <a:t>60PX</a:t>
            </a:r>
            <a:endParaRPr lang="ko-KR" altLang="en-US" sz="1100" b="1" dirty="0"/>
          </a:p>
        </p:txBody>
      </p:sp>
      <p:sp>
        <p:nvSpPr>
          <p:cNvPr id="26" name="직사각형 25"/>
          <p:cNvSpPr/>
          <p:nvPr/>
        </p:nvSpPr>
        <p:spPr>
          <a:xfrm>
            <a:off x="3338412" y="501884"/>
            <a:ext cx="4968552" cy="61206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411996" y="5876560"/>
            <a:ext cx="4821382" cy="69011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411996" y="6311948"/>
            <a:ext cx="31838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FOOTER( WIDTH : 1350PX , HEIGHT : 90PX )</a:t>
            </a:r>
            <a:endParaRPr lang="ko-KR" altLang="en-US" sz="1050" b="1" dirty="0"/>
          </a:p>
        </p:txBody>
      </p:sp>
      <p:sp>
        <p:nvSpPr>
          <p:cNvPr id="29" name="순서도: 처리 28"/>
          <p:cNvSpPr/>
          <p:nvPr/>
        </p:nvSpPr>
        <p:spPr>
          <a:xfrm>
            <a:off x="3064666" y="184093"/>
            <a:ext cx="3878543" cy="360040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solidFill>
                  <a:schemeClr val="tx1"/>
                </a:solidFill>
              </a:rPr>
              <a:t>DIV:</a:t>
            </a:r>
            <a:r>
              <a:rPr lang="en-US" altLang="ko-KR" sz="1050" b="1" dirty="0" smtClean="0">
                <a:solidFill>
                  <a:srgbClr val="00B050"/>
                </a:solidFill>
              </a:rPr>
              <a:t>WRAPPER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(WIDTH:1350PX, MIN-HEIGHT</a:t>
            </a:r>
            <a:r>
              <a:rPr lang="en-US" altLang="ko-KR" sz="1050" b="1" dirty="0">
                <a:solidFill>
                  <a:schemeClr val="tx1"/>
                </a:solidFill>
              </a:rPr>
              <a:t>: 9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00PX</a:t>
            </a:r>
            <a:r>
              <a:rPr lang="en-US" altLang="ko-KR" sz="105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411997" y="560814"/>
            <a:ext cx="29161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HEADER(WIDTH:1350PX , HEIGHT: 180PX</a:t>
            </a:r>
            <a:r>
              <a:rPr lang="en-US" altLang="ko-KR" sz="1050" b="1" dirty="0" smtClean="0"/>
              <a:t>)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411997" y="555463"/>
            <a:ext cx="4821381" cy="91589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446429" y="875817"/>
            <a:ext cx="1138069" cy="553998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DIV:</a:t>
            </a:r>
            <a:r>
              <a:rPr lang="en-US" altLang="ko-KR" sz="1000" b="1" dirty="0">
                <a:solidFill>
                  <a:srgbClr val="00B050"/>
                </a:solidFill>
              </a:rPr>
              <a:t>LOGO</a:t>
            </a:r>
          </a:p>
          <a:p>
            <a:pPr algn="ctr"/>
            <a:r>
              <a:rPr lang="en-US" altLang="ko-KR" sz="1000" b="1" dirty="0"/>
              <a:t>WIDTH: </a:t>
            </a:r>
            <a:r>
              <a:rPr lang="en-US" altLang="ko-KR" sz="1000" b="1" dirty="0" smtClean="0"/>
              <a:t>350PX</a:t>
            </a:r>
            <a:endParaRPr lang="en-US" altLang="ko-KR" sz="1000" b="1" dirty="0"/>
          </a:p>
          <a:p>
            <a:pPr algn="ctr"/>
            <a:r>
              <a:rPr lang="en-US" altLang="ko-KR" sz="1000" b="1" dirty="0" smtClean="0"/>
              <a:t>HEIGHT:180PX</a:t>
            </a:r>
            <a:endParaRPr lang="en-US" altLang="ko-KR" sz="1000" b="1" dirty="0"/>
          </a:p>
        </p:txBody>
      </p:sp>
      <p:sp>
        <p:nvSpPr>
          <p:cNvPr id="33" name="직사각형 32"/>
          <p:cNvSpPr/>
          <p:nvPr/>
        </p:nvSpPr>
        <p:spPr>
          <a:xfrm>
            <a:off x="4640215" y="850531"/>
            <a:ext cx="3552481" cy="57928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446429" y="850531"/>
            <a:ext cx="1123033" cy="57928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411996" y="1524932"/>
            <a:ext cx="4821381" cy="429905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411996" y="1505379"/>
            <a:ext cx="3334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DIV : </a:t>
            </a:r>
            <a:r>
              <a:rPr lang="en-US" altLang="ko-KR" sz="1050" b="1" dirty="0" smtClean="0">
                <a:solidFill>
                  <a:srgbClr val="00B050"/>
                </a:solidFill>
              </a:rPr>
              <a:t>CONTENT</a:t>
            </a:r>
            <a:r>
              <a:rPr lang="en-US" altLang="ko-KR" sz="1050" b="1" dirty="0" smtClean="0"/>
              <a:t>(WIDTH: 1350PX, HEIGHT:630PX)</a:t>
            </a:r>
            <a:endParaRPr lang="ko-KR" altLang="en-US" sz="1050" b="1" dirty="0"/>
          </a:p>
        </p:txBody>
      </p:sp>
      <p:sp>
        <p:nvSpPr>
          <p:cNvPr id="37" name="직사각형 36"/>
          <p:cNvSpPr/>
          <p:nvPr/>
        </p:nvSpPr>
        <p:spPr>
          <a:xfrm>
            <a:off x="3446429" y="1759294"/>
            <a:ext cx="1123033" cy="402206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4638102" y="1759294"/>
            <a:ext cx="3554594" cy="401661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89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142</Words>
  <Application>Microsoft Office PowerPoint</Application>
  <PresentationFormat>와이드스크린</PresentationFormat>
  <Paragraphs>37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김은서</dc:creator>
  <cp:lastModifiedBy>mrhi-05</cp:lastModifiedBy>
  <cp:revision>6</cp:revision>
  <dcterms:created xsi:type="dcterms:W3CDTF">2022-06-29T01:03:12Z</dcterms:created>
  <dcterms:modified xsi:type="dcterms:W3CDTF">2022-06-29T01:45:35Z</dcterms:modified>
</cp:coreProperties>
</file>