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639097"/>
            <a:ext cx="6377500" cy="3686015"/>
          </a:xfrm>
        </p:spPr>
        <p:txBody>
          <a:bodyPr>
            <a:normAutofit/>
          </a:bodyPr>
          <a:lstStyle/>
          <a:p>
            <a:r>
              <a:rPr lang="en-US" sz="5400" dirty="0" err="1"/>
              <a:t>CoinMarketCap</a:t>
            </a:r>
            <a:r>
              <a:rPr lang="en-US" sz="5400" dirty="0"/>
              <a:t> API Price </a:t>
            </a:r>
            <a:br>
              <a:rPr lang="en-US" sz="5400" dirty="0"/>
            </a:br>
            <a:r>
              <a:rPr lang="en-US" sz="5400" dirty="0"/>
              <a:t>Notifier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Real-time Cryptocurrency Price Tracking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59FF-60E5-8DF9-7F51-9F4F55C0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7AA7-7008-CF37-A305-1BC1DD96B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alerts on the top and bottom-performing coins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B6305-C5BF-ECDF-CB8C-383B525E2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397" y="2993721"/>
            <a:ext cx="8293526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D4BB-A798-4E9D-6585-606CF8AA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8C8F-6A4B-8BD7-225C-47EAA28B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Format coin data for speech and place the data in a 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B007F-2097-14E4-5181-AA598CFD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52" y="2828861"/>
            <a:ext cx="8649145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693-A9AE-C77B-22FB-A292A185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25A6-6238-3BEC-AA91-FE9420F2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data for easy interpretation of changes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31CE7-796F-11C3-9F93-9724CBAF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94" y="2490022"/>
            <a:ext cx="6575631" cy="33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685E-3CF6-AD01-B71B-BB8864ED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94EE-3675-FE6F-674A-5867A463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Additional futures</a:t>
            </a:r>
          </a:p>
          <a:p>
            <a:r>
              <a:rPr lang="en-US" dirty="0"/>
              <a:t> - Email notifications</a:t>
            </a:r>
          </a:p>
          <a:p>
            <a:r>
              <a:rPr lang="en-US" dirty="0"/>
              <a:t> - SMS alerts</a:t>
            </a:r>
          </a:p>
          <a:p>
            <a:r>
              <a:rPr lang="en-US" dirty="0"/>
              <a:t> - Add more features in </a:t>
            </a:r>
            <a:r>
              <a:rPr lang="en-US" dirty="0" err="1"/>
              <a:t>analysing</a:t>
            </a:r>
            <a:r>
              <a:rPr lang="en-US" dirty="0"/>
              <a:t> the data.</a:t>
            </a:r>
          </a:p>
        </p:txBody>
      </p:sp>
    </p:spTree>
    <p:extLst>
      <p:ext uri="{BB962C8B-B14F-4D97-AF65-F5344CB8AC3E}">
        <p14:creationId xmlns:p14="http://schemas.microsoft.com/office/powerpoint/2010/main" val="412727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58D-2C9A-9D94-011B-1B21E46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8564-3757-0788-1ABF-4A1EB093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The </a:t>
            </a:r>
            <a:r>
              <a:rPr lang="en-US" dirty="0" err="1"/>
              <a:t>coinmarketcap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helps the users to get informed and make timely decisions</a:t>
            </a:r>
          </a:p>
          <a:p>
            <a:r>
              <a:rPr lang="en-US" dirty="0"/>
              <a:t>Real-time price update regarding performing coins and non-performing coins.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49808" lvl="4" indent="0">
              <a:buNone/>
            </a:pPr>
            <a:r>
              <a:rPr lang="en-US" sz="2800" dirty="0"/>
              <a:t>				</a:t>
            </a:r>
            <a:r>
              <a:rPr lang="en-US" sz="5400"/>
              <a:t>Q &amp; A</a:t>
            </a:r>
            <a:endParaRPr lang="en-US" sz="5400" dirty="0"/>
          </a:p>
          <a:p>
            <a:pPr marL="749808" lvl="4" indent="0">
              <a:buNone/>
            </a:pPr>
            <a:r>
              <a:rPr lang="en-US" sz="54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3272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6704-6E5E-B8F0-9B75-42F7B65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11" y="286603"/>
            <a:ext cx="11033185" cy="370742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290A-9A7A-5CD0-38F8-7592DB61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D2DB-119E-74B1-2FAE-D00BEA5F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</a:t>
            </a:r>
            <a:r>
              <a:rPr lang="en-US" b="1" dirty="0" err="1"/>
              <a:t>CoinMarketCap</a:t>
            </a:r>
            <a:r>
              <a:rPr lang="en-US" b="1" dirty="0"/>
              <a:t>?</a:t>
            </a:r>
          </a:p>
          <a:p>
            <a:pPr marL="0" indent="0">
              <a:buNone/>
            </a:pPr>
            <a:r>
              <a:rPr lang="en-US" dirty="0"/>
              <a:t>This widely referenced market data website that normally provides comprehensive information on thousands of cryptocurrencies, e.g., cryptocurrency market cap ranking, charts, pricing, market capitalization on cryptocurrencies, trade volumes, etc.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an API?</a:t>
            </a:r>
          </a:p>
          <a:p>
            <a:pPr marL="0" indent="0">
              <a:buNone/>
            </a:pPr>
            <a:r>
              <a:rPr lang="en-US" dirty="0"/>
              <a:t>Application Programming Interface; allows applications to communicate with one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2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272-57ED-DEE6-04B1-A516E83C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010AF5-7EA5-4B66-B02F-904A1AEF0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65099"/>
            <a:ext cx="105583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notifier that alerts users of real-time cryptocurrency price changes. The notifier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updates users on the top 5 performing and the bottom 5 non-performing crypto coins.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Helps users to be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with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Make informed trading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1348-2A14-109E-6740-D693469F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604A-7B4B-3608-CF47-C30E4581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Real-Time Price Updates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Customizable Alerts via speech recognition alert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Supports Multiple Cryptocurrencies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Graphical representation of the data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1967-A68F-30FE-A79C-9170B580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FC01DC-BF27-C487-44C8-07248206A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8"/>
            <a:ext cx="29161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-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request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json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pyttsx3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tabulate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Speech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CoinMarketCap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0167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6B4A-ECBF-7B26-AF49-70579209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CoinMarketCap</a:t>
            </a:r>
            <a:r>
              <a:rPr lang="en-US" dirty="0"/>
              <a:t> API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672D-760A-FFB1-9652-A14B0259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EndPoint</a:t>
            </a:r>
            <a:r>
              <a:rPr lang="en-US" dirty="0"/>
              <a:t>:</a:t>
            </a:r>
          </a:p>
          <a:p>
            <a:r>
              <a:rPr lang="en-US" dirty="0"/>
              <a:t>/v1/cryptocurrency/listings/latest</a:t>
            </a:r>
          </a:p>
          <a:p>
            <a:r>
              <a:rPr lang="en-US" dirty="0"/>
              <a:t>Parameters:</a:t>
            </a:r>
          </a:p>
          <a:p>
            <a:r>
              <a:rPr lang="en-US" dirty="0"/>
              <a:t>Start, Limit&lt; Convert(e.g. USD)</a:t>
            </a:r>
          </a:p>
          <a:p>
            <a:r>
              <a:rPr lang="en-US" dirty="0"/>
              <a:t>Response:</a:t>
            </a:r>
          </a:p>
          <a:p>
            <a:r>
              <a:rPr lang="en-US" dirty="0"/>
              <a:t>JSON format cryptocurrency data (name, symbol, price)</a:t>
            </a:r>
          </a:p>
        </p:txBody>
      </p:sp>
    </p:spTree>
    <p:extLst>
      <p:ext uri="{BB962C8B-B14F-4D97-AF65-F5344CB8AC3E}">
        <p14:creationId xmlns:p14="http://schemas.microsoft.com/office/powerpoint/2010/main" val="302729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BFD-E5B9-9819-F3E6-34FF95C0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DF338-139D-6B5E-8797-7A15E69E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Flow:</a:t>
            </a:r>
          </a:p>
          <a:p>
            <a:r>
              <a:rPr lang="en-US" dirty="0"/>
              <a:t>The program fetches data from </a:t>
            </a:r>
            <a:r>
              <a:rPr lang="en-US" dirty="0" err="1"/>
              <a:t>CoinMarketCap</a:t>
            </a:r>
            <a:r>
              <a:rPr lang="en-US" dirty="0"/>
              <a:t> API</a:t>
            </a:r>
          </a:p>
          <a:p>
            <a:r>
              <a:rPr lang="en-US" dirty="0"/>
              <a:t>Then processes data to check for price changes</a:t>
            </a:r>
          </a:p>
          <a:p>
            <a:r>
              <a:rPr lang="en-US" dirty="0"/>
              <a:t>If conditions are met then trigger notifications</a:t>
            </a:r>
          </a:p>
          <a:p>
            <a:pPr marL="0" indent="0">
              <a:buNone/>
            </a:pPr>
            <a:r>
              <a:rPr lang="en-US" b="1" dirty="0"/>
              <a:t>Components:</a:t>
            </a:r>
          </a:p>
          <a:p>
            <a:pPr marL="0" indent="0">
              <a:buNone/>
            </a:pPr>
            <a:r>
              <a:rPr lang="en-US" dirty="0"/>
              <a:t>API Handler</a:t>
            </a:r>
          </a:p>
          <a:p>
            <a:pPr marL="0" indent="0">
              <a:buNone/>
            </a:pPr>
            <a:r>
              <a:rPr lang="en-US" dirty="0"/>
              <a:t>Data Processor</a:t>
            </a:r>
          </a:p>
          <a:p>
            <a:pPr marL="0" indent="0">
              <a:buNone/>
            </a:pPr>
            <a:r>
              <a:rPr lang="en-US" dirty="0"/>
              <a:t>Notifier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5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181-A5E6-6C3D-907C-6F72FCFD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C77B-57B2-8133-A448-F92739FC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</a:p>
          <a:p>
            <a:r>
              <a:rPr lang="en-US" dirty="0"/>
              <a:t>Fetching Data: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9AAF0-82BA-E039-03E5-75A8B6FE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59" y="3066044"/>
            <a:ext cx="6731346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147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{E08775CD-07D5-4485-99C3-603047917E01}tf56160789_win32</Template>
  <TotalTime>2263</TotalTime>
  <Words>397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Custom</vt:lpstr>
      <vt:lpstr>CoinMarketCap API Price  Notifier </vt:lpstr>
      <vt:lpstr>Your best quote that reflects your approach… “It’s one small step for man, one giant leap for mankind.”</vt:lpstr>
      <vt:lpstr>Introduction</vt:lpstr>
      <vt:lpstr>The purpose of the project</vt:lpstr>
      <vt:lpstr>Key Features</vt:lpstr>
      <vt:lpstr>Type of technologies used</vt:lpstr>
      <vt:lpstr>How the CoinMarketCap API Works</vt:lpstr>
      <vt:lpstr>Project Architecture</vt:lpstr>
      <vt:lpstr>Code Overview</vt:lpstr>
      <vt:lpstr>Code Overview</vt:lpstr>
      <vt:lpstr>Code Overview</vt:lpstr>
      <vt:lpstr>Code Overview</vt:lpstr>
      <vt:lpstr>Future Enhancements</vt:lpstr>
      <vt:lpstr>Conclusion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O. Okello</dc:creator>
  <cp:lastModifiedBy>Stephen O. Okello</cp:lastModifiedBy>
  <cp:revision>1</cp:revision>
  <dcterms:created xsi:type="dcterms:W3CDTF">2024-06-29T01:51:52Z</dcterms:created>
  <dcterms:modified xsi:type="dcterms:W3CDTF">2024-06-30T15:35:03Z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