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1" r:id="rId6"/>
    <p:sldId id="281" r:id="rId7"/>
    <p:sldId id="28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C355D-7FAB-4AA9-9C6C-3A1A77A140BB}" v="383" dt="2022-12-06T22:14:24.270"/>
    <p1510:client id="{823F05B6-3258-2B40-9981-826E070BF7BA}" v="2" dt="2022-12-06T16:18:41.200"/>
    <p1510:client id="{BB4CAEBE-DCB4-4BAF-BC9F-87D980AAE1D5}" v="1756" dt="2022-12-05T19:54:27.257"/>
    <p1510:client id="{F3B71D30-A7A6-01F9-0713-E97209863030}" v="1758" dt="2022-12-05T23:29:31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Paritosh" userId="3d1ded33-7420-4b62-bff3-d3dca316e568" providerId="ADAL" clId="{BB4CAEBE-DCB4-4BAF-BC9F-87D980AAE1D5}"/>
    <pc:docChg chg="undo custSel addSld delSld modSld">
      <pc:chgData name="Mishra, Paritosh" userId="3d1ded33-7420-4b62-bff3-d3dca316e568" providerId="ADAL" clId="{BB4CAEBE-DCB4-4BAF-BC9F-87D980AAE1D5}" dt="2022-12-05T19:54:27.257" v="1761" actId="255"/>
      <pc:docMkLst>
        <pc:docMk/>
      </pc:docMkLst>
      <pc:sldChg chg="modSp mod">
        <pc:chgData name="Mishra, Paritosh" userId="3d1ded33-7420-4b62-bff3-d3dca316e568" providerId="ADAL" clId="{BB4CAEBE-DCB4-4BAF-BC9F-87D980AAE1D5}" dt="2022-12-05T10:38:26.843" v="206" actId="1076"/>
        <pc:sldMkLst>
          <pc:docMk/>
          <pc:sldMk cId="1324225178" sldId="256"/>
        </pc:sldMkLst>
        <pc:spChg chg="mod">
          <ac:chgData name="Mishra, Paritosh" userId="3d1ded33-7420-4b62-bff3-d3dca316e568" providerId="ADAL" clId="{BB4CAEBE-DCB4-4BAF-BC9F-87D980AAE1D5}" dt="2022-12-05T10:38:26.843" v="206" actId="1076"/>
          <ac:spMkLst>
            <pc:docMk/>
            <pc:sldMk cId="1324225178" sldId="256"/>
            <ac:spMk id="2" creationId="{A57B5EFB-DF6D-D6C9-582D-6C1186334B0F}"/>
          </ac:spMkLst>
        </pc:spChg>
        <pc:spChg chg="mod">
          <ac:chgData name="Mishra, Paritosh" userId="3d1ded33-7420-4b62-bff3-d3dca316e568" providerId="ADAL" clId="{BB4CAEBE-DCB4-4BAF-BC9F-87D980AAE1D5}" dt="2022-12-05T10:38:19.901" v="205" actId="1076"/>
          <ac:spMkLst>
            <pc:docMk/>
            <pc:sldMk cId="1324225178" sldId="256"/>
            <ac:spMk id="3" creationId="{28270B06-56B2-710C-8F5D-B1BDEFB01713}"/>
          </ac:spMkLst>
        </pc:spChg>
      </pc:sldChg>
      <pc:sldChg chg="modSp new mod">
        <pc:chgData name="Mishra, Paritosh" userId="3d1ded33-7420-4b62-bff3-d3dca316e568" providerId="ADAL" clId="{BB4CAEBE-DCB4-4BAF-BC9F-87D980AAE1D5}" dt="2022-12-05T19:54:27.257" v="1761" actId="255"/>
        <pc:sldMkLst>
          <pc:docMk/>
          <pc:sldMk cId="4115861589" sldId="257"/>
        </pc:sldMkLst>
        <pc:spChg chg="mod">
          <ac:chgData name="Mishra, Paritosh" userId="3d1ded33-7420-4b62-bff3-d3dca316e568" providerId="ADAL" clId="{BB4CAEBE-DCB4-4BAF-BC9F-87D980AAE1D5}" dt="2022-12-05T10:33:18.952" v="134" actId="122"/>
          <ac:spMkLst>
            <pc:docMk/>
            <pc:sldMk cId="4115861589" sldId="257"/>
            <ac:spMk id="2" creationId="{487B32AF-6B51-FBCB-1A46-4F6B893BC79A}"/>
          </ac:spMkLst>
        </pc:spChg>
        <pc:spChg chg="mod">
          <ac:chgData name="Mishra, Paritosh" userId="3d1ded33-7420-4b62-bff3-d3dca316e568" providerId="ADAL" clId="{BB4CAEBE-DCB4-4BAF-BC9F-87D980AAE1D5}" dt="2022-12-05T19:54:27.257" v="1761" actId="255"/>
          <ac:spMkLst>
            <pc:docMk/>
            <pc:sldMk cId="4115861589" sldId="257"/>
            <ac:spMk id="3" creationId="{EC1956DE-44FA-8ADE-B3D7-9A7ACEBA1D14}"/>
          </ac:spMkLst>
        </pc:spChg>
      </pc:sldChg>
      <pc:sldChg chg="modSp new mod">
        <pc:chgData name="Mishra, Paritosh" userId="3d1ded33-7420-4b62-bff3-d3dca316e568" providerId="ADAL" clId="{BB4CAEBE-DCB4-4BAF-BC9F-87D980AAE1D5}" dt="2022-12-05T17:36:52.722" v="1731" actId="404"/>
        <pc:sldMkLst>
          <pc:docMk/>
          <pc:sldMk cId="2398646279" sldId="258"/>
        </pc:sldMkLst>
        <pc:spChg chg="mod">
          <ac:chgData name="Mishra, Paritosh" userId="3d1ded33-7420-4b62-bff3-d3dca316e568" providerId="ADAL" clId="{BB4CAEBE-DCB4-4BAF-BC9F-87D980AAE1D5}" dt="2022-12-05T10:35:20.418" v="165" actId="27636"/>
          <ac:spMkLst>
            <pc:docMk/>
            <pc:sldMk cId="2398646279" sldId="258"/>
            <ac:spMk id="2" creationId="{75B86239-B8CB-8E3D-5533-11EEBBD8A4EB}"/>
          </ac:spMkLst>
        </pc:spChg>
        <pc:spChg chg="mod">
          <ac:chgData name="Mishra, Paritosh" userId="3d1ded33-7420-4b62-bff3-d3dca316e568" providerId="ADAL" clId="{BB4CAEBE-DCB4-4BAF-BC9F-87D980AAE1D5}" dt="2022-12-05T17:36:52.722" v="1731" actId="404"/>
          <ac:spMkLst>
            <pc:docMk/>
            <pc:sldMk cId="2398646279" sldId="258"/>
            <ac:spMk id="3" creationId="{C7D13371-8CC4-D1BC-1DF3-1F3929A794B1}"/>
          </ac:spMkLst>
        </pc:spChg>
      </pc:sldChg>
      <pc:sldChg chg="addSp modSp new mod">
        <pc:chgData name="Mishra, Paritosh" userId="3d1ded33-7420-4b62-bff3-d3dca316e568" providerId="ADAL" clId="{BB4CAEBE-DCB4-4BAF-BC9F-87D980AAE1D5}" dt="2022-12-05T17:10:27.181" v="365" actId="20577"/>
        <pc:sldMkLst>
          <pc:docMk/>
          <pc:sldMk cId="3140689608" sldId="259"/>
        </pc:sldMkLst>
        <pc:spChg chg="mod">
          <ac:chgData name="Mishra, Paritosh" userId="3d1ded33-7420-4b62-bff3-d3dca316e568" providerId="ADAL" clId="{BB4CAEBE-DCB4-4BAF-BC9F-87D980AAE1D5}" dt="2022-12-05T10:39:39.405" v="225" actId="122"/>
          <ac:spMkLst>
            <pc:docMk/>
            <pc:sldMk cId="3140689608" sldId="259"/>
            <ac:spMk id="2" creationId="{EDC6AFFB-7982-36E1-FF29-4CED78FB5694}"/>
          </ac:spMkLst>
        </pc:spChg>
        <pc:spChg chg="mod">
          <ac:chgData name="Mishra, Paritosh" userId="3d1ded33-7420-4b62-bff3-d3dca316e568" providerId="ADAL" clId="{BB4CAEBE-DCB4-4BAF-BC9F-87D980AAE1D5}" dt="2022-12-05T17:10:27.181" v="365" actId="20577"/>
          <ac:spMkLst>
            <pc:docMk/>
            <pc:sldMk cId="3140689608" sldId="259"/>
            <ac:spMk id="3" creationId="{5AF9C3DE-3235-7898-465C-26FE84A839A0}"/>
          </ac:spMkLst>
        </pc:spChg>
        <pc:graphicFrameChg chg="add mod modGraphic">
          <ac:chgData name="Mishra, Paritosh" userId="3d1ded33-7420-4b62-bff3-d3dca316e568" providerId="ADAL" clId="{BB4CAEBE-DCB4-4BAF-BC9F-87D980AAE1D5}" dt="2022-12-05T10:41:31.457" v="248" actId="14100"/>
          <ac:graphicFrameMkLst>
            <pc:docMk/>
            <pc:sldMk cId="3140689608" sldId="259"/>
            <ac:graphicFrameMk id="4" creationId="{562202E6-5805-E866-D3E5-179FEB07B298}"/>
          </ac:graphicFrameMkLst>
        </pc:graphicFrameChg>
      </pc:sldChg>
      <pc:sldChg chg="modSp new del mod">
        <pc:chgData name="Mishra, Paritosh" userId="3d1ded33-7420-4b62-bff3-d3dca316e568" providerId="ADAL" clId="{BB4CAEBE-DCB4-4BAF-BC9F-87D980AAE1D5}" dt="2022-12-05T17:36:21.882" v="1730" actId="2696"/>
        <pc:sldMkLst>
          <pc:docMk/>
          <pc:sldMk cId="2217688263" sldId="260"/>
        </pc:sldMkLst>
        <pc:spChg chg="mod">
          <ac:chgData name="Mishra, Paritosh" userId="3d1ded33-7420-4b62-bff3-d3dca316e568" providerId="ADAL" clId="{BB4CAEBE-DCB4-4BAF-BC9F-87D980AAE1D5}" dt="2022-12-05T10:42:08.102" v="252" actId="122"/>
          <ac:spMkLst>
            <pc:docMk/>
            <pc:sldMk cId="2217688263" sldId="260"/>
            <ac:spMk id="2" creationId="{BB705B09-0721-AF77-8F08-A17BF4D35933}"/>
          </ac:spMkLst>
        </pc:spChg>
        <pc:spChg chg="mod">
          <ac:chgData name="Mishra, Paritosh" userId="3d1ded33-7420-4b62-bff3-d3dca316e568" providerId="ADAL" clId="{BB4CAEBE-DCB4-4BAF-BC9F-87D980AAE1D5}" dt="2022-12-05T17:10:08.408" v="364" actId="20577"/>
          <ac:spMkLst>
            <pc:docMk/>
            <pc:sldMk cId="2217688263" sldId="260"/>
            <ac:spMk id="3" creationId="{6FF243F2-57D9-63D9-63C2-9C2FD09E981C}"/>
          </ac:spMkLst>
        </pc:spChg>
      </pc:sldChg>
      <pc:sldChg chg="addSp modSp new mod">
        <pc:chgData name="Mishra, Paritosh" userId="3d1ded33-7420-4b62-bff3-d3dca316e568" providerId="ADAL" clId="{BB4CAEBE-DCB4-4BAF-BC9F-87D980AAE1D5}" dt="2022-12-05T10:45:12.532" v="292" actId="14100"/>
        <pc:sldMkLst>
          <pc:docMk/>
          <pc:sldMk cId="2492402905" sldId="261"/>
        </pc:sldMkLst>
        <pc:spChg chg="mod">
          <ac:chgData name="Mishra, Paritosh" userId="3d1ded33-7420-4b62-bff3-d3dca316e568" providerId="ADAL" clId="{BB4CAEBE-DCB4-4BAF-BC9F-87D980AAE1D5}" dt="2022-12-05T10:43:05.702" v="270" actId="122"/>
          <ac:spMkLst>
            <pc:docMk/>
            <pc:sldMk cId="2492402905" sldId="261"/>
            <ac:spMk id="2" creationId="{8C4F0A72-8026-4AD9-6C81-437848036532}"/>
          </ac:spMkLst>
        </pc:spChg>
        <pc:spChg chg="mod">
          <ac:chgData name="Mishra, Paritosh" userId="3d1ded33-7420-4b62-bff3-d3dca316e568" providerId="ADAL" clId="{BB4CAEBE-DCB4-4BAF-BC9F-87D980AAE1D5}" dt="2022-12-05T10:45:12.532" v="292" actId="14100"/>
          <ac:spMkLst>
            <pc:docMk/>
            <pc:sldMk cId="2492402905" sldId="261"/>
            <ac:spMk id="3" creationId="{F3BA818D-C752-F6DF-6BCB-6F7CA49087DD}"/>
          </ac:spMkLst>
        </pc:spChg>
        <pc:spChg chg="add mod">
          <ac:chgData name="Mishra, Paritosh" userId="3d1ded33-7420-4b62-bff3-d3dca316e568" providerId="ADAL" clId="{BB4CAEBE-DCB4-4BAF-BC9F-87D980AAE1D5}" dt="2022-12-05T10:45:05.484" v="290" actId="113"/>
          <ac:spMkLst>
            <pc:docMk/>
            <pc:sldMk cId="2492402905" sldId="261"/>
            <ac:spMk id="6" creationId="{AD71E7E2-2141-8D7D-F3A9-0153C41DC42C}"/>
          </ac:spMkLst>
        </pc:spChg>
        <pc:spChg chg="add mod">
          <ac:chgData name="Mishra, Paritosh" userId="3d1ded33-7420-4b62-bff3-d3dca316e568" providerId="ADAL" clId="{BB4CAEBE-DCB4-4BAF-BC9F-87D980AAE1D5}" dt="2022-12-05T10:44:31.050" v="282" actId="571"/>
          <ac:spMkLst>
            <pc:docMk/>
            <pc:sldMk cId="2492402905" sldId="261"/>
            <ac:spMk id="7" creationId="{3A60B85E-9E48-E305-47B8-CD5FC249ED29}"/>
          </ac:spMkLst>
        </pc:spChg>
        <pc:picChg chg="add mod">
          <ac:chgData name="Mishra, Paritosh" userId="3d1ded33-7420-4b62-bff3-d3dca316e568" providerId="ADAL" clId="{BB4CAEBE-DCB4-4BAF-BC9F-87D980AAE1D5}" dt="2022-12-05T10:43:43.984" v="278" actId="14100"/>
          <ac:picMkLst>
            <pc:docMk/>
            <pc:sldMk cId="2492402905" sldId="261"/>
            <ac:picMk id="4" creationId="{908CBB31-A95A-5AF8-ACDF-F5EAFE8B316A}"/>
          </ac:picMkLst>
        </pc:picChg>
        <pc:picChg chg="add mod">
          <ac:chgData name="Mishra, Paritosh" userId="3d1ded33-7420-4b62-bff3-d3dca316e568" providerId="ADAL" clId="{BB4CAEBE-DCB4-4BAF-BC9F-87D980AAE1D5}" dt="2022-12-05T10:44:41.447" v="286" actId="14100"/>
          <ac:picMkLst>
            <pc:docMk/>
            <pc:sldMk cId="2492402905" sldId="261"/>
            <ac:picMk id="8" creationId="{20D24821-9C0D-4871-F8E1-C24B298A6FF6}"/>
          </ac:picMkLst>
        </pc:picChg>
      </pc:sldChg>
      <pc:sldChg chg="modSp new mod">
        <pc:chgData name="Mishra, Paritosh" userId="3d1ded33-7420-4b62-bff3-d3dca316e568" providerId="ADAL" clId="{BB4CAEBE-DCB4-4BAF-BC9F-87D980AAE1D5}" dt="2022-12-05T17:35:39.797" v="1729" actId="27636"/>
        <pc:sldMkLst>
          <pc:docMk/>
          <pc:sldMk cId="1912342308" sldId="262"/>
        </pc:sldMkLst>
        <pc:spChg chg="mod">
          <ac:chgData name="Mishra, Paritosh" userId="3d1ded33-7420-4b62-bff3-d3dca316e568" providerId="ADAL" clId="{BB4CAEBE-DCB4-4BAF-BC9F-87D980AAE1D5}" dt="2022-12-05T17:28:11.467" v="1463" actId="122"/>
          <ac:spMkLst>
            <pc:docMk/>
            <pc:sldMk cId="1912342308" sldId="262"/>
            <ac:spMk id="2" creationId="{03AF5BC0-1874-83E1-AA12-FAD7BBBB9434}"/>
          </ac:spMkLst>
        </pc:spChg>
        <pc:spChg chg="mod">
          <ac:chgData name="Mishra, Paritosh" userId="3d1ded33-7420-4b62-bff3-d3dca316e568" providerId="ADAL" clId="{BB4CAEBE-DCB4-4BAF-BC9F-87D980AAE1D5}" dt="2022-12-05T17:35:39.797" v="1729" actId="27636"/>
          <ac:spMkLst>
            <pc:docMk/>
            <pc:sldMk cId="1912342308" sldId="262"/>
            <ac:spMk id="3" creationId="{152092DC-988C-3E85-FBB1-CAF929886438}"/>
          </ac:spMkLst>
        </pc:spChg>
      </pc:sldChg>
    </pc:docChg>
  </pc:docChgLst>
  <pc:docChgLst>
    <pc:chgData clId="Web-{72E6F5BE-F15B-4122-B483-EC89A67BEDDB}"/>
    <pc:docChg chg="modSld">
      <pc:chgData name="" userId="" providerId="" clId="Web-{72E6F5BE-F15B-4122-B483-EC89A67BEDDB}" dt="2022-12-05T10:29:06.790" v="1" actId="20577"/>
      <pc:docMkLst>
        <pc:docMk/>
      </pc:docMkLst>
      <pc:sldChg chg="modSp">
        <pc:chgData name="" userId="" providerId="" clId="Web-{72E6F5BE-F15B-4122-B483-EC89A67BEDDB}" dt="2022-12-05T10:29:06.790" v="1" actId="20577"/>
        <pc:sldMkLst>
          <pc:docMk/>
          <pc:sldMk cId="1324225178" sldId="256"/>
        </pc:sldMkLst>
        <pc:spChg chg="mod">
          <ac:chgData name="" userId="" providerId="" clId="Web-{72E6F5BE-F15B-4122-B483-EC89A67BEDDB}" dt="2022-12-05T10:29:06.790" v="1" actId="20577"/>
          <ac:spMkLst>
            <pc:docMk/>
            <pc:sldMk cId="1324225178" sldId="256"/>
            <ac:spMk id="2" creationId="{A57B5EFB-DF6D-D6C9-582D-6C1186334B0F}"/>
          </ac:spMkLst>
        </pc:spChg>
      </pc:sldChg>
    </pc:docChg>
  </pc:docChgLst>
  <pc:docChgLst>
    <pc:chgData name="Mishra, Paritosh" userId="S::pxm210073@utdallas.edu::3d1ded33-7420-4b62-bff3-d3dca316e568" providerId="AD" clId="Web-{72E6F5BE-F15B-4122-B483-EC89A67BEDDB}"/>
    <pc:docChg chg="modSld">
      <pc:chgData name="Mishra, Paritosh" userId="S::pxm210073@utdallas.edu::3d1ded33-7420-4b62-bff3-d3dca316e568" providerId="AD" clId="Web-{72E6F5BE-F15B-4122-B483-EC89A67BEDDB}" dt="2022-12-05T10:29:35.619" v="34" actId="20577"/>
      <pc:docMkLst>
        <pc:docMk/>
      </pc:docMkLst>
      <pc:sldChg chg="modSp">
        <pc:chgData name="Mishra, Paritosh" userId="S::pxm210073@utdallas.edu::3d1ded33-7420-4b62-bff3-d3dca316e568" providerId="AD" clId="Web-{72E6F5BE-F15B-4122-B483-EC89A67BEDDB}" dt="2022-12-05T10:29:35.619" v="34" actId="20577"/>
        <pc:sldMkLst>
          <pc:docMk/>
          <pc:sldMk cId="1324225178" sldId="256"/>
        </pc:sldMkLst>
        <pc:spChg chg="mod">
          <ac:chgData name="Mishra, Paritosh" userId="S::pxm210073@utdallas.edu::3d1ded33-7420-4b62-bff3-d3dca316e568" providerId="AD" clId="Web-{72E6F5BE-F15B-4122-B483-EC89A67BEDDB}" dt="2022-12-05T10:29:10.024" v="12" actId="20577"/>
          <ac:spMkLst>
            <pc:docMk/>
            <pc:sldMk cId="1324225178" sldId="256"/>
            <ac:spMk id="2" creationId="{A57B5EFB-DF6D-D6C9-582D-6C1186334B0F}"/>
          </ac:spMkLst>
        </pc:spChg>
        <pc:spChg chg="mod">
          <ac:chgData name="Mishra, Paritosh" userId="S::pxm210073@utdallas.edu::3d1ded33-7420-4b62-bff3-d3dca316e568" providerId="AD" clId="Web-{72E6F5BE-F15B-4122-B483-EC89A67BEDDB}" dt="2022-12-05T10:29:35.619" v="34" actId="20577"/>
          <ac:spMkLst>
            <pc:docMk/>
            <pc:sldMk cId="1324225178" sldId="256"/>
            <ac:spMk id="3" creationId="{28270B06-56B2-710C-8F5D-B1BDEFB01713}"/>
          </ac:spMkLst>
        </pc:spChg>
      </pc:sldChg>
    </pc:docChg>
  </pc:docChgLst>
  <pc:docChgLst>
    <pc:chgData name="Zhang, Jielin" userId="46a319c6-4f6e-4990-a089-1b9b1460a785" providerId="ADAL" clId="{823F05B6-3258-2B40-9981-826E070BF7BA}"/>
    <pc:docChg chg="modSld">
      <pc:chgData name="Zhang, Jielin" userId="46a319c6-4f6e-4990-a089-1b9b1460a785" providerId="ADAL" clId="{823F05B6-3258-2B40-9981-826E070BF7BA}" dt="2022-12-06T16:18:41.200" v="1" actId="20577"/>
      <pc:docMkLst>
        <pc:docMk/>
      </pc:docMkLst>
      <pc:sldChg chg="modSp mod">
        <pc:chgData name="Zhang, Jielin" userId="46a319c6-4f6e-4990-a089-1b9b1460a785" providerId="ADAL" clId="{823F05B6-3258-2B40-9981-826E070BF7BA}" dt="2022-12-06T16:18:41.200" v="1" actId="20577"/>
        <pc:sldMkLst>
          <pc:docMk/>
          <pc:sldMk cId="2016449674" sldId="282"/>
        </pc:sldMkLst>
        <pc:spChg chg="mod">
          <ac:chgData name="Zhang, Jielin" userId="46a319c6-4f6e-4990-a089-1b9b1460a785" providerId="ADAL" clId="{823F05B6-3258-2B40-9981-826E070BF7BA}" dt="2022-12-06T16:18:41.200" v="1" actId="20577"/>
          <ac:spMkLst>
            <pc:docMk/>
            <pc:sldMk cId="2016449674" sldId="282"/>
            <ac:spMk id="8" creationId="{8B2FCB88-64B9-6CE0-4B82-350A5AC86DB8}"/>
          </ac:spMkLst>
        </pc:spChg>
      </pc:sldChg>
    </pc:docChg>
  </pc:docChgLst>
  <pc:docChgLst>
    <pc:chgData name="Ji, Yixiao" userId="2cddaf75-f1d5-472a-994b-3307963c8d6f" providerId="ADAL" clId="{04FC355D-7FAB-4AA9-9C6C-3A1A77A140BB}"/>
    <pc:docChg chg="undo redo custSel addSld delSld modSld sldOrd">
      <pc:chgData name="Ji, Yixiao" userId="2cddaf75-f1d5-472a-994b-3307963c8d6f" providerId="ADAL" clId="{04FC355D-7FAB-4AA9-9C6C-3A1A77A140BB}" dt="2022-12-06T22:14:24.270" v="2616" actId="20577"/>
      <pc:docMkLst>
        <pc:docMk/>
      </pc:docMkLst>
      <pc:sldChg chg="addSp delSp modSp mod setBg">
        <pc:chgData name="Ji, Yixiao" userId="2cddaf75-f1d5-472a-994b-3307963c8d6f" providerId="ADAL" clId="{04FC355D-7FAB-4AA9-9C6C-3A1A77A140BB}" dt="2022-12-06T06:52:10.378" v="1101" actId="113"/>
        <pc:sldMkLst>
          <pc:docMk/>
          <pc:sldMk cId="1324225178" sldId="256"/>
        </pc:sldMkLst>
        <pc:spChg chg="mod">
          <ac:chgData name="Ji, Yixiao" userId="2cddaf75-f1d5-472a-994b-3307963c8d6f" providerId="ADAL" clId="{04FC355D-7FAB-4AA9-9C6C-3A1A77A140BB}" dt="2022-12-06T06:52:10.378" v="1101" actId="113"/>
          <ac:spMkLst>
            <pc:docMk/>
            <pc:sldMk cId="1324225178" sldId="256"/>
            <ac:spMk id="2" creationId="{A57B5EFB-DF6D-D6C9-582D-6C1186334B0F}"/>
          </ac:spMkLst>
        </pc:spChg>
        <pc:spChg chg="mod">
          <ac:chgData name="Ji, Yixiao" userId="2cddaf75-f1d5-472a-994b-3307963c8d6f" providerId="ADAL" clId="{04FC355D-7FAB-4AA9-9C6C-3A1A77A140BB}" dt="2022-12-06T06:45:08.299" v="920" actId="1076"/>
          <ac:spMkLst>
            <pc:docMk/>
            <pc:sldMk cId="1324225178" sldId="256"/>
            <ac:spMk id="3" creationId="{28270B06-56B2-710C-8F5D-B1BDEFB01713}"/>
          </ac:spMkLst>
        </pc:spChg>
        <pc:spChg chg="add del">
          <ac:chgData name="Ji, Yixiao" userId="2cddaf75-f1d5-472a-994b-3307963c8d6f" providerId="ADAL" clId="{04FC355D-7FAB-4AA9-9C6C-3A1A77A140BB}" dt="2022-12-06T06:43:46.629" v="898" actId="26606"/>
          <ac:spMkLst>
            <pc:docMk/>
            <pc:sldMk cId="1324225178" sldId="256"/>
            <ac:spMk id="8" creationId="{327D73B4-9F5C-4A64-A179-51B9500CB8B5}"/>
          </ac:spMkLst>
        </pc:spChg>
        <pc:spChg chg="add del">
          <ac:chgData name="Ji, Yixiao" userId="2cddaf75-f1d5-472a-994b-3307963c8d6f" providerId="ADAL" clId="{04FC355D-7FAB-4AA9-9C6C-3A1A77A140BB}" dt="2022-12-06T06:43:35.764" v="896" actId="26606"/>
          <ac:spMkLst>
            <pc:docMk/>
            <pc:sldMk cId="1324225178" sldId="256"/>
            <ac:spMk id="10" creationId="{2643BE6C-86B7-4AB9-91E8-9B5DB45AC8EA}"/>
          </ac:spMkLst>
        </pc:spChg>
        <pc:spChg chg="add del">
          <ac:chgData name="Ji, Yixiao" userId="2cddaf75-f1d5-472a-994b-3307963c8d6f" providerId="ADAL" clId="{04FC355D-7FAB-4AA9-9C6C-3A1A77A140BB}" dt="2022-12-06T06:43:46.629" v="898" actId="26606"/>
          <ac:spMkLst>
            <pc:docMk/>
            <pc:sldMk cId="1324225178" sldId="256"/>
            <ac:spMk id="12" creationId="{6CB927A4-E432-4310-9CD5-E89FF5063179}"/>
          </ac:spMkLst>
        </pc:spChg>
        <pc:spChg chg="add del">
          <ac:chgData name="Ji, Yixiao" userId="2cddaf75-f1d5-472a-994b-3307963c8d6f" providerId="ADAL" clId="{04FC355D-7FAB-4AA9-9C6C-3A1A77A140BB}" dt="2022-12-06T06:43:46.629" v="898" actId="26606"/>
          <ac:spMkLst>
            <pc:docMk/>
            <pc:sldMk cId="1324225178" sldId="256"/>
            <ac:spMk id="13" creationId="{C1F06963-6374-4B48-844F-071A9BAAAE02}"/>
          </ac:spMkLst>
        </pc:spChg>
        <pc:spChg chg="add del">
          <ac:chgData name="Ji, Yixiao" userId="2cddaf75-f1d5-472a-994b-3307963c8d6f" providerId="ADAL" clId="{04FC355D-7FAB-4AA9-9C6C-3A1A77A140BB}" dt="2022-12-06T06:43:46.629" v="898" actId="26606"/>
          <ac:spMkLst>
            <pc:docMk/>
            <pc:sldMk cId="1324225178" sldId="256"/>
            <ac:spMk id="14" creationId="{1453BF6C-B012-48B7-B4E8-6D7AC7C27D02}"/>
          </ac:spMkLst>
        </pc:spChg>
        <pc:spChg chg="add del">
          <ac:chgData name="Ji, Yixiao" userId="2cddaf75-f1d5-472a-994b-3307963c8d6f" providerId="ADAL" clId="{04FC355D-7FAB-4AA9-9C6C-3A1A77A140BB}" dt="2022-12-06T06:43:46.629" v="898" actId="26606"/>
          <ac:spMkLst>
            <pc:docMk/>
            <pc:sldMk cId="1324225178" sldId="256"/>
            <ac:spMk id="16" creationId="{E3020543-B24B-4EC4-8FFC-8DD88EEA91A8}"/>
          </ac:spMkLst>
        </pc:spChg>
        <pc:spChg chg="add">
          <ac:chgData name="Ji, Yixiao" userId="2cddaf75-f1d5-472a-994b-3307963c8d6f" providerId="ADAL" clId="{04FC355D-7FAB-4AA9-9C6C-3A1A77A140BB}" dt="2022-12-06T06:43:46.637" v="899" actId="26606"/>
          <ac:spMkLst>
            <pc:docMk/>
            <pc:sldMk cId="1324225178" sldId="256"/>
            <ac:spMk id="20" creationId="{C2554CA6-288E-4202-BC52-2E5A8F0C0AED}"/>
          </ac:spMkLst>
        </pc:spChg>
        <pc:spChg chg="add">
          <ac:chgData name="Ji, Yixiao" userId="2cddaf75-f1d5-472a-994b-3307963c8d6f" providerId="ADAL" clId="{04FC355D-7FAB-4AA9-9C6C-3A1A77A140BB}" dt="2022-12-06T06:43:46.637" v="899" actId="26606"/>
          <ac:spMkLst>
            <pc:docMk/>
            <pc:sldMk cId="1324225178" sldId="256"/>
            <ac:spMk id="21" creationId="{B10BB131-AC8E-4A8E-A5D1-36260F720C3B}"/>
          </ac:spMkLst>
        </pc:spChg>
        <pc:spChg chg="add">
          <ac:chgData name="Ji, Yixiao" userId="2cddaf75-f1d5-472a-994b-3307963c8d6f" providerId="ADAL" clId="{04FC355D-7FAB-4AA9-9C6C-3A1A77A140BB}" dt="2022-12-06T06:43:46.637" v="899" actId="26606"/>
          <ac:spMkLst>
            <pc:docMk/>
            <pc:sldMk cId="1324225178" sldId="256"/>
            <ac:spMk id="22" creationId="{5B7778FC-632E-4DCA-A7CB-0D7731CCF970}"/>
          </ac:spMkLst>
        </pc:spChg>
        <pc:spChg chg="add">
          <ac:chgData name="Ji, Yixiao" userId="2cddaf75-f1d5-472a-994b-3307963c8d6f" providerId="ADAL" clId="{04FC355D-7FAB-4AA9-9C6C-3A1A77A140BB}" dt="2022-12-06T06:43:46.637" v="899" actId="26606"/>
          <ac:spMkLst>
            <pc:docMk/>
            <pc:sldMk cId="1324225178" sldId="256"/>
            <ac:spMk id="23" creationId="{FA23A907-97FB-4A8F-880A-DD77401C4296}"/>
          </ac:spMkLst>
        </pc:spChg>
        <pc:picChg chg="add del">
          <ac:chgData name="Ji, Yixiao" userId="2cddaf75-f1d5-472a-994b-3307963c8d6f" providerId="ADAL" clId="{04FC355D-7FAB-4AA9-9C6C-3A1A77A140BB}" dt="2022-12-06T06:43:35.764" v="896" actId="26606"/>
          <ac:picMkLst>
            <pc:docMk/>
            <pc:sldMk cId="1324225178" sldId="256"/>
            <ac:picMk id="7" creationId="{6E233F48-EE39-871F-45DC-C8BB2DA36CC7}"/>
          </ac:picMkLst>
        </pc:picChg>
        <pc:cxnChg chg="add del">
          <ac:chgData name="Ji, Yixiao" userId="2cddaf75-f1d5-472a-994b-3307963c8d6f" providerId="ADAL" clId="{04FC355D-7FAB-4AA9-9C6C-3A1A77A140BB}" dt="2022-12-06T06:43:46.629" v="898" actId="26606"/>
          <ac:cxnSpMkLst>
            <pc:docMk/>
            <pc:sldMk cId="1324225178" sldId="256"/>
            <ac:cxnSpMk id="18" creationId="{C49DA8F6-BCC1-4447-B54C-57856834B94B}"/>
          </ac:cxnSpMkLst>
        </pc:cxnChg>
      </pc:sldChg>
      <pc:sldChg chg="addSp modSp mod setBg">
        <pc:chgData name="Ji, Yixiao" userId="2cddaf75-f1d5-472a-994b-3307963c8d6f" providerId="ADAL" clId="{04FC355D-7FAB-4AA9-9C6C-3A1A77A140BB}" dt="2022-12-06T06:58:03.855" v="1209" actId="20577"/>
        <pc:sldMkLst>
          <pc:docMk/>
          <pc:sldMk cId="4115861589" sldId="257"/>
        </pc:sldMkLst>
        <pc:spChg chg="mod">
          <ac:chgData name="Ji, Yixiao" userId="2cddaf75-f1d5-472a-994b-3307963c8d6f" providerId="ADAL" clId="{04FC355D-7FAB-4AA9-9C6C-3A1A77A140BB}" dt="2022-12-06T06:54:36.478" v="1126" actId="20577"/>
          <ac:spMkLst>
            <pc:docMk/>
            <pc:sldMk cId="4115861589" sldId="257"/>
            <ac:spMk id="2" creationId="{487B32AF-6B51-FBCB-1A46-4F6B893BC79A}"/>
          </ac:spMkLst>
        </pc:spChg>
        <pc:spChg chg="mod">
          <ac:chgData name="Ji, Yixiao" userId="2cddaf75-f1d5-472a-994b-3307963c8d6f" providerId="ADAL" clId="{04FC355D-7FAB-4AA9-9C6C-3A1A77A140BB}" dt="2022-12-06T06:58:03.855" v="1209" actId="20577"/>
          <ac:spMkLst>
            <pc:docMk/>
            <pc:sldMk cId="4115861589" sldId="257"/>
            <ac:spMk id="3" creationId="{EC1956DE-44FA-8ADE-B3D7-9A7ACEBA1D14}"/>
          </ac:spMkLst>
        </pc:spChg>
        <pc:spChg chg="add">
          <ac:chgData name="Ji, Yixiao" userId="2cddaf75-f1d5-472a-994b-3307963c8d6f" providerId="ADAL" clId="{04FC355D-7FAB-4AA9-9C6C-3A1A77A140BB}" dt="2022-12-06T06:33:40.652" v="643" actId="26606"/>
          <ac:spMkLst>
            <pc:docMk/>
            <pc:sldMk cId="4115861589" sldId="257"/>
            <ac:spMk id="8" creationId="{DAF1966E-FD40-4A4A-B61B-C4DF7FA05F06}"/>
          </ac:spMkLst>
        </pc:spChg>
        <pc:spChg chg="add">
          <ac:chgData name="Ji, Yixiao" userId="2cddaf75-f1d5-472a-994b-3307963c8d6f" providerId="ADAL" clId="{04FC355D-7FAB-4AA9-9C6C-3A1A77A140BB}" dt="2022-12-06T06:33:40.652" v="643" actId="26606"/>
          <ac:spMkLst>
            <pc:docMk/>
            <pc:sldMk cId="4115861589" sldId="257"/>
            <ac:spMk id="10" creationId="{047BFA19-D45E-416B-A404-7AF2F3F27017}"/>
          </ac:spMkLst>
        </pc:spChg>
        <pc:spChg chg="add">
          <ac:chgData name="Ji, Yixiao" userId="2cddaf75-f1d5-472a-994b-3307963c8d6f" providerId="ADAL" clId="{04FC355D-7FAB-4AA9-9C6C-3A1A77A140BB}" dt="2022-12-06T06:33:40.652" v="643" actId="26606"/>
          <ac:spMkLst>
            <pc:docMk/>
            <pc:sldMk cId="4115861589" sldId="257"/>
            <ac:spMk id="12" creationId="{8E0105E7-23DB-4CF2-8258-FF47C7620F6E}"/>
          </ac:spMkLst>
        </pc:spChg>
        <pc:spChg chg="add">
          <ac:chgData name="Ji, Yixiao" userId="2cddaf75-f1d5-472a-994b-3307963c8d6f" providerId="ADAL" clId="{04FC355D-7FAB-4AA9-9C6C-3A1A77A140BB}" dt="2022-12-06T06:33:40.652" v="643" actId="26606"/>
          <ac:spMkLst>
            <pc:docMk/>
            <pc:sldMk cId="4115861589" sldId="257"/>
            <ac:spMk id="14" creationId="{074B4F7D-14B2-478B-8BF5-01E4E0C5D263}"/>
          </ac:spMkLst>
        </pc:spChg>
      </pc:sldChg>
      <pc:sldChg chg="addSp delSp modSp mod ord setBg">
        <pc:chgData name="Ji, Yixiao" userId="2cddaf75-f1d5-472a-994b-3307963c8d6f" providerId="ADAL" clId="{04FC355D-7FAB-4AA9-9C6C-3A1A77A140BB}" dt="2022-12-06T07:24:38.750" v="1768" actId="1076"/>
        <pc:sldMkLst>
          <pc:docMk/>
          <pc:sldMk cId="2398646279" sldId="258"/>
        </pc:sldMkLst>
        <pc:spChg chg="del mod">
          <ac:chgData name="Ji, Yixiao" userId="2cddaf75-f1d5-472a-994b-3307963c8d6f" providerId="ADAL" clId="{04FC355D-7FAB-4AA9-9C6C-3A1A77A140BB}" dt="2022-12-06T06:43:07.496" v="874" actId="478"/>
          <ac:spMkLst>
            <pc:docMk/>
            <pc:sldMk cId="2398646279" sldId="258"/>
            <ac:spMk id="2" creationId="{75B86239-B8CB-8E3D-5533-11EEBBD8A4EB}"/>
          </ac:spMkLst>
        </pc:spChg>
        <pc:spChg chg="add del mod">
          <ac:chgData name="Ji, Yixiao" userId="2cddaf75-f1d5-472a-994b-3307963c8d6f" providerId="ADAL" clId="{04FC355D-7FAB-4AA9-9C6C-3A1A77A140BB}" dt="2022-12-06T06:42:54.031" v="870" actId="26606"/>
          <ac:spMkLst>
            <pc:docMk/>
            <pc:sldMk cId="2398646279" sldId="258"/>
            <ac:spMk id="3" creationId="{C7D13371-8CC4-D1BC-1DF3-1F3929A794B1}"/>
          </ac:spMkLst>
        </pc:spChg>
        <pc:spChg chg="add mod">
          <ac:chgData name="Ji, Yixiao" userId="2cddaf75-f1d5-472a-994b-3307963c8d6f" providerId="ADAL" clId="{04FC355D-7FAB-4AA9-9C6C-3A1A77A140BB}" dt="2022-12-06T06:54:27.132" v="1116" actId="20577"/>
          <ac:spMkLst>
            <pc:docMk/>
            <pc:sldMk cId="2398646279" sldId="258"/>
            <ac:spMk id="4" creationId="{ECB89841-BE4B-AF73-A68E-0C9D38E13A0A}"/>
          </ac:spMkLst>
        </pc:spChg>
        <pc:spChg chg="add del mod">
          <ac:chgData name="Ji, Yixiao" userId="2cddaf75-f1d5-472a-994b-3307963c8d6f" providerId="ADAL" clId="{04FC355D-7FAB-4AA9-9C6C-3A1A77A140BB}" dt="2022-12-06T06:43:10.311" v="876" actId="478"/>
          <ac:spMkLst>
            <pc:docMk/>
            <pc:sldMk cId="2398646279" sldId="258"/>
            <ac:spMk id="7" creationId="{85C39C1C-E59C-AB0E-274D-370ED50E55E3}"/>
          </ac:spMkLst>
        </pc:spChg>
        <pc:spChg chg="add del">
          <ac:chgData name="Ji, Yixiao" userId="2cddaf75-f1d5-472a-994b-3307963c8d6f" providerId="ADAL" clId="{04FC355D-7FAB-4AA9-9C6C-3A1A77A140BB}" dt="2022-12-06T06:42:45.130" v="857" actId="26606"/>
          <ac:spMkLst>
            <pc:docMk/>
            <pc:sldMk cId="2398646279" sldId="258"/>
            <ac:spMk id="8" creationId="{100EDD19-6802-4EC3-95CE-CFFAB042CFD6}"/>
          </ac:spMkLst>
        </pc:spChg>
        <pc:spChg chg="add del">
          <ac:chgData name="Ji, Yixiao" userId="2cddaf75-f1d5-472a-994b-3307963c8d6f" providerId="ADAL" clId="{04FC355D-7FAB-4AA9-9C6C-3A1A77A140BB}" dt="2022-12-06T06:42:32.658" v="847" actId="26606"/>
          <ac:spMkLst>
            <pc:docMk/>
            <pc:sldMk cId="2398646279" sldId="258"/>
            <ac:spMk id="9" creationId="{2C61293E-6EBE-43EF-A52C-9BEBFD7679D4}"/>
          </ac:spMkLst>
        </pc:spChg>
        <pc:spChg chg="add del">
          <ac:chgData name="Ji, Yixiao" userId="2cddaf75-f1d5-472a-994b-3307963c8d6f" providerId="ADAL" clId="{04FC355D-7FAB-4AA9-9C6C-3A1A77A140BB}" dt="2022-12-06T06:42:45.130" v="857" actId="26606"/>
          <ac:spMkLst>
            <pc:docMk/>
            <pc:sldMk cId="2398646279" sldId="258"/>
            <ac:spMk id="10" creationId="{DB17E863-922E-4C26-BD64-E8FD41D28661}"/>
          </ac:spMkLst>
        </pc:spChg>
        <pc:spChg chg="add del">
          <ac:chgData name="Ji, Yixiao" userId="2cddaf75-f1d5-472a-994b-3307963c8d6f" providerId="ADAL" clId="{04FC355D-7FAB-4AA9-9C6C-3A1A77A140BB}" dt="2022-12-06T06:42:32.658" v="847" actId="26606"/>
          <ac:spMkLst>
            <pc:docMk/>
            <pc:sldMk cId="2398646279" sldId="258"/>
            <ac:spMk id="11" creationId="{21540236-BFD5-4A9D-8840-4703E7F76825}"/>
          </ac:spMkLst>
        </pc:spChg>
        <pc:spChg chg="add del">
          <ac:chgData name="Ji, Yixiao" userId="2cddaf75-f1d5-472a-994b-3307963c8d6f" providerId="ADAL" clId="{04FC355D-7FAB-4AA9-9C6C-3A1A77A140BB}" dt="2022-12-06T06:42:51.417" v="863" actId="26606"/>
          <ac:spMkLst>
            <pc:docMk/>
            <pc:sldMk cId="2398646279" sldId="258"/>
            <ac:spMk id="12" creationId="{081E4A58-353D-44AE-B2FC-2A74E2E400F7}"/>
          </ac:spMkLst>
        </pc:spChg>
        <pc:spChg chg="add mod">
          <ac:chgData name="Ji, Yixiao" userId="2cddaf75-f1d5-472a-994b-3307963c8d6f" providerId="ADAL" clId="{04FC355D-7FAB-4AA9-9C6C-3A1A77A140BB}" dt="2022-12-06T07:24:34.752" v="1767" actId="1076"/>
          <ac:spMkLst>
            <pc:docMk/>
            <pc:sldMk cId="2398646279" sldId="258"/>
            <ac:spMk id="14" creationId="{CDDD755D-FDC6-ED99-E171-42A2AF4EB998}"/>
          </ac:spMkLst>
        </pc:spChg>
        <pc:spChg chg="add mod">
          <ac:chgData name="Ji, Yixiao" userId="2cddaf75-f1d5-472a-994b-3307963c8d6f" providerId="ADAL" clId="{04FC355D-7FAB-4AA9-9C6C-3A1A77A140BB}" dt="2022-12-06T07:24:38.750" v="1768" actId="1076"/>
          <ac:spMkLst>
            <pc:docMk/>
            <pc:sldMk cId="2398646279" sldId="258"/>
            <ac:spMk id="16" creationId="{CEDD579E-6F3A-7126-7783-916F45898F90}"/>
          </ac:spMkLst>
        </pc:spChg>
        <pc:spChg chg="add del">
          <ac:chgData name="Ji, Yixiao" userId="2cddaf75-f1d5-472a-994b-3307963c8d6f" providerId="ADAL" clId="{04FC355D-7FAB-4AA9-9C6C-3A1A77A140BB}" dt="2022-12-06T06:42:45.130" v="857" actId="26606"/>
          <ac:spMkLst>
            <pc:docMk/>
            <pc:sldMk cId="2398646279" sldId="258"/>
            <ac:spMk id="21" creationId="{C7D13371-8CC4-D1BC-1DF3-1F3929A794B1}"/>
          </ac:spMkLst>
        </pc:spChg>
        <pc:spChg chg="add del">
          <ac:chgData name="Ji, Yixiao" userId="2cddaf75-f1d5-472a-994b-3307963c8d6f" providerId="ADAL" clId="{04FC355D-7FAB-4AA9-9C6C-3A1A77A140BB}" dt="2022-12-06T06:42:47.050" v="861" actId="26606"/>
          <ac:spMkLst>
            <pc:docMk/>
            <pc:sldMk cId="2398646279" sldId="258"/>
            <ac:spMk id="25" creationId="{2B566528-1B12-4246-9431-5C2D7D081168}"/>
          </ac:spMkLst>
        </pc:spChg>
        <pc:spChg chg="add del">
          <ac:chgData name="Ji, Yixiao" userId="2cddaf75-f1d5-472a-994b-3307963c8d6f" providerId="ADAL" clId="{04FC355D-7FAB-4AA9-9C6C-3A1A77A140BB}" dt="2022-12-06T06:42:47.050" v="861" actId="26606"/>
          <ac:spMkLst>
            <pc:docMk/>
            <pc:sldMk cId="2398646279" sldId="258"/>
            <ac:spMk id="26" creationId="{2E80C965-DB6D-4F81-9E9E-B027384D0BD6}"/>
          </ac:spMkLst>
        </pc:spChg>
        <pc:spChg chg="add del">
          <ac:chgData name="Ji, Yixiao" userId="2cddaf75-f1d5-472a-994b-3307963c8d6f" providerId="ADAL" clId="{04FC355D-7FAB-4AA9-9C6C-3A1A77A140BB}" dt="2022-12-06T06:42:47.050" v="861" actId="26606"/>
          <ac:spMkLst>
            <pc:docMk/>
            <pc:sldMk cId="2398646279" sldId="258"/>
            <ac:spMk id="27" creationId="{A580F890-B085-4E95-96AA-55AEBEC5CE6E}"/>
          </ac:spMkLst>
        </pc:spChg>
        <pc:spChg chg="add del">
          <ac:chgData name="Ji, Yixiao" userId="2cddaf75-f1d5-472a-994b-3307963c8d6f" providerId="ADAL" clId="{04FC355D-7FAB-4AA9-9C6C-3A1A77A140BB}" dt="2022-12-06T06:42:47.050" v="861" actId="26606"/>
          <ac:spMkLst>
            <pc:docMk/>
            <pc:sldMk cId="2398646279" sldId="258"/>
            <ac:spMk id="28" creationId="{D3F51FEB-38FB-4F6C-9F7B-2F2AFAB65463}"/>
          </ac:spMkLst>
        </pc:spChg>
        <pc:spChg chg="add del">
          <ac:chgData name="Ji, Yixiao" userId="2cddaf75-f1d5-472a-994b-3307963c8d6f" providerId="ADAL" clId="{04FC355D-7FAB-4AA9-9C6C-3A1A77A140BB}" dt="2022-12-06T06:42:47.050" v="861" actId="26606"/>
          <ac:spMkLst>
            <pc:docMk/>
            <pc:sldMk cId="2398646279" sldId="258"/>
            <ac:spMk id="29" creationId="{1E547BA6-BAE0-43BB-A7CA-60F69CE252F0}"/>
          </ac:spMkLst>
        </pc:spChg>
        <pc:spChg chg="add del">
          <ac:chgData name="Ji, Yixiao" userId="2cddaf75-f1d5-472a-994b-3307963c8d6f" providerId="ADAL" clId="{04FC355D-7FAB-4AA9-9C6C-3A1A77A140BB}" dt="2022-12-06T06:42:51.417" v="863" actId="26606"/>
          <ac:spMkLst>
            <pc:docMk/>
            <pc:sldMk cId="2398646279" sldId="258"/>
            <ac:spMk id="32" creationId="{907EF6B7-1338-4443-8C46-6A318D952DFD}"/>
          </ac:spMkLst>
        </pc:spChg>
        <pc:spChg chg="add del">
          <ac:chgData name="Ji, Yixiao" userId="2cddaf75-f1d5-472a-994b-3307963c8d6f" providerId="ADAL" clId="{04FC355D-7FAB-4AA9-9C6C-3A1A77A140BB}" dt="2022-12-06T06:42:51.417" v="863" actId="26606"/>
          <ac:spMkLst>
            <pc:docMk/>
            <pc:sldMk cId="2398646279" sldId="258"/>
            <ac:spMk id="33" creationId="{DAAE4CDD-124C-4DCF-9584-B6033B545DD5}"/>
          </ac:spMkLst>
        </pc:spChg>
        <pc:spChg chg="add del">
          <ac:chgData name="Ji, Yixiao" userId="2cddaf75-f1d5-472a-994b-3307963c8d6f" providerId="ADAL" clId="{04FC355D-7FAB-4AA9-9C6C-3A1A77A140BB}" dt="2022-12-06T06:42:51.417" v="863" actId="26606"/>
          <ac:spMkLst>
            <pc:docMk/>
            <pc:sldMk cId="2398646279" sldId="258"/>
            <ac:spMk id="34" creationId="{C7D13371-8CC4-D1BC-1DF3-1F3929A794B1}"/>
          </ac:spMkLst>
        </pc:spChg>
        <pc:graphicFrameChg chg="add del">
          <ac:chgData name="Ji, Yixiao" userId="2cddaf75-f1d5-472a-994b-3307963c8d6f" providerId="ADAL" clId="{04FC355D-7FAB-4AA9-9C6C-3A1A77A140BB}" dt="2022-12-06T06:42:38.118" v="849" actId="26606"/>
          <ac:graphicFrameMkLst>
            <pc:docMk/>
            <pc:sldMk cId="2398646279" sldId="258"/>
            <ac:graphicFrameMk id="13" creationId="{D1FA225A-D83B-FF9A-E400-0861EC629F39}"/>
          </ac:graphicFrameMkLst>
        </pc:graphicFrameChg>
        <pc:graphicFrameChg chg="add del">
          <ac:chgData name="Ji, Yixiao" userId="2cddaf75-f1d5-472a-994b-3307963c8d6f" providerId="ADAL" clId="{04FC355D-7FAB-4AA9-9C6C-3A1A77A140BB}" dt="2022-12-06T06:42:41.233" v="851" actId="26606"/>
          <ac:graphicFrameMkLst>
            <pc:docMk/>
            <pc:sldMk cId="2398646279" sldId="258"/>
            <ac:graphicFrameMk id="15" creationId="{D628C8E7-81E3-E1C8-0F14-40425C5CB829}"/>
          </ac:graphicFrameMkLst>
        </pc:graphicFrameChg>
        <pc:graphicFrameChg chg="add del">
          <ac:chgData name="Ji, Yixiao" userId="2cddaf75-f1d5-472a-994b-3307963c8d6f" providerId="ADAL" clId="{04FC355D-7FAB-4AA9-9C6C-3A1A77A140BB}" dt="2022-12-06T06:42:42.337" v="853" actId="26606"/>
          <ac:graphicFrameMkLst>
            <pc:docMk/>
            <pc:sldMk cId="2398646279" sldId="258"/>
            <ac:graphicFrameMk id="17" creationId="{95D094D3-02C3-4F78-4BD8-A0AB002E1E3C}"/>
          </ac:graphicFrameMkLst>
        </pc:graphicFrameChg>
        <pc:graphicFrameChg chg="add del">
          <ac:chgData name="Ji, Yixiao" userId="2cddaf75-f1d5-472a-994b-3307963c8d6f" providerId="ADAL" clId="{04FC355D-7FAB-4AA9-9C6C-3A1A77A140BB}" dt="2022-12-06T06:42:43.961" v="855" actId="26606"/>
          <ac:graphicFrameMkLst>
            <pc:docMk/>
            <pc:sldMk cId="2398646279" sldId="258"/>
            <ac:graphicFrameMk id="19" creationId="{52A83700-A170-BF20-C3D2-4AA8868C720E}"/>
          </ac:graphicFrameMkLst>
        </pc:graphicFrameChg>
        <pc:graphicFrameChg chg="add del">
          <ac:chgData name="Ji, Yixiao" userId="2cddaf75-f1d5-472a-994b-3307963c8d6f" providerId="ADAL" clId="{04FC355D-7FAB-4AA9-9C6C-3A1A77A140BB}" dt="2022-12-06T06:42:46.467" v="859" actId="26606"/>
          <ac:graphicFrameMkLst>
            <pc:docMk/>
            <pc:sldMk cId="2398646279" sldId="258"/>
            <ac:graphicFrameMk id="23" creationId="{52A83700-A170-BF20-C3D2-4AA8868C720E}"/>
          </ac:graphicFrameMkLst>
        </pc:graphicFrameChg>
        <pc:graphicFrameChg chg="add del">
          <ac:chgData name="Ji, Yixiao" userId="2cddaf75-f1d5-472a-994b-3307963c8d6f" providerId="ADAL" clId="{04FC355D-7FAB-4AA9-9C6C-3A1A77A140BB}" dt="2022-12-06T06:42:47.050" v="861" actId="26606"/>
          <ac:graphicFrameMkLst>
            <pc:docMk/>
            <pc:sldMk cId="2398646279" sldId="258"/>
            <ac:graphicFrameMk id="30" creationId="{7653203E-0DF0-003C-CAE1-8EEF78634B6E}"/>
          </ac:graphicFrameMkLst>
        </pc:graphicFrameChg>
        <pc:graphicFrameChg chg="add del">
          <ac:chgData name="Ji, Yixiao" userId="2cddaf75-f1d5-472a-994b-3307963c8d6f" providerId="ADAL" clId="{04FC355D-7FAB-4AA9-9C6C-3A1A77A140BB}" dt="2022-12-06T06:42:52.738" v="865" actId="26606"/>
          <ac:graphicFrameMkLst>
            <pc:docMk/>
            <pc:sldMk cId="2398646279" sldId="258"/>
            <ac:graphicFrameMk id="36" creationId="{D1FA225A-D83B-FF9A-E400-0861EC629F39}"/>
          </ac:graphicFrameMkLst>
        </pc:graphicFrameChg>
        <pc:graphicFrameChg chg="add del">
          <ac:chgData name="Ji, Yixiao" userId="2cddaf75-f1d5-472a-994b-3307963c8d6f" providerId="ADAL" clId="{04FC355D-7FAB-4AA9-9C6C-3A1A77A140BB}" dt="2022-12-06T06:42:53.437" v="867" actId="26606"/>
          <ac:graphicFrameMkLst>
            <pc:docMk/>
            <pc:sldMk cId="2398646279" sldId="258"/>
            <ac:graphicFrameMk id="38" creationId="{D628C8E7-81E3-E1C8-0F14-40425C5CB829}"/>
          </ac:graphicFrameMkLst>
        </pc:graphicFrameChg>
        <pc:graphicFrameChg chg="add del">
          <ac:chgData name="Ji, Yixiao" userId="2cddaf75-f1d5-472a-994b-3307963c8d6f" providerId="ADAL" clId="{04FC355D-7FAB-4AA9-9C6C-3A1A77A140BB}" dt="2022-12-06T06:42:54.014" v="869" actId="26606"/>
          <ac:graphicFrameMkLst>
            <pc:docMk/>
            <pc:sldMk cId="2398646279" sldId="258"/>
            <ac:graphicFrameMk id="40" creationId="{95D094D3-02C3-4F78-4BD8-A0AB002E1E3C}"/>
          </ac:graphicFrameMkLst>
        </pc:graphicFrameChg>
        <pc:graphicFrameChg chg="add mod">
          <ac:chgData name="Ji, Yixiao" userId="2cddaf75-f1d5-472a-994b-3307963c8d6f" providerId="ADAL" clId="{04FC355D-7FAB-4AA9-9C6C-3A1A77A140BB}" dt="2022-12-06T06:51:56.634" v="1100"/>
          <ac:graphicFrameMkLst>
            <pc:docMk/>
            <pc:sldMk cId="2398646279" sldId="258"/>
            <ac:graphicFrameMk id="42" creationId="{D628C8E7-81E3-E1C8-0F14-40425C5CB829}"/>
          </ac:graphicFrameMkLst>
        </pc:graphicFrameChg>
        <pc:picChg chg="add del">
          <ac:chgData name="Ji, Yixiao" userId="2cddaf75-f1d5-472a-994b-3307963c8d6f" providerId="ADAL" clId="{04FC355D-7FAB-4AA9-9C6C-3A1A77A140BB}" dt="2022-12-06T06:42:32.658" v="847" actId="26606"/>
          <ac:picMkLst>
            <pc:docMk/>
            <pc:sldMk cId="2398646279" sldId="258"/>
            <ac:picMk id="5" creationId="{D512B86B-7937-35E4-D3BE-CF5E95926FD4}"/>
          </ac:picMkLst>
        </pc:picChg>
      </pc:sldChg>
      <pc:sldChg chg="addSp delSp modSp mod setBg">
        <pc:chgData name="Ji, Yixiao" userId="2cddaf75-f1d5-472a-994b-3307963c8d6f" providerId="ADAL" clId="{04FC355D-7FAB-4AA9-9C6C-3A1A77A140BB}" dt="2022-12-06T16:22:27.381" v="2523" actId="2710"/>
        <pc:sldMkLst>
          <pc:docMk/>
          <pc:sldMk cId="3140689608" sldId="259"/>
        </pc:sldMkLst>
        <pc:spChg chg="del mod">
          <ac:chgData name="Ji, Yixiao" userId="2cddaf75-f1d5-472a-994b-3307963c8d6f" providerId="ADAL" clId="{04FC355D-7FAB-4AA9-9C6C-3A1A77A140BB}" dt="2022-12-06T07:02:23.785" v="1255" actId="478"/>
          <ac:spMkLst>
            <pc:docMk/>
            <pc:sldMk cId="3140689608" sldId="259"/>
            <ac:spMk id="2" creationId="{EDC6AFFB-7982-36E1-FF29-4CED78FB5694}"/>
          </ac:spMkLst>
        </pc:spChg>
        <pc:spChg chg="mod">
          <ac:chgData name="Ji, Yixiao" userId="2cddaf75-f1d5-472a-994b-3307963c8d6f" providerId="ADAL" clId="{04FC355D-7FAB-4AA9-9C6C-3A1A77A140BB}" dt="2022-12-06T07:03:53.709" v="1292" actId="20577"/>
          <ac:spMkLst>
            <pc:docMk/>
            <pc:sldMk cId="3140689608" sldId="259"/>
            <ac:spMk id="3" creationId="{5AF9C3DE-3235-7898-465C-26FE84A839A0}"/>
          </ac:spMkLst>
        </pc:spChg>
        <pc:spChg chg="add mod">
          <ac:chgData name="Ji, Yixiao" userId="2cddaf75-f1d5-472a-994b-3307963c8d6f" providerId="ADAL" clId="{04FC355D-7FAB-4AA9-9C6C-3A1A77A140BB}" dt="2022-12-06T07:02:29.751" v="1259" actId="20577"/>
          <ac:spMkLst>
            <pc:docMk/>
            <pc:sldMk cId="3140689608" sldId="259"/>
            <ac:spMk id="6" creationId="{5AD0445F-96CA-3781-F10B-42B08E9E7697}"/>
          </ac:spMkLst>
        </pc:spChg>
        <pc:spChg chg="add">
          <ac:chgData name="Ji, Yixiao" userId="2cddaf75-f1d5-472a-994b-3307963c8d6f" providerId="ADAL" clId="{04FC355D-7FAB-4AA9-9C6C-3A1A77A140BB}" dt="2022-12-06T06:58:20.737" v="1210" actId="26606"/>
          <ac:spMkLst>
            <pc:docMk/>
            <pc:sldMk cId="3140689608" sldId="259"/>
            <ac:spMk id="9" creationId="{77C59BEC-C4CC-4741-B975-08C543178D3D}"/>
          </ac:spMkLst>
        </pc:spChg>
        <pc:spChg chg="add">
          <ac:chgData name="Ji, Yixiao" userId="2cddaf75-f1d5-472a-994b-3307963c8d6f" providerId="ADAL" clId="{04FC355D-7FAB-4AA9-9C6C-3A1A77A140BB}" dt="2022-12-06T06:58:20.737" v="1210" actId="26606"/>
          <ac:spMkLst>
            <pc:docMk/>
            <pc:sldMk cId="3140689608" sldId="259"/>
            <ac:spMk id="11" creationId="{72DEF309-605D-4117-9340-6D589B6C3A34}"/>
          </ac:spMkLst>
        </pc:spChg>
        <pc:spChg chg="add">
          <ac:chgData name="Ji, Yixiao" userId="2cddaf75-f1d5-472a-994b-3307963c8d6f" providerId="ADAL" clId="{04FC355D-7FAB-4AA9-9C6C-3A1A77A140BB}" dt="2022-12-06T06:58:20.737" v="1210" actId="26606"/>
          <ac:spMkLst>
            <pc:docMk/>
            <pc:sldMk cId="3140689608" sldId="259"/>
            <ac:spMk id="13" creationId="{A7B99495-F43F-4D80-A44F-2CB4764EB90B}"/>
          </ac:spMkLst>
        </pc:spChg>
        <pc:graphicFrameChg chg="add del mod">
          <ac:chgData name="Ji, Yixiao" userId="2cddaf75-f1d5-472a-994b-3307963c8d6f" providerId="ADAL" clId="{04FC355D-7FAB-4AA9-9C6C-3A1A77A140BB}" dt="2022-12-06T06:58:26.018" v="1211" actId="478"/>
          <ac:graphicFrameMkLst>
            <pc:docMk/>
            <pc:sldMk cId="3140689608" sldId="259"/>
            <ac:graphicFrameMk id="4" creationId="{562202E6-5805-E866-D3E5-179FEB07B298}"/>
          </ac:graphicFrameMkLst>
        </pc:graphicFrameChg>
        <pc:graphicFrameChg chg="add mod modGraphic">
          <ac:chgData name="Ji, Yixiao" userId="2cddaf75-f1d5-472a-994b-3307963c8d6f" providerId="ADAL" clId="{04FC355D-7FAB-4AA9-9C6C-3A1A77A140BB}" dt="2022-12-06T16:22:27.381" v="2523" actId="2710"/>
          <ac:graphicFrameMkLst>
            <pc:docMk/>
            <pc:sldMk cId="3140689608" sldId="259"/>
            <ac:graphicFrameMk id="5" creationId="{DF336B8D-F9DE-E1A3-9639-2AE2FA471492}"/>
          </ac:graphicFrameMkLst>
        </pc:graphicFrameChg>
      </pc:sldChg>
      <pc:sldChg chg="addSp delSp modSp mod">
        <pc:chgData name="Ji, Yixiao" userId="2cddaf75-f1d5-472a-994b-3307963c8d6f" providerId="ADAL" clId="{04FC355D-7FAB-4AA9-9C6C-3A1A77A140BB}" dt="2022-12-06T20:02:09.134" v="2527" actId="732"/>
        <pc:sldMkLst>
          <pc:docMk/>
          <pc:sldMk cId="2492402905" sldId="261"/>
        </pc:sldMkLst>
        <pc:spChg chg="del">
          <ac:chgData name="Ji, Yixiao" userId="2cddaf75-f1d5-472a-994b-3307963c8d6f" providerId="ADAL" clId="{04FC355D-7FAB-4AA9-9C6C-3A1A77A140BB}" dt="2022-12-06T07:04:10.195" v="1294" actId="478"/>
          <ac:spMkLst>
            <pc:docMk/>
            <pc:sldMk cId="2492402905" sldId="261"/>
            <ac:spMk id="2" creationId="{8C4F0A72-8026-4AD9-6C81-437848036532}"/>
          </ac:spMkLst>
        </pc:spChg>
        <pc:spChg chg="del mod">
          <ac:chgData name="Ji, Yixiao" userId="2cddaf75-f1d5-472a-994b-3307963c8d6f" providerId="ADAL" clId="{04FC355D-7FAB-4AA9-9C6C-3A1A77A140BB}" dt="2022-12-06T07:04:29.141" v="1299" actId="478"/>
          <ac:spMkLst>
            <pc:docMk/>
            <pc:sldMk cId="2492402905" sldId="261"/>
            <ac:spMk id="3" creationId="{F3BA818D-C752-F6DF-6BCB-6F7CA49087DD}"/>
          </ac:spMkLst>
        </pc:spChg>
        <pc:spChg chg="add mod">
          <ac:chgData name="Ji, Yixiao" userId="2cddaf75-f1d5-472a-994b-3307963c8d6f" providerId="ADAL" clId="{04FC355D-7FAB-4AA9-9C6C-3A1A77A140BB}" dt="2022-12-06T07:04:06.837" v="1293"/>
          <ac:spMkLst>
            <pc:docMk/>
            <pc:sldMk cId="2492402905" sldId="261"/>
            <ac:spMk id="5" creationId="{C614D904-EFF7-27C6-86E5-6EA784B60582}"/>
          </ac:spMkLst>
        </pc:spChg>
        <pc:spChg chg="mod">
          <ac:chgData name="Ji, Yixiao" userId="2cddaf75-f1d5-472a-994b-3307963c8d6f" providerId="ADAL" clId="{04FC355D-7FAB-4AA9-9C6C-3A1A77A140BB}" dt="2022-12-06T07:05:52.796" v="1341" actId="1076"/>
          <ac:spMkLst>
            <pc:docMk/>
            <pc:sldMk cId="2492402905" sldId="261"/>
            <ac:spMk id="6" creationId="{AD71E7E2-2141-8D7D-F3A9-0153C41DC42C}"/>
          </ac:spMkLst>
        </pc:spChg>
        <pc:spChg chg="del mod">
          <ac:chgData name="Ji, Yixiao" userId="2cddaf75-f1d5-472a-994b-3307963c8d6f" providerId="ADAL" clId="{04FC355D-7FAB-4AA9-9C6C-3A1A77A140BB}" dt="2022-12-06T07:04:49.545" v="1303" actId="478"/>
          <ac:spMkLst>
            <pc:docMk/>
            <pc:sldMk cId="2492402905" sldId="261"/>
            <ac:spMk id="7" creationId="{3A60B85E-9E48-E305-47B8-CD5FC249ED29}"/>
          </ac:spMkLst>
        </pc:spChg>
        <pc:spChg chg="add del mod">
          <ac:chgData name="Ji, Yixiao" userId="2cddaf75-f1d5-472a-994b-3307963c8d6f" providerId="ADAL" clId="{04FC355D-7FAB-4AA9-9C6C-3A1A77A140BB}" dt="2022-12-06T07:04:13.618" v="1295" actId="478"/>
          <ac:spMkLst>
            <pc:docMk/>
            <pc:sldMk cId="2492402905" sldId="261"/>
            <ac:spMk id="10" creationId="{7C4B04DA-F04B-4E14-50EB-3E1526368448}"/>
          </ac:spMkLst>
        </pc:spChg>
        <pc:spChg chg="add del mod">
          <ac:chgData name="Ji, Yixiao" userId="2cddaf75-f1d5-472a-994b-3307963c8d6f" providerId="ADAL" clId="{04FC355D-7FAB-4AA9-9C6C-3A1A77A140BB}" dt="2022-12-06T07:04:32.921" v="1300" actId="478"/>
          <ac:spMkLst>
            <pc:docMk/>
            <pc:sldMk cId="2492402905" sldId="261"/>
            <ac:spMk id="12" creationId="{5C7ED911-D9DE-6F3A-1BCC-CE94825530F4}"/>
          </ac:spMkLst>
        </pc:spChg>
        <pc:spChg chg="add mod">
          <ac:chgData name="Ji, Yixiao" userId="2cddaf75-f1d5-472a-994b-3307963c8d6f" providerId="ADAL" clId="{04FC355D-7FAB-4AA9-9C6C-3A1A77A140BB}" dt="2022-12-06T07:05:46.161" v="1340" actId="20577"/>
          <ac:spMkLst>
            <pc:docMk/>
            <pc:sldMk cId="2492402905" sldId="261"/>
            <ac:spMk id="13" creationId="{29DE21B1-78E8-07AE-26A9-D715F7C96699}"/>
          </ac:spMkLst>
        </pc:spChg>
        <pc:picChg chg="mod">
          <ac:chgData name="Ji, Yixiao" userId="2cddaf75-f1d5-472a-994b-3307963c8d6f" providerId="ADAL" clId="{04FC355D-7FAB-4AA9-9C6C-3A1A77A140BB}" dt="2022-12-06T07:05:59.963" v="1344" actId="1035"/>
          <ac:picMkLst>
            <pc:docMk/>
            <pc:sldMk cId="2492402905" sldId="261"/>
            <ac:picMk id="4" creationId="{908CBB31-A95A-5AF8-ACDF-F5EAFE8B316A}"/>
          </ac:picMkLst>
        </pc:picChg>
        <pc:picChg chg="mod modCrop">
          <ac:chgData name="Ji, Yixiao" userId="2cddaf75-f1d5-472a-994b-3307963c8d6f" providerId="ADAL" clId="{04FC355D-7FAB-4AA9-9C6C-3A1A77A140BB}" dt="2022-12-06T20:02:09.134" v="2527" actId="732"/>
          <ac:picMkLst>
            <pc:docMk/>
            <pc:sldMk cId="2492402905" sldId="261"/>
            <ac:picMk id="8" creationId="{20D24821-9C0D-4871-F8E1-C24B298A6FF6}"/>
          </ac:picMkLst>
        </pc:picChg>
      </pc:sldChg>
      <pc:sldChg chg="delSp add del setBg delDesignElem">
        <pc:chgData name="Ji, Yixiao" userId="2cddaf75-f1d5-472a-994b-3307963c8d6f" providerId="ADAL" clId="{04FC355D-7FAB-4AA9-9C6C-3A1A77A140BB}" dt="2022-12-06T15:27:28.189" v="2519" actId="47"/>
        <pc:sldMkLst>
          <pc:docMk/>
          <pc:sldMk cId="1463192968" sldId="262"/>
        </pc:sldMkLst>
        <pc:spChg chg="del">
          <ac:chgData name="Ji, Yixiao" userId="2cddaf75-f1d5-472a-994b-3307963c8d6f" providerId="ADAL" clId="{04FC355D-7FAB-4AA9-9C6C-3A1A77A140BB}" dt="2022-12-06T06:57:01.409" v="1144"/>
          <ac:spMkLst>
            <pc:docMk/>
            <pc:sldMk cId="1463192968" sldId="262"/>
            <ac:spMk id="8" creationId="{1BB867FF-FC45-48F7-8104-F89BE54909F1}"/>
          </ac:spMkLst>
        </pc:spChg>
        <pc:spChg chg="del">
          <ac:chgData name="Ji, Yixiao" userId="2cddaf75-f1d5-472a-994b-3307963c8d6f" providerId="ADAL" clId="{04FC355D-7FAB-4AA9-9C6C-3A1A77A140BB}" dt="2022-12-06T06:57:01.409" v="1144"/>
          <ac:spMkLst>
            <pc:docMk/>
            <pc:sldMk cId="1463192968" sldId="262"/>
            <ac:spMk id="10" creationId="{8BB56887-D0D5-4F0C-9E19-7247EB83C8B7}"/>
          </ac:spMkLst>
        </pc:spChg>
        <pc:spChg chg="del">
          <ac:chgData name="Ji, Yixiao" userId="2cddaf75-f1d5-472a-994b-3307963c8d6f" providerId="ADAL" clId="{04FC355D-7FAB-4AA9-9C6C-3A1A77A140BB}" dt="2022-12-06T06:57:01.409" v="1144"/>
          <ac:spMkLst>
            <pc:docMk/>
            <pc:sldMk cId="1463192968" sldId="262"/>
            <ac:spMk id="12" creationId="{081E4A58-353D-44AE-B2FC-2A74E2E400F7}"/>
          </ac:spMkLst>
        </pc:spChg>
      </pc:sldChg>
      <pc:sldChg chg="addSp delSp modSp del mod setBg">
        <pc:chgData name="Ji, Yixiao" userId="2cddaf75-f1d5-472a-994b-3307963c8d6f" providerId="ADAL" clId="{04FC355D-7FAB-4AA9-9C6C-3A1A77A140BB}" dt="2022-12-06T06:56:57.413" v="1142" actId="2696"/>
        <pc:sldMkLst>
          <pc:docMk/>
          <pc:sldMk cId="1912342308" sldId="262"/>
        </pc:sldMkLst>
        <pc:spChg chg="del mod">
          <ac:chgData name="Ji, Yixiao" userId="2cddaf75-f1d5-472a-994b-3307963c8d6f" providerId="ADAL" clId="{04FC355D-7FAB-4AA9-9C6C-3A1A77A140BB}" dt="2022-12-06T06:55:41.025" v="1130" actId="478"/>
          <ac:spMkLst>
            <pc:docMk/>
            <pc:sldMk cId="1912342308" sldId="262"/>
            <ac:spMk id="2" creationId="{03AF5BC0-1874-83E1-AA12-FAD7BBBB9434}"/>
          </ac:spMkLst>
        </pc:spChg>
        <pc:spChg chg="mod">
          <ac:chgData name="Ji, Yixiao" userId="2cddaf75-f1d5-472a-994b-3307963c8d6f" providerId="ADAL" clId="{04FC355D-7FAB-4AA9-9C6C-3A1A77A140BB}" dt="2022-12-06T06:56:03.706" v="1141" actId="1076"/>
          <ac:spMkLst>
            <pc:docMk/>
            <pc:sldMk cId="1912342308" sldId="262"/>
            <ac:spMk id="3" creationId="{152092DC-988C-3E85-FBB1-CAF929886438}"/>
          </ac:spMkLst>
        </pc:spChg>
        <pc:spChg chg="add mod">
          <ac:chgData name="Ji, Yixiao" userId="2cddaf75-f1d5-472a-994b-3307963c8d6f" providerId="ADAL" clId="{04FC355D-7FAB-4AA9-9C6C-3A1A77A140BB}" dt="2022-12-06T06:55:50.151" v="1140" actId="20577"/>
          <ac:spMkLst>
            <pc:docMk/>
            <pc:sldMk cId="1912342308" sldId="262"/>
            <ac:spMk id="4" creationId="{E6AFFCE7-55FB-8D93-193B-ED87450A4989}"/>
          </ac:spMkLst>
        </pc:spChg>
        <pc:spChg chg="add del mod">
          <ac:chgData name="Ji, Yixiao" userId="2cddaf75-f1d5-472a-994b-3307963c8d6f" providerId="ADAL" clId="{04FC355D-7FAB-4AA9-9C6C-3A1A77A140BB}" dt="2022-12-06T06:55:42.929" v="1131" actId="478"/>
          <ac:spMkLst>
            <pc:docMk/>
            <pc:sldMk cId="1912342308" sldId="262"/>
            <ac:spMk id="6" creationId="{9E610B1B-B66D-7CB3-14B5-C19B54DA886A}"/>
          </ac:spMkLst>
        </pc:spChg>
        <pc:spChg chg="add">
          <ac:chgData name="Ji, Yixiao" userId="2cddaf75-f1d5-472a-994b-3307963c8d6f" providerId="ADAL" clId="{04FC355D-7FAB-4AA9-9C6C-3A1A77A140BB}" dt="2022-12-06T06:55:28.091" v="1127" actId="26606"/>
          <ac:spMkLst>
            <pc:docMk/>
            <pc:sldMk cId="1912342308" sldId="262"/>
            <ac:spMk id="8" creationId="{1BB867FF-FC45-48F7-8104-F89BE54909F1}"/>
          </ac:spMkLst>
        </pc:spChg>
        <pc:spChg chg="add">
          <ac:chgData name="Ji, Yixiao" userId="2cddaf75-f1d5-472a-994b-3307963c8d6f" providerId="ADAL" clId="{04FC355D-7FAB-4AA9-9C6C-3A1A77A140BB}" dt="2022-12-06T06:55:28.091" v="1127" actId="26606"/>
          <ac:spMkLst>
            <pc:docMk/>
            <pc:sldMk cId="1912342308" sldId="262"/>
            <ac:spMk id="10" creationId="{8BB56887-D0D5-4F0C-9E19-7247EB83C8B7}"/>
          </ac:spMkLst>
        </pc:spChg>
        <pc:spChg chg="add">
          <ac:chgData name="Ji, Yixiao" userId="2cddaf75-f1d5-472a-994b-3307963c8d6f" providerId="ADAL" clId="{04FC355D-7FAB-4AA9-9C6C-3A1A77A140BB}" dt="2022-12-06T06:55:28.091" v="1127" actId="26606"/>
          <ac:spMkLst>
            <pc:docMk/>
            <pc:sldMk cId="1912342308" sldId="262"/>
            <ac:spMk id="12" creationId="{081E4A58-353D-44AE-B2FC-2A74E2E400F7}"/>
          </ac:spMkLst>
        </pc:spChg>
      </pc:sldChg>
      <pc:sldChg chg="addSp delSp modSp mod setBg">
        <pc:chgData name="Ji, Yixiao" userId="2cddaf75-f1d5-472a-994b-3307963c8d6f" providerId="ADAL" clId="{04FC355D-7FAB-4AA9-9C6C-3A1A77A140BB}" dt="2022-12-06T07:16:25.203" v="1577" actId="12"/>
        <pc:sldMkLst>
          <pc:docMk/>
          <pc:sldMk cId="4019046016" sldId="263"/>
        </pc:sldMkLst>
        <pc:spChg chg="del">
          <ac:chgData name="Ji, Yixiao" userId="2cddaf75-f1d5-472a-994b-3307963c8d6f" providerId="ADAL" clId="{04FC355D-7FAB-4AA9-9C6C-3A1A77A140BB}" dt="2022-12-06T07:13:20.635" v="1506" actId="478"/>
          <ac:spMkLst>
            <pc:docMk/>
            <pc:sldMk cId="4019046016" sldId="263"/>
            <ac:spMk id="2" creationId="{92B3F7DF-9701-DE64-BC8D-55080775EC94}"/>
          </ac:spMkLst>
        </pc:spChg>
        <pc:spChg chg="mod ord">
          <ac:chgData name="Ji, Yixiao" userId="2cddaf75-f1d5-472a-994b-3307963c8d6f" providerId="ADAL" clId="{04FC355D-7FAB-4AA9-9C6C-3A1A77A140BB}" dt="2022-12-06T07:16:25.203" v="1577" actId="12"/>
          <ac:spMkLst>
            <pc:docMk/>
            <pc:sldMk cId="4019046016" sldId="263"/>
            <ac:spMk id="3" creationId="{0EDE8618-E714-153C-C79B-CA4770926991}"/>
          </ac:spMkLst>
        </pc:spChg>
        <pc:spChg chg="add del mod">
          <ac:chgData name="Ji, Yixiao" userId="2cddaf75-f1d5-472a-994b-3307963c8d6f" providerId="ADAL" clId="{04FC355D-7FAB-4AA9-9C6C-3A1A77A140BB}" dt="2022-12-06T07:13:50.131" v="1516" actId="1076"/>
          <ac:spMkLst>
            <pc:docMk/>
            <pc:sldMk cId="4019046016" sldId="263"/>
            <ac:spMk id="4" creationId="{563B44DE-0E07-0A4E-FDE6-0CC995469538}"/>
          </ac:spMkLst>
        </pc:spChg>
        <pc:spChg chg="add del mod">
          <ac:chgData name="Ji, Yixiao" userId="2cddaf75-f1d5-472a-994b-3307963c8d6f" providerId="ADAL" clId="{04FC355D-7FAB-4AA9-9C6C-3A1A77A140BB}" dt="2022-12-06T07:13:23" v="1507" actId="478"/>
          <ac:spMkLst>
            <pc:docMk/>
            <pc:sldMk cId="4019046016" sldId="263"/>
            <ac:spMk id="6" creationId="{ED849B15-AC2F-9F6B-D4E7-98A5629B5342}"/>
          </ac:spMkLst>
        </pc:spChg>
        <pc:spChg chg="add">
          <ac:chgData name="Ji, Yixiao" userId="2cddaf75-f1d5-472a-994b-3307963c8d6f" providerId="ADAL" clId="{04FC355D-7FAB-4AA9-9C6C-3A1A77A140BB}" dt="2022-12-06T07:13:43.343" v="1514" actId="26606"/>
          <ac:spMkLst>
            <pc:docMk/>
            <pc:sldMk cId="4019046016" sldId="263"/>
            <ac:spMk id="9" creationId="{907EF6B7-1338-4443-8C46-6A318D952DFD}"/>
          </ac:spMkLst>
        </pc:spChg>
        <pc:spChg chg="add">
          <ac:chgData name="Ji, Yixiao" userId="2cddaf75-f1d5-472a-994b-3307963c8d6f" providerId="ADAL" clId="{04FC355D-7FAB-4AA9-9C6C-3A1A77A140BB}" dt="2022-12-06T07:13:43.343" v="1514" actId="26606"/>
          <ac:spMkLst>
            <pc:docMk/>
            <pc:sldMk cId="4019046016" sldId="263"/>
            <ac:spMk id="11" creationId="{DAAE4CDD-124C-4DCF-9584-B6033B545DD5}"/>
          </ac:spMkLst>
        </pc:spChg>
        <pc:spChg chg="add">
          <ac:chgData name="Ji, Yixiao" userId="2cddaf75-f1d5-472a-994b-3307963c8d6f" providerId="ADAL" clId="{04FC355D-7FAB-4AA9-9C6C-3A1A77A140BB}" dt="2022-12-06T07:13:43.343" v="1514" actId="26606"/>
          <ac:spMkLst>
            <pc:docMk/>
            <pc:sldMk cId="4019046016" sldId="263"/>
            <ac:spMk id="13" creationId="{081E4A58-353D-44AE-B2FC-2A74E2E400F7}"/>
          </ac:spMkLst>
        </pc:spChg>
      </pc:sldChg>
      <pc:sldChg chg="addSp delSp modSp mod">
        <pc:chgData name="Ji, Yixiao" userId="2cddaf75-f1d5-472a-994b-3307963c8d6f" providerId="ADAL" clId="{04FC355D-7FAB-4AA9-9C6C-3A1A77A140BB}" dt="2022-12-06T07:19:56.444" v="1668" actId="20577"/>
        <pc:sldMkLst>
          <pc:docMk/>
          <pc:sldMk cId="2709616138" sldId="264"/>
        </pc:sldMkLst>
        <pc:spChg chg="del mod">
          <ac:chgData name="Ji, Yixiao" userId="2cddaf75-f1d5-472a-994b-3307963c8d6f" providerId="ADAL" clId="{04FC355D-7FAB-4AA9-9C6C-3A1A77A140BB}" dt="2022-12-06T07:16:44.369" v="1580" actId="478"/>
          <ac:spMkLst>
            <pc:docMk/>
            <pc:sldMk cId="2709616138" sldId="264"/>
            <ac:spMk id="2" creationId="{756A93B0-5394-2A41-6609-EE975C70F132}"/>
          </ac:spMkLst>
        </pc:spChg>
        <pc:spChg chg="del mod">
          <ac:chgData name="Ji, Yixiao" userId="2cddaf75-f1d5-472a-994b-3307963c8d6f" providerId="ADAL" clId="{04FC355D-7FAB-4AA9-9C6C-3A1A77A140BB}" dt="2022-12-06T07:19:10.359" v="1658" actId="26606"/>
          <ac:spMkLst>
            <pc:docMk/>
            <pc:sldMk cId="2709616138" sldId="264"/>
            <ac:spMk id="3" creationId="{F0309198-F05B-B389-6186-01767B2F9D51}"/>
          </ac:spMkLst>
        </pc:spChg>
        <pc:spChg chg="add mod">
          <ac:chgData name="Ji, Yixiao" userId="2cddaf75-f1d5-472a-994b-3307963c8d6f" providerId="ADAL" clId="{04FC355D-7FAB-4AA9-9C6C-3A1A77A140BB}" dt="2022-12-06T07:17:08.306" v="1600" actId="20577"/>
          <ac:spMkLst>
            <pc:docMk/>
            <pc:sldMk cId="2709616138" sldId="264"/>
            <ac:spMk id="4" creationId="{D8731EC8-2044-6D94-4DCE-F1E21B9FE24F}"/>
          </ac:spMkLst>
        </pc:spChg>
        <pc:graphicFrameChg chg="add mod">
          <ac:chgData name="Ji, Yixiao" userId="2cddaf75-f1d5-472a-994b-3307963c8d6f" providerId="ADAL" clId="{04FC355D-7FAB-4AA9-9C6C-3A1A77A140BB}" dt="2022-12-06T07:19:56.444" v="1668" actId="20577"/>
          <ac:graphicFrameMkLst>
            <pc:docMk/>
            <pc:sldMk cId="2709616138" sldId="264"/>
            <ac:graphicFrameMk id="6" creationId="{309A5F21-7A75-D21A-CC1D-CEA9E870D839}"/>
          </ac:graphicFrameMkLst>
        </pc:graphicFrameChg>
      </pc:sldChg>
      <pc:sldChg chg="addSp delSp modSp mod">
        <pc:chgData name="Ji, Yixiao" userId="2cddaf75-f1d5-472a-994b-3307963c8d6f" providerId="ADAL" clId="{04FC355D-7FAB-4AA9-9C6C-3A1A77A140BB}" dt="2022-12-06T07:20:57.467" v="1687" actId="1035"/>
        <pc:sldMkLst>
          <pc:docMk/>
          <pc:sldMk cId="3247557280" sldId="265"/>
        </pc:sldMkLst>
        <pc:spChg chg="del mod">
          <ac:chgData name="Ji, Yixiao" userId="2cddaf75-f1d5-472a-994b-3307963c8d6f" providerId="ADAL" clId="{04FC355D-7FAB-4AA9-9C6C-3A1A77A140BB}" dt="2022-12-06T07:20:29.501" v="1671" actId="478"/>
          <ac:spMkLst>
            <pc:docMk/>
            <pc:sldMk cId="3247557280" sldId="265"/>
            <ac:spMk id="2" creationId="{501A3DF5-1A05-5769-0425-6A3AE2A625B9}"/>
          </ac:spMkLst>
        </pc:spChg>
        <pc:spChg chg="add mod">
          <ac:chgData name="Ji, Yixiao" userId="2cddaf75-f1d5-472a-994b-3307963c8d6f" providerId="ADAL" clId="{04FC355D-7FAB-4AA9-9C6C-3A1A77A140BB}" dt="2022-12-06T07:20:37.565" v="1677" actId="20577"/>
          <ac:spMkLst>
            <pc:docMk/>
            <pc:sldMk cId="3247557280" sldId="265"/>
            <ac:spMk id="5" creationId="{5F83209C-C4A3-9DA4-174A-7DAD805AB3D2}"/>
          </ac:spMkLst>
        </pc:spChg>
        <pc:spChg chg="add del mod">
          <ac:chgData name="Ji, Yixiao" userId="2cddaf75-f1d5-472a-994b-3307963c8d6f" providerId="ADAL" clId="{04FC355D-7FAB-4AA9-9C6C-3A1A77A140BB}" dt="2022-12-06T07:20:32.747" v="1672" actId="478"/>
          <ac:spMkLst>
            <pc:docMk/>
            <pc:sldMk cId="3247557280" sldId="265"/>
            <ac:spMk id="7" creationId="{2A49BA97-40D4-DF0E-9926-65F27A0A609C}"/>
          </ac:spMkLst>
        </pc:spChg>
        <pc:picChg chg="mod">
          <ac:chgData name="Ji, Yixiao" userId="2cddaf75-f1d5-472a-994b-3307963c8d6f" providerId="ADAL" clId="{04FC355D-7FAB-4AA9-9C6C-3A1A77A140BB}" dt="2022-12-06T07:20:57.467" v="1687" actId="1035"/>
          <ac:picMkLst>
            <pc:docMk/>
            <pc:sldMk cId="3247557280" sldId="265"/>
            <ac:picMk id="4" creationId="{25B87C78-140D-CE02-297D-AA412D70ABC7}"/>
          </ac:picMkLst>
        </pc:picChg>
      </pc:sldChg>
      <pc:sldChg chg="addSp delSp modSp mod">
        <pc:chgData name="Ji, Yixiao" userId="2cddaf75-f1d5-472a-994b-3307963c8d6f" providerId="ADAL" clId="{04FC355D-7FAB-4AA9-9C6C-3A1A77A140BB}" dt="2022-12-06T07:23:49.136" v="1760" actId="14100"/>
        <pc:sldMkLst>
          <pc:docMk/>
          <pc:sldMk cId="1884814576" sldId="266"/>
        </pc:sldMkLst>
        <pc:spChg chg="del">
          <ac:chgData name="Ji, Yixiao" userId="2cddaf75-f1d5-472a-994b-3307963c8d6f" providerId="ADAL" clId="{04FC355D-7FAB-4AA9-9C6C-3A1A77A140BB}" dt="2022-12-06T07:21:14.491" v="1688" actId="478"/>
          <ac:spMkLst>
            <pc:docMk/>
            <pc:sldMk cId="1884814576" sldId="266"/>
            <ac:spMk id="2" creationId="{14C7C9B8-AB60-BEFE-ADA2-622629602FE0}"/>
          </ac:spMkLst>
        </pc:spChg>
        <pc:spChg chg="mod">
          <ac:chgData name="Ji, Yixiao" userId="2cddaf75-f1d5-472a-994b-3307963c8d6f" providerId="ADAL" clId="{04FC355D-7FAB-4AA9-9C6C-3A1A77A140BB}" dt="2022-12-06T07:23:49.136" v="1760" actId="14100"/>
          <ac:spMkLst>
            <pc:docMk/>
            <pc:sldMk cId="1884814576" sldId="266"/>
            <ac:spMk id="3" creationId="{C5E96D2E-8D9C-0962-C087-2E37E11A947B}"/>
          </ac:spMkLst>
        </pc:spChg>
        <pc:spChg chg="add del mod">
          <ac:chgData name="Ji, Yixiao" userId="2cddaf75-f1d5-472a-994b-3307963c8d6f" providerId="ADAL" clId="{04FC355D-7FAB-4AA9-9C6C-3A1A77A140BB}" dt="2022-12-06T07:21:17.338" v="1689" actId="478"/>
          <ac:spMkLst>
            <pc:docMk/>
            <pc:sldMk cId="1884814576" sldId="266"/>
            <ac:spMk id="5" creationId="{CAE70FE7-27C4-2D00-FC76-D712750DDD8F}"/>
          </ac:spMkLst>
        </pc:spChg>
        <pc:spChg chg="add mod">
          <ac:chgData name="Ji, Yixiao" userId="2cddaf75-f1d5-472a-994b-3307963c8d6f" providerId="ADAL" clId="{04FC355D-7FAB-4AA9-9C6C-3A1A77A140BB}" dt="2022-12-06T07:21:21.301" v="1690"/>
          <ac:spMkLst>
            <pc:docMk/>
            <pc:sldMk cId="1884814576" sldId="266"/>
            <ac:spMk id="6" creationId="{189707EC-2B5E-2A31-8B3C-61510A1D3B2D}"/>
          </ac:spMkLst>
        </pc:spChg>
      </pc:sldChg>
      <pc:sldChg chg="addSp delSp modSp mod setBg">
        <pc:chgData name="Ji, Yixiao" userId="2cddaf75-f1d5-472a-994b-3307963c8d6f" providerId="ADAL" clId="{04FC355D-7FAB-4AA9-9C6C-3A1A77A140BB}" dt="2022-12-06T07:28:48.668" v="1850" actId="255"/>
        <pc:sldMkLst>
          <pc:docMk/>
          <pc:sldMk cId="1277171201" sldId="267"/>
        </pc:sldMkLst>
        <pc:spChg chg="del mod">
          <ac:chgData name="Ji, Yixiao" userId="2cddaf75-f1d5-472a-994b-3307963c8d6f" providerId="ADAL" clId="{04FC355D-7FAB-4AA9-9C6C-3A1A77A140BB}" dt="2022-12-06T07:26:00.395" v="1771" actId="478"/>
          <ac:spMkLst>
            <pc:docMk/>
            <pc:sldMk cId="1277171201" sldId="267"/>
            <ac:spMk id="2" creationId="{EC8462DA-CDD0-15A5-C53D-8AC9FF08B138}"/>
          </ac:spMkLst>
        </pc:spChg>
        <pc:spChg chg="mod ord">
          <ac:chgData name="Ji, Yixiao" userId="2cddaf75-f1d5-472a-994b-3307963c8d6f" providerId="ADAL" clId="{04FC355D-7FAB-4AA9-9C6C-3A1A77A140BB}" dt="2022-12-06T07:28:48.668" v="1850" actId="255"/>
          <ac:spMkLst>
            <pc:docMk/>
            <pc:sldMk cId="1277171201" sldId="267"/>
            <ac:spMk id="3" creationId="{960B1A07-B775-042F-9032-2019F3510CDE}"/>
          </ac:spMkLst>
        </pc:spChg>
        <pc:spChg chg="add mod">
          <ac:chgData name="Ji, Yixiao" userId="2cddaf75-f1d5-472a-994b-3307963c8d6f" providerId="ADAL" clId="{04FC355D-7FAB-4AA9-9C6C-3A1A77A140BB}" dt="2022-12-06T07:28:39.314" v="1848" actId="1076"/>
          <ac:spMkLst>
            <pc:docMk/>
            <pc:sldMk cId="1277171201" sldId="267"/>
            <ac:spMk id="4" creationId="{6AA6F738-E9DE-AA40-6E9A-459642CB706E}"/>
          </ac:spMkLst>
        </pc:spChg>
        <pc:spChg chg="add">
          <ac:chgData name="Ji, Yixiao" userId="2cddaf75-f1d5-472a-994b-3307963c8d6f" providerId="ADAL" clId="{04FC355D-7FAB-4AA9-9C6C-3A1A77A140BB}" dt="2022-12-06T07:26:55.167" v="1831" actId="26606"/>
          <ac:spMkLst>
            <pc:docMk/>
            <pc:sldMk cId="1277171201" sldId="267"/>
            <ac:spMk id="9" creationId="{081EA652-8C6A-4E69-BEB9-170809474553}"/>
          </ac:spMkLst>
        </pc:spChg>
        <pc:spChg chg="add">
          <ac:chgData name="Ji, Yixiao" userId="2cddaf75-f1d5-472a-994b-3307963c8d6f" providerId="ADAL" clId="{04FC355D-7FAB-4AA9-9C6C-3A1A77A140BB}" dt="2022-12-06T07:26:55.167" v="1831" actId="26606"/>
          <ac:spMkLst>
            <pc:docMk/>
            <pc:sldMk cId="1277171201" sldId="267"/>
            <ac:spMk id="11" creationId="{5298780A-33B9-4EA2-8F67-DE68AD62841B}"/>
          </ac:spMkLst>
        </pc:spChg>
        <pc:spChg chg="add">
          <ac:chgData name="Ji, Yixiao" userId="2cddaf75-f1d5-472a-994b-3307963c8d6f" providerId="ADAL" clId="{04FC355D-7FAB-4AA9-9C6C-3A1A77A140BB}" dt="2022-12-06T07:26:55.167" v="1831" actId="26606"/>
          <ac:spMkLst>
            <pc:docMk/>
            <pc:sldMk cId="1277171201" sldId="267"/>
            <ac:spMk id="13" creationId="{7F488E8B-4E1E-4402-8935-D4E6C02615C7}"/>
          </ac:spMkLst>
        </pc:spChg>
        <pc:cxnChg chg="add">
          <ac:chgData name="Ji, Yixiao" userId="2cddaf75-f1d5-472a-994b-3307963c8d6f" providerId="ADAL" clId="{04FC355D-7FAB-4AA9-9C6C-3A1A77A140BB}" dt="2022-12-06T07:26:55.167" v="1831" actId="26606"/>
          <ac:cxnSpMkLst>
            <pc:docMk/>
            <pc:sldMk cId="1277171201" sldId="267"/>
            <ac:cxnSpMk id="15" creationId="{23AAC9B5-8015-485C-ACF9-A750390E9A56}"/>
          </ac:cxnSpMkLst>
        </pc:cxnChg>
      </pc:sldChg>
      <pc:sldChg chg="del">
        <pc:chgData name="Ji, Yixiao" userId="2cddaf75-f1d5-472a-994b-3307963c8d6f" providerId="ADAL" clId="{04FC355D-7FAB-4AA9-9C6C-3A1A77A140BB}" dt="2022-12-06T06:56:57.413" v="1142" actId="2696"/>
        <pc:sldMkLst>
          <pc:docMk/>
          <pc:sldMk cId="1853380324" sldId="268"/>
        </pc:sldMkLst>
      </pc:sldChg>
      <pc:sldChg chg="add del">
        <pc:chgData name="Ji, Yixiao" userId="2cddaf75-f1d5-472a-994b-3307963c8d6f" providerId="ADAL" clId="{04FC355D-7FAB-4AA9-9C6C-3A1A77A140BB}" dt="2022-12-06T15:27:34.476" v="2520" actId="47"/>
        <pc:sldMkLst>
          <pc:docMk/>
          <pc:sldMk cId="2728243938" sldId="268"/>
        </pc:sldMkLst>
      </pc:sldChg>
      <pc:sldChg chg="addSp delSp modSp mod setBg">
        <pc:chgData name="Ji, Yixiao" userId="2cddaf75-f1d5-472a-994b-3307963c8d6f" providerId="ADAL" clId="{04FC355D-7FAB-4AA9-9C6C-3A1A77A140BB}" dt="2022-12-06T21:48:41.479" v="2591" actId="20577"/>
        <pc:sldMkLst>
          <pc:docMk/>
          <pc:sldMk cId="2802532122" sldId="269"/>
        </pc:sldMkLst>
        <pc:spChg chg="del">
          <ac:chgData name="Ji, Yixiao" userId="2cddaf75-f1d5-472a-994b-3307963c8d6f" providerId="ADAL" clId="{04FC355D-7FAB-4AA9-9C6C-3A1A77A140BB}" dt="2022-12-06T07:29:17.788" v="1852" actId="478"/>
          <ac:spMkLst>
            <pc:docMk/>
            <pc:sldMk cId="2802532122" sldId="269"/>
            <ac:spMk id="2" creationId="{5A574FDA-0702-78F9-C0D3-45B4F2483EDB}"/>
          </ac:spMkLst>
        </pc:spChg>
        <pc:spChg chg="mod ord">
          <ac:chgData name="Ji, Yixiao" userId="2cddaf75-f1d5-472a-994b-3307963c8d6f" providerId="ADAL" clId="{04FC355D-7FAB-4AA9-9C6C-3A1A77A140BB}" dt="2022-12-06T21:48:41.479" v="2591" actId="20577"/>
          <ac:spMkLst>
            <pc:docMk/>
            <pc:sldMk cId="2802532122" sldId="269"/>
            <ac:spMk id="3" creationId="{99F38425-6123-E9D1-0322-0812B795C1BA}"/>
          </ac:spMkLst>
        </pc:spChg>
        <pc:spChg chg="add mod ord">
          <ac:chgData name="Ji, Yixiao" userId="2cddaf75-f1d5-472a-994b-3307963c8d6f" providerId="ADAL" clId="{04FC355D-7FAB-4AA9-9C6C-3A1A77A140BB}" dt="2022-12-06T07:30:58.718" v="1884" actId="20577"/>
          <ac:spMkLst>
            <pc:docMk/>
            <pc:sldMk cId="2802532122" sldId="269"/>
            <ac:spMk id="5" creationId="{AD9A6B3B-C567-F21B-AFFB-ABF2C04DD78F}"/>
          </ac:spMkLst>
        </pc:spChg>
        <pc:spChg chg="add del mod">
          <ac:chgData name="Ji, Yixiao" userId="2cddaf75-f1d5-472a-994b-3307963c8d6f" providerId="ADAL" clId="{04FC355D-7FAB-4AA9-9C6C-3A1A77A140BB}" dt="2022-12-06T07:29:19.898" v="1853" actId="478"/>
          <ac:spMkLst>
            <pc:docMk/>
            <pc:sldMk cId="2802532122" sldId="269"/>
            <ac:spMk id="7" creationId="{89873374-C548-FE8C-6003-5D0A07C25606}"/>
          </ac:spMkLst>
        </pc:spChg>
        <pc:spChg chg="add del">
          <ac:chgData name="Ji, Yixiao" userId="2cddaf75-f1d5-472a-994b-3307963c8d6f" providerId="ADAL" clId="{04FC355D-7FAB-4AA9-9C6C-3A1A77A140BB}" dt="2022-12-06T07:30:28.028" v="1877" actId="26606"/>
          <ac:spMkLst>
            <pc:docMk/>
            <pc:sldMk cId="2802532122" sldId="269"/>
            <ac:spMk id="10" creationId="{CEB41C5C-0F34-4DDA-9D7C-5E717F35F60C}"/>
          </ac:spMkLst>
        </pc:spChg>
        <pc:spChg chg="add">
          <ac:chgData name="Ji, Yixiao" userId="2cddaf75-f1d5-472a-994b-3307963c8d6f" providerId="ADAL" clId="{04FC355D-7FAB-4AA9-9C6C-3A1A77A140BB}" dt="2022-12-06T07:30:28.028" v="1877" actId="26606"/>
          <ac:spMkLst>
            <pc:docMk/>
            <pc:sldMk cId="2802532122" sldId="269"/>
            <ac:spMk id="17" creationId="{7B831B6F-405A-4B47-B9BB-5CA88F285844}"/>
          </ac:spMkLst>
        </pc:spChg>
        <pc:spChg chg="add">
          <ac:chgData name="Ji, Yixiao" userId="2cddaf75-f1d5-472a-994b-3307963c8d6f" providerId="ADAL" clId="{04FC355D-7FAB-4AA9-9C6C-3A1A77A140BB}" dt="2022-12-06T07:30:28.028" v="1877" actId="26606"/>
          <ac:spMkLst>
            <pc:docMk/>
            <pc:sldMk cId="2802532122" sldId="269"/>
            <ac:spMk id="19" creationId="{953EE71A-6488-4203-A7C4-77102FD0DCCA}"/>
          </ac:spMkLst>
        </pc:spChg>
        <pc:picChg chg="mod">
          <ac:chgData name="Ji, Yixiao" userId="2cddaf75-f1d5-472a-994b-3307963c8d6f" providerId="ADAL" clId="{04FC355D-7FAB-4AA9-9C6C-3A1A77A140BB}" dt="2022-12-06T07:33:01.227" v="1940" actId="1035"/>
          <ac:picMkLst>
            <pc:docMk/>
            <pc:sldMk cId="2802532122" sldId="269"/>
            <ac:picMk id="4" creationId="{649C17EB-36A4-2818-8E18-CEA1DCCD1DF7}"/>
          </ac:picMkLst>
        </pc:picChg>
        <pc:cxnChg chg="add del">
          <ac:chgData name="Ji, Yixiao" userId="2cddaf75-f1d5-472a-994b-3307963c8d6f" providerId="ADAL" clId="{04FC355D-7FAB-4AA9-9C6C-3A1A77A140BB}" dt="2022-12-06T07:30:28.028" v="1877" actId="26606"/>
          <ac:cxnSpMkLst>
            <pc:docMk/>
            <pc:sldMk cId="2802532122" sldId="269"/>
            <ac:cxnSpMk id="12" creationId="{57E1E5E6-F385-4E9C-B201-BA5BDE5CAD52}"/>
          </ac:cxnSpMkLst>
        </pc:cxnChg>
      </pc:sldChg>
      <pc:sldChg chg="addSp delSp modSp mod setBg">
        <pc:chgData name="Ji, Yixiao" userId="2cddaf75-f1d5-472a-994b-3307963c8d6f" providerId="ADAL" clId="{04FC355D-7FAB-4AA9-9C6C-3A1A77A140BB}" dt="2022-12-06T07:35:52.422" v="1988" actId="20577"/>
        <pc:sldMkLst>
          <pc:docMk/>
          <pc:sldMk cId="2319244416" sldId="270"/>
        </pc:sldMkLst>
        <pc:spChg chg="del mod">
          <ac:chgData name="Ji, Yixiao" userId="2cddaf75-f1d5-472a-994b-3307963c8d6f" providerId="ADAL" clId="{04FC355D-7FAB-4AA9-9C6C-3A1A77A140BB}" dt="2022-12-06T07:33:51.933" v="1943" actId="478"/>
          <ac:spMkLst>
            <pc:docMk/>
            <pc:sldMk cId="2319244416" sldId="270"/>
            <ac:spMk id="2" creationId="{DF1AB151-2735-5638-9903-287C48A26D7E}"/>
          </ac:spMkLst>
        </pc:spChg>
        <pc:spChg chg="mod">
          <ac:chgData name="Ji, Yixiao" userId="2cddaf75-f1d5-472a-994b-3307963c8d6f" providerId="ADAL" clId="{04FC355D-7FAB-4AA9-9C6C-3A1A77A140BB}" dt="2022-12-06T07:35:52.422" v="1988" actId="20577"/>
          <ac:spMkLst>
            <pc:docMk/>
            <pc:sldMk cId="2319244416" sldId="270"/>
            <ac:spMk id="3" creationId="{492ED214-7AF5-B8BD-33A0-39FF5BAF41BC}"/>
          </ac:spMkLst>
        </pc:spChg>
        <pc:spChg chg="add mod">
          <ac:chgData name="Ji, Yixiao" userId="2cddaf75-f1d5-472a-994b-3307963c8d6f" providerId="ADAL" clId="{04FC355D-7FAB-4AA9-9C6C-3A1A77A140BB}" dt="2022-12-06T07:33:58.380" v="1945" actId="1076"/>
          <ac:spMkLst>
            <pc:docMk/>
            <pc:sldMk cId="2319244416" sldId="270"/>
            <ac:spMk id="5" creationId="{F03FA7A2-DBAC-45F2-9A05-09B1F58522C1}"/>
          </ac:spMkLst>
        </pc:spChg>
        <pc:spChg chg="add del mod">
          <ac:chgData name="Ji, Yixiao" userId="2cddaf75-f1d5-472a-994b-3307963c8d6f" providerId="ADAL" clId="{04FC355D-7FAB-4AA9-9C6C-3A1A77A140BB}" dt="2022-12-06T07:33:53.675" v="1944" actId="478"/>
          <ac:spMkLst>
            <pc:docMk/>
            <pc:sldMk cId="2319244416" sldId="270"/>
            <ac:spMk id="7" creationId="{4256C07C-3227-4CB5-1901-D36D7D149880}"/>
          </ac:spMkLst>
        </pc:spChg>
        <pc:spChg chg="add">
          <ac:chgData name="Ji, Yixiao" userId="2cddaf75-f1d5-472a-994b-3307963c8d6f" providerId="ADAL" clId="{04FC355D-7FAB-4AA9-9C6C-3A1A77A140BB}" dt="2022-12-06T07:33:41.237" v="1941" actId="26606"/>
          <ac:spMkLst>
            <pc:docMk/>
            <pc:sldMk cId="2319244416" sldId="270"/>
            <ac:spMk id="8" creationId="{18873D23-2DCF-4B31-A009-95721C06E8E1}"/>
          </ac:spMkLst>
        </pc:spChg>
        <pc:spChg chg="add">
          <ac:chgData name="Ji, Yixiao" userId="2cddaf75-f1d5-472a-994b-3307963c8d6f" providerId="ADAL" clId="{04FC355D-7FAB-4AA9-9C6C-3A1A77A140BB}" dt="2022-12-06T07:33:41.237" v="1941" actId="26606"/>
          <ac:spMkLst>
            <pc:docMk/>
            <pc:sldMk cId="2319244416" sldId="270"/>
            <ac:spMk id="10" creationId="{C13EF075-D4EF-4929-ADBC-91B27DA19955}"/>
          </ac:spMkLst>
        </pc:spChg>
        <pc:grpChg chg="add">
          <ac:chgData name="Ji, Yixiao" userId="2cddaf75-f1d5-472a-994b-3307963c8d6f" providerId="ADAL" clId="{04FC355D-7FAB-4AA9-9C6C-3A1A77A140BB}" dt="2022-12-06T07:33:41.237" v="1941" actId="26606"/>
          <ac:grpSpMkLst>
            <pc:docMk/>
            <pc:sldMk cId="2319244416" sldId="270"/>
            <ac:grpSpMk id="12" creationId="{DAA26DFA-AAB2-4973-9C17-16D587C7B198}"/>
          </ac:grpSpMkLst>
        </pc:grpChg>
      </pc:sldChg>
      <pc:sldChg chg="addSp modSp mod setBg">
        <pc:chgData name="Ji, Yixiao" userId="2cddaf75-f1d5-472a-994b-3307963c8d6f" providerId="ADAL" clId="{04FC355D-7FAB-4AA9-9C6C-3A1A77A140BB}" dt="2022-12-06T07:36:26.087" v="1991" actId="14100"/>
        <pc:sldMkLst>
          <pc:docMk/>
          <pc:sldMk cId="1072517302" sldId="271"/>
        </pc:sldMkLst>
        <pc:spChg chg="mod">
          <ac:chgData name="Ji, Yixiao" userId="2cddaf75-f1d5-472a-994b-3307963c8d6f" providerId="ADAL" clId="{04FC355D-7FAB-4AA9-9C6C-3A1A77A140BB}" dt="2022-12-06T07:36:22.914" v="1990" actId="1076"/>
          <ac:spMkLst>
            <pc:docMk/>
            <pc:sldMk cId="1072517302" sldId="271"/>
            <ac:spMk id="2" creationId="{FDF0BF88-A0B1-1BED-D267-648B9FAFCFC6}"/>
          </ac:spMkLst>
        </pc:spChg>
        <pc:spChg chg="add">
          <ac:chgData name="Ji, Yixiao" userId="2cddaf75-f1d5-472a-994b-3307963c8d6f" providerId="ADAL" clId="{04FC355D-7FAB-4AA9-9C6C-3A1A77A140BB}" dt="2022-12-06T07:36:18.061" v="1989" actId="26606"/>
          <ac:spMkLst>
            <pc:docMk/>
            <pc:sldMk cId="1072517302" sldId="271"/>
            <ac:spMk id="9" creationId="{665DBBEF-238B-476B-96AB-8AAC3224ECEA}"/>
          </ac:spMkLst>
        </pc:spChg>
        <pc:spChg chg="add">
          <ac:chgData name="Ji, Yixiao" userId="2cddaf75-f1d5-472a-994b-3307963c8d6f" providerId="ADAL" clId="{04FC355D-7FAB-4AA9-9C6C-3A1A77A140BB}" dt="2022-12-06T07:36:18.061" v="1989" actId="26606"/>
          <ac:spMkLst>
            <pc:docMk/>
            <pc:sldMk cId="1072517302" sldId="271"/>
            <ac:spMk id="11" creationId="{3FCFB1DE-0B7E-48CC-BA90-B2AB0889F9D6}"/>
          </ac:spMkLst>
        </pc:spChg>
        <pc:picChg chg="mod">
          <ac:chgData name="Ji, Yixiao" userId="2cddaf75-f1d5-472a-994b-3307963c8d6f" providerId="ADAL" clId="{04FC355D-7FAB-4AA9-9C6C-3A1A77A140BB}" dt="2022-12-06T07:36:26.087" v="1991" actId="14100"/>
          <ac:picMkLst>
            <pc:docMk/>
            <pc:sldMk cId="1072517302" sldId="271"/>
            <ac:picMk id="4" creationId="{A5D24AF9-0C4B-FC41-F3E1-8552077EBD7D}"/>
          </ac:picMkLst>
        </pc:picChg>
      </pc:sldChg>
      <pc:sldChg chg="addSp modSp mod setBg">
        <pc:chgData name="Ji, Yixiao" userId="2cddaf75-f1d5-472a-994b-3307963c8d6f" providerId="ADAL" clId="{04FC355D-7FAB-4AA9-9C6C-3A1A77A140BB}" dt="2022-12-06T07:38:09.445" v="2025" actId="20577"/>
        <pc:sldMkLst>
          <pc:docMk/>
          <pc:sldMk cId="4265252873" sldId="272"/>
        </pc:sldMkLst>
        <pc:spChg chg="mod">
          <ac:chgData name="Ji, Yixiao" userId="2cddaf75-f1d5-472a-994b-3307963c8d6f" providerId="ADAL" clId="{04FC355D-7FAB-4AA9-9C6C-3A1A77A140BB}" dt="2022-12-06T07:37:10.915" v="2008" actId="1076"/>
          <ac:spMkLst>
            <pc:docMk/>
            <pc:sldMk cId="4265252873" sldId="272"/>
            <ac:spMk id="2" creationId="{313C65EB-4C3D-719A-F684-25AA00D074F6}"/>
          </ac:spMkLst>
        </pc:spChg>
        <pc:spChg chg="mod">
          <ac:chgData name="Ji, Yixiao" userId="2cddaf75-f1d5-472a-994b-3307963c8d6f" providerId="ADAL" clId="{04FC355D-7FAB-4AA9-9C6C-3A1A77A140BB}" dt="2022-12-06T07:38:09.445" v="2025" actId="20577"/>
          <ac:spMkLst>
            <pc:docMk/>
            <pc:sldMk cId="4265252873" sldId="272"/>
            <ac:spMk id="3" creationId="{B79A53D7-AE92-536C-E852-68188006A2CC}"/>
          </ac:spMkLst>
        </pc:spChg>
        <pc:spChg chg="add">
          <ac:chgData name="Ji, Yixiao" userId="2cddaf75-f1d5-472a-994b-3307963c8d6f" providerId="ADAL" clId="{04FC355D-7FAB-4AA9-9C6C-3A1A77A140BB}" dt="2022-12-06T07:36:37.388" v="1992" actId="26606"/>
          <ac:spMkLst>
            <pc:docMk/>
            <pc:sldMk cId="4265252873" sldId="272"/>
            <ac:spMk id="10" creationId="{69D47016-023F-44BD-981C-50E7A10A6609}"/>
          </ac:spMkLst>
        </pc:spChg>
        <pc:spChg chg="add">
          <ac:chgData name="Ji, Yixiao" userId="2cddaf75-f1d5-472a-994b-3307963c8d6f" providerId="ADAL" clId="{04FC355D-7FAB-4AA9-9C6C-3A1A77A140BB}" dt="2022-12-06T07:36:37.388" v="1992" actId="26606"/>
          <ac:spMkLst>
            <pc:docMk/>
            <pc:sldMk cId="4265252873" sldId="272"/>
            <ac:spMk id="12" creationId="{6D8B37B0-0682-433E-BC8D-498C04ABD9A7}"/>
          </ac:spMkLst>
        </pc:spChg>
        <pc:picChg chg="mod">
          <ac:chgData name="Ji, Yixiao" userId="2cddaf75-f1d5-472a-994b-3307963c8d6f" providerId="ADAL" clId="{04FC355D-7FAB-4AA9-9C6C-3A1A77A140BB}" dt="2022-12-06T07:37:19.285" v="2010" actId="1076"/>
          <ac:picMkLst>
            <pc:docMk/>
            <pc:sldMk cId="4265252873" sldId="272"/>
            <ac:picMk id="4" creationId="{D5C2CB75-5B9B-7B6C-39AA-0CDF58853E04}"/>
          </ac:picMkLst>
        </pc:picChg>
        <pc:picChg chg="mod">
          <ac:chgData name="Ji, Yixiao" userId="2cddaf75-f1d5-472a-994b-3307963c8d6f" providerId="ADAL" clId="{04FC355D-7FAB-4AA9-9C6C-3A1A77A140BB}" dt="2022-12-06T07:37:55.237" v="2019" actId="14100"/>
          <ac:picMkLst>
            <pc:docMk/>
            <pc:sldMk cId="4265252873" sldId="272"/>
            <ac:picMk id="5" creationId="{2101E4CC-0C2E-CB61-F113-0A36E848E93F}"/>
          </ac:picMkLst>
        </pc:picChg>
      </pc:sldChg>
      <pc:sldChg chg="addSp delSp modSp mod setBg">
        <pc:chgData name="Ji, Yixiao" userId="2cddaf75-f1d5-472a-994b-3307963c8d6f" providerId="ADAL" clId="{04FC355D-7FAB-4AA9-9C6C-3A1A77A140BB}" dt="2022-12-06T07:40:32.981" v="2070" actId="1076"/>
        <pc:sldMkLst>
          <pc:docMk/>
          <pc:sldMk cId="1344077570" sldId="273"/>
        </pc:sldMkLst>
        <pc:spChg chg="del mod">
          <ac:chgData name="Ji, Yixiao" userId="2cddaf75-f1d5-472a-994b-3307963c8d6f" providerId="ADAL" clId="{04FC355D-7FAB-4AA9-9C6C-3A1A77A140BB}" dt="2022-12-06T07:39:01.965" v="2027" actId="478"/>
          <ac:spMkLst>
            <pc:docMk/>
            <pc:sldMk cId="1344077570" sldId="273"/>
            <ac:spMk id="2" creationId="{6033B149-EF60-6F68-7410-317A14D7F9DE}"/>
          </ac:spMkLst>
        </pc:spChg>
        <pc:spChg chg="mod">
          <ac:chgData name="Ji, Yixiao" userId="2cddaf75-f1d5-472a-994b-3307963c8d6f" providerId="ADAL" clId="{04FC355D-7FAB-4AA9-9C6C-3A1A77A140BB}" dt="2022-12-06T07:40:32.981" v="2070" actId="1076"/>
          <ac:spMkLst>
            <pc:docMk/>
            <pc:sldMk cId="1344077570" sldId="273"/>
            <ac:spMk id="3" creationId="{B5CB36CC-418C-E5FA-A280-D81D7EC05B3E}"/>
          </ac:spMkLst>
        </pc:spChg>
        <pc:spChg chg="add del mod">
          <ac:chgData name="Ji, Yixiao" userId="2cddaf75-f1d5-472a-994b-3307963c8d6f" providerId="ADAL" clId="{04FC355D-7FAB-4AA9-9C6C-3A1A77A140BB}" dt="2022-12-06T07:39:04.877" v="2029" actId="478"/>
          <ac:spMkLst>
            <pc:docMk/>
            <pc:sldMk cId="1344077570" sldId="273"/>
            <ac:spMk id="7" creationId="{CE48281A-5970-E986-41B5-3C863F25EF77}"/>
          </ac:spMkLst>
        </pc:spChg>
        <pc:spChg chg="add mod">
          <ac:chgData name="Ji, Yixiao" userId="2cddaf75-f1d5-472a-994b-3307963c8d6f" providerId="ADAL" clId="{04FC355D-7FAB-4AA9-9C6C-3A1A77A140BB}" dt="2022-12-06T07:39:08.437" v="2030" actId="1076"/>
          <ac:spMkLst>
            <pc:docMk/>
            <pc:sldMk cId="1344077570" sldId="273"/>
            <ac:spMk id="8" creationId="{FE1865CD-C0F8-E7AC-B49E-414B86A9D6D0}"/>
          </ac:spMkLst>
        </pc:spChg>
        <pc:spChg chg="add">
          <ac:chgData name="Ji, Yixiao" userId="2cddaf75-f1d5-472a-994b-3307963c8d6f" providerId="ADAL" clId="{04FC355D-7FAB-4AA9-9C6C-3A1A77A140BB}" dt="2022-12-06T07:38:54.311" v="2026" actId="26606"/>
          <ac:spMkLst>
            <pc:docMk/>
            <pc:sldMk cId="1344077570" sldId="273"/>
            <ac:spMk id="10" creationId="{115719BB-48A7-4AF4-BB91-DC82E0DF727D}"/>
          </ac:spMkLst>
        </pc:spChg>
        <pc:spChg chg="add">
          <ac:chgData name="Ji, Yixiao" userId="2cddaf75-f1d5-472a-994b-3307963c8d6f" providerId="ADAL" clId="{04FC355D-7FAB-4AA9-9C6C-3A1A77A140BB}" dt="2022-12-06T07:38:54.311" v="2026" actId="26606"/>
          <ac:spMkLst>
            <pc:docMk/>
            <pc:sldMk cId="1344077570" sldId="273"/>
            <ac:spMk id="12" creationId="{10973A55-5440-4A99-B526-B5812E46271E}"/>
          </ac:spMkLst>
        </pc:spChg>
        <pc:spChg chg="add">
          <ac:chgData name="Ji, Yixiao" userId="2cddaf75-f1d5-472a-994b-3307963c8d6f" providerId="ADAL" clId="{04FC355D-7FAB-4AA9-9C6C-3A1A77A140BB}" dt="2022-12-06T07:38:54.311" v="2026" actId="26606"/>
          <ac:spMkLst>
            <pc:docMk/>
            <pc:sldMk cId="1344077570" sldId="273"/>
            <ac:spMk id="14" creationId="{A9682493-588A-4D52-98F6-FBBD80C07ECB}"/>
          </ac:spMkLst>
        </pc:spChg>
        <pc:spChg chg="add">
          <ac:chgData name="Ji, Yixiao" userId="2cddaf75-f1d5-472a-994b-3307963c8d6f" providerId="ADAL" clId="{04FC355D-7FAB-4AA9-9C6C-3A1A77A140BB}" dt="2022-12-06T07:38:54.311" v="2026" actId="26606"/>
          <ac:spMkLst>
            <pc:docMk/>
            <pc:sldMk cId="1344077570" sldId="273"/>
            <ac:spMk id="16" creationId="{FBEC5A7A-ADE4-48D9-B89C-2BA1C9110632}"/>
          </ac:spMkLst>
        </pc:spChg>
        <pc:spChg chg="add">
          <ac:chgData name="Ji, Yixiao" userId="2cddaf75-f1d5-472a-994b-3307963c8d6f" providerId="ADAL" clId="{04FC355D-7FAB-4AA9-9C6C-3A1A77A140BB}" dt="2022-12-06T07:38:54.311" v="2026" actId="26606"/>
          <ac:spMkLst>
            <pc:docMk/>
            <pc:sldMk cId="1344077570" sldId="273"/>
            <ac:spMk id="18" creationId="{82095FCE-EF05-4443-B97A-85DEE3A5CA17}"/>
          </ac:spMkLst>
        </pc:spChg>
        <pc:picChg chg="mod">
          <ac:chgData name="Ji, Yixiao" userId="2cddaf75-f1d5-472a-994b-3307963c8d6f" providerId="ADAL" clId="{04FC355D-7FAB-4AA9-9C6C-3A1A77A140BB}" dt="2022-12-06T07:40:06.254" v="2064" actId="1076"/>
          <ac:picMkLst>
            <pc:docMk/>
            <pc:sldMk cId="1344077570" sldId="273"/>
            <ac:picMk id="4" creationId="{EFF9EFAE-5196-D56A-22F3-D40238EDF51B}"/>
          </ac:picMkLst>
        </pc:picChg>
        <pc:picChg chg="mod">
          <ac:chgData name="Ji, Yixiao" userId="2cddaf75-f1d5-472a-994b-3307963c8d6f" providerId="ADAL" clId="{04FC355D-7FAB-4AA9-9C6C-3A1A77A140BB}" dt="2022-12-06T07:40:21.353" v="2069" actId="1076"/>
          <ac:picMkLst>
            <pc:docMk/>
            <pc:sldMk cId="1344077570" sldId="273"/>
            <ac:picMk id="5" creationId="{A09E7321-237C-434D-8BC6-25D41509B838}"/>
          </ac:picMkLst>
        </pc:picChg>
      </pc:sldChg>
      <pc:sldChg chg="addSp delSp modSp mod setBg">
        <pc:chgData name="Ji, Yixiao" userId="2cddaf75-f1d5-472a-994b-3307963c8d6f" providerId="ADAL" clId="{04FC355D-7FAB-4AA9-9C6C-3A1A77A140BB}" dt="2022-12-06T07:48:54.081" v="2280" actId="1036"/>
        <pc:sldMkLst>
          <pc:docMk/>
          <pc:sldMk cId="754655135" sldId="274"/>
        </pc:sldMkLst>
        <pc:spChg chg="del mod">
          <ac:chgData name="Ji, Yixiao" userId="2cddaf75-f1d5-472a-994b-3307963c8d6f" providerId="ADAL" clId="{04FC355D-7FAB-4AA9-9C6C-3A1A77A140BB}" dt="2022-12-06T07:44:48.011" v="2124" actId="478"/>
          <ac:spMkLst>
            <pc:docMk/>
            <pc:sldMk cId="754655135" sldId="274"/>
            <ac:spMk id="2" creationId="{17BDD305-57EB-34CC-9672-C04A01B86BEA}"/>
          </ac:spMkLst>
        </pc:spChg>
        <pc:spChg chg="add del">
          <ac:chgData name="Ji, Yixiao" userId="2cddaf75-f1d5-472a-994b-3307963c8d6f" providerId="ADAL" clId="{04FC355D-7FAB-4AA9-9C6C-3A1A77A140BB}" dt="2022-12-06T07:41:08.258" v="2077" actId="26606"/>
          <ac:spMkLst>
            <pc:docMk/>
            <pc:sldMk cId="754655135" sldId="274"/>
            <ac:spMk id="3" creationId="{74990A67-EFD1-C607-7264-46AEA176671F}"/>
          </ac:spMkLst>
        </pc:spChg>
        <pc:spChg chg="add mod">
          <ac:chgData name="Ji, Yixiao" userId="2cddaf75-f1d5-472a-994b-3307963c8d6f" providerId="ADAL" clId="{04FC355D-7FAB-4AA9-9C6C-3A1A77A140BB}" dt="2022-12-06T07:45:00.356" v="2136" actId="20577"/>
          <ac:spMkLst>
            <pc:docMk/>
            <pc:sldMk cId="754655135" sldId="274"/>
            <ac:spMk id="4" creationId="{D3FA6395-3C3B-4BBE-FF10-DB5E107B2340}"/>
          </ac:spMkLst>
        </pc:spChg>
        <pc:spChg chg="add del mod">
          <ac:chgData name="Ji, Yixiao" userId="2cddaf75-f1d5-472a-994b-3307963c8d6f" providerId="ADAL" clId="{04FC355D-7FAB-4AA9-9C6C-3A1A77A140BB}" dt="2022-12-06T07:44:50.003" v="2125" actId="478"/>
          <ac:spMkLst>
            <pc:docMk/>
            <pc:sldMk cId="754655135" sldId="274"/>
            <ac:spMk id="8" creationId="{DCB09493-8FEC-9C91-2AE8-06E52F736117}"/>
          </ac:spMkLst>
        </pc:spChg>
        <pc:spChg chg="add del">
          <ac:chgData name="Ji, Yixiao" userId="2cddaf75-f1d5-472a-994b-3307963c8d6f" providerId="ADAL" clId="{04FC355D-7FAB-4AA9-9C6C-3A1A77A140BB}" dt="2022-12-06T07:41:08.228" v="2076" actId="26606"/>
          <ac:spMkLst>
            <pc:docMk/>
            <pc:sldMk cId="754655135" sldId="274"/>
            <ac:spMk id="10" creationId="{73144208-AAFC-4C3A-A4F1-EF3D72AF4C4C}"/>
          </ac:spMkLst>
        </pc:spChg>
        <pc:spChg chg="add del">
          <ac:chgData name="Ji, Yixiao" userId="2cddaf75-f1d5-472a-994b-3307963c8d6f" providerId="ADAL" clId="{04FC355D-7FAB-4AA9-9C6C-3A1A77A140BB}" dt="2022-12-06T07:41:08.228" v="2076" actId="26606"/>
          <ac:spMkLst>
            <pc:docMk/>
            <pc:sldMk cId="754655135" sldId="274"/>
            <ac:spMk id="11" creationId="{74990A67-EFD1-C607-7264-46AEA176671F}"/>
          </ac:spMkLst>
        </pc:spChg>
        <pc:graphicFrameChg chg="add del">
          <ac:chgData name="Ji, Yixiao" userId="2cddaf75-f1d5-472a-994b-3307963c8d6f" providerId="ADAL" clId="{04FC355D-7FAB-4AA9-9C6C-3A1A77A140BB}" dt="2022-12-06T07:40:59.653" v="2072" actId="26606"/>
          <ac:graphicFrameMkLst>
            <pc:docMk/>
            <pc:sldMk cId="754655135" sldId="274"/>
            <ac:graphicFrameMk id="5" creationId="{94989919-A5E1-7AE7-AF98-14AF3ED94986}"/>
          </ac:graphicFrameMkLst>
        </pc:graphicFrameChg>
        <pc:graphicFrameChg chg="add del">
          <ac:chgData name="Ji, Yixiao" userId="2cddaf75-f1d5-472a-994b-3307963c8d6f" providerId="ADAL" clId="{04FC355D-7FAB-4AA9-9C6C-3A1A77A140BB}" dt="2022-12-06T07:41:03.999" v="2074" actId="26606"/>
          <ac:graphicFrameMkLst>
            <pc:docMk/>
            <pc:sldMk cId="754655135" sldId="274"/>
            <ac:graphicFrameMk id="7" creationId="{A53A48BF-BCAC-832E-9EDC-CA31DA27BEB5}"/>
          </ac:graphicFrameMkLst>
        </pc:graphicFrameChg>
        <pc:graphicFrameChg chg="add mod modGraphic">
          <ac:chgData name="Ji, Yixiao" userId="2cddaf75-f1d5-472a-994b-3307963c8d6f" providerId="ADAL" clId="{04FC355D-7FAB-4AA9-9C6C-3A1A77A140BB}" dt="2022-12-06T07:48:54.081" v="2280" actId="1036"/>
          <ac:graphicFrameMkLst>
            <pc:docMk/>
            <pc:sldMk cId="754655135" sldId="274"/>
            <ac:graphicFrameMk id="13" creationId="{A53A48BF-BCAC-832E-9EDC-CA31DA27BEB5}"/>
          </ac:graphicFrameMkLst>
        </pc:graphicFrameChg>
        <pc:picChg chg="add del">
          <ac:chgData name="Ji, Yixiao" userId="2cddaf75-f1d5-472a-994b-3307963c8d6f" providerId="ADAL" clId="{04FC355D-7FAB-4AA9-9C6C-3A1A77A140BB}" dt="2022-12-06T07:41:08.228" v="2076" actId="26606"/>
          <ac:picMkLst>
            <pc:docMk/>
            <pc:sldMk cId="754655135" sldId="274"/>
            <ac:picMk id="9" creationId="{3009C216-C2E9-DC3F-395A-091A51646967}"/>
          </ac:picMkLst>
        </pc:picChg>
      </pc:sldChg>
      <pc:sldChg chg="addSp modSp mod setBg">
        <pc:chgData name="Ji, Yixiao" userId="2cddaf75-f1d5-472a-994b-3307963c8d6f" providerId="ADAL" clId="{04FC355D-7FAB-4AA9-9C6C-3A1A77A140BB}" dt="2022-12-06T07:51:12.798" v="2352" actId="1076"/>
        <pc:sldMkLst>
          <pc:docMk/>
          <pc:sldMk cId="3335710902" sldId="275"/>
        </pc:sldMkLst>
        <pc:spChg chg="mod">
          <ac:chgData name="Ji, Yixiao" userId="2cddaf75-f1d5-472a-994b-3307963c8d6f" providerId="ADAL" clId="{04FC355D-7FAB-4AA9-9C6C-3A1A77A140BB}" dt="2022-12-06T07:49:57.211" v="2292" actId="1076"/>
          <ac:spMkLst>
            <pc:docMk/>
            <pc:sldMk cId="3335710902" sldId="275"/>
            <ac:spMk id="2" creationId="{7C7CC54C-F837-FEB3-244D-DC1EDADA313B}"/>
          </ac:spMkLst>
        </pc:spChg>
        <pc:spChg chg="mod">
          <ac:chgData name="Ji, Yixiao" userId="2cddaf75-f1d5-472a-994b-3307963c8d6f" providerId="ADAL" clId="{04FC355D-7FAB-4AA9-9C6C-3A1A77A140BB}" dt="2022-12-06T07:51:12.798" v="2352" actId="1076"/>
          <ac:spMkLst>
            <pc:docMk/>
            <pc:sldMk cId="3335710902" sldId="275"/>
            <ac:spMk id="3" creationId="{ADE2B58F-7F17-F39F-E46D-B6AE08DDDEFB}"/>
          </ac:spMkLst>
        </pc:spChg>
        <pc:spChg chg="add">
          <ac:chgData name="Ji, Yixiao" userId="2cddaf75-f1d5-472a-994b-3307963c8d6f" providerId="ADAL" clId="{04FC355D-7FAB-4AA9-9C6C-3A1A77A140BB}" dt="2022-12-06T07:49:05.037" v="2281" actId="26606"/>
          <ac:spMkLst>
            <pc:docMk/>
            <pc:sldMk cId="3335710902" sldId="275"/>
            <ac:spMk id="10" creationId="{7B831B6F-405A-4B47-B9BB-5CA88F285844}"/>
          </ac:spMkLst>
        </pc:spChg>
        <pc:spChg chg="add">
          <ac:chgData name="Ji, Yixiao" userId="2cddaf75-f1d5-472a-994b-3307963c8d6f" providerId="ADAL" clId="{04FC355D-7FAB-4AA9-9C6C-3A1A77A140BB}" dt="2022-12-06T07:49:05.037" v="2281" actId="26606"/>
          <ac:spMkLst>
            <pc:docMk/>
            <pc:sldMk cId="3335710902" sldId="275"/>
            <ac:spMk id="12" creationId="{953EE71A-6488-4203-A7C4-77102FD0DCCA}"/>
          </ac:spMkLst>
        </pc:spChg>
        <pc:picChg chg="add mod">
          <ac:chgData name="Ji, Yixiao" userId="2cddaf75-f1d5-472a-994b-3307963c8d6f" providerId="ADAL" clId="{04FC355D-7FAB-4AA9-9C6C-3A1A77A140BB}" dt="2022-12-06T07:49:52.270" v="2291" actId="1076"/>
          <ac:picMkLst>
            <pc:docMk/>
            <pc:sldMk cId="3335710902" sldId="275"/>
            <ac:picMk id="7" creationId="{22A1F0B8-787A-A46B-BA77-D334272DD834}"/>
          </ac:picMkLst>
        </pc:picChg>
      </pc:sldChg>
      <pc:sldChg chg="addSp delSp modSp mod setBg">
        <pc:chgData name="Ji, Yixiao" userId="2cddaf75-f1d5-472a-994b-3307963c8d6f" providerId="ADAL" clId="{04FC355D-7FAB-4AA9-9C6C-3A1A77A140BB}" dt="2022-12-06T15:08:45.723" v="2374" actId="1038"/>
        <pc:sldMkLst>
          <pc:docMk/>
          <pc:sldMk cId="2179925635" sldId="276"/>
        </pc:sldMkLst>
        <pc:spChg chg="mod">
          <ac:chgData name="Ji, Yixiao" userId="2cddaf75-f1d5-472a-994b-3307963c8d6f" providerId="ADAL" clId="{04FC355D-7FAB-4AA9-9C6C-3A1A77A140BB}" dt="2022-12-06T15:08:33.075" v="2368" actId="26606"/>
          <ac:spMkLst>
            <pc:docMk/>
            <pc:sldMk cId="2179925635" sldId="276"/>
            <ac:spMk id="2" creationId="{ECBF9D33-5ABA-F1BB-9F22-F1500ACED2F0}"/>
          </ac:spMkLst>
        </pc:spChg>
        <pc:spChg chg="add del">
          <ac:chgData name="Ji, Yixiao" userId="2cddaf75-f1d5-472a-994b-3307963c8d6f" providerId="ADAL" clId="{04FC355D-7FAB-4AA9-9C6C-3A1A77A140BB}" dt="2022-12-06T15:00:58.397" v="2356" actId="26606"/>
          <ac:spMkLst>
            <pc:docMk/>
            <pc:sldMk cId="2179925635" sldId="276"/>
            <ac:spMk id="8" creationId="{572E3770-E0A2-8168-B252-3BAFCB572659}"/>
          </ac:spMkLst>
        </pc:spChg>
        <pc:spChg chg="add del">
          <ac:chgData name="Ji, Yixiao" userId="2cddaf75-f1d5-472a-994b-3307963c8d6f" providerId="ADAL" clId="{04FC355D-7FAB-4AA9-9C6C-3A1A77A140BB}" dt="2022-12-06T15:00:58.397" v="2356" actId="26606"/>
          <ac:spMkLst>
            <pc:docMk/>
            <pc:sldMk cId="2179925635" sldId="276"/>
            <ac:spMk id="11" creationId="{E45CA849-654C-4173-AD99-B3A2528275F5}"/>
          </ac:spMkLst>
        </pc:spChg>
        <pc:spChg chg="add del">
          <ac:chgData name="Ji, Yixiao" userId="2cddaf75-f1d5-472a-994b-3307963c8d6f" providerId="ADAL" clId="{04FC355D-7FAB-4AA9-9C6C-3A1A77A140BB}" dt="2022-12-06T15:00:58.397" v="2356" actId="26606"/>
          <ac:spMkLst>
            <pc:docMk/>
            <pc:sldMk cId="2179925635" sldId="276"/>
            <ac:spMk id="13" creationId="{3E23A947-2D45-4208-AE2B-64948C87A3EB}"/>
          </ac:spMkLst>
        </pc:spChg>
        <pc:spChg chg="add del">
          <ac:chgData name="Ji, Yixiao" userId="2cddaf75-f1d5-472a-994b-3307963c8d6f" providerId="ADAL" clId="{04FC355D-7FAB-4AA9-9C6C-3A1A77A140BB}" dt="2022-12-06T15:00:58.397" v="2356" actId="26606"/>
          <ac:spMkLst>
            <pc:docMk/>
            <pc:sldMk cId="2179925635" sldId="276"/>
            <ac:spMk id="15" creationId="{E5BBB0F9-6A59-4D02-A9C7-A2D6516684CE}"/>
          </ac:spMkLst>
        </pc:spChg>
        <pc:spChg chg="add del">
          <ac:chgData name="Ji, Yixiao" userId="2cddaf75-f1d5-472a-994b-3307963c8d6f" providerId="ADAL" clId="{04FC355D-7FAB-4AA9-9C6C-3A1A77A140BB}" dt="2022-12-06T15:01:03.114" v="2358" actId="478"/>
          <ac:spMkLst>
            <pc:docMk/>
            <pc:sldMk cId="2179925635" sldId="276"/>
            <ac:spMk id="17" creationId="{4736AEB4-E028-41A4-0644-5D0ACB5CF179}"/>
          </ac:spMkLst>
        </pc:spChg>
        <pc:spChg chg="add del">
          <ac:chgData name="Ji, Yixiao" userId="2cddaf75-f1d5-472a-994b-3307963c8d6f" providerId="ADAL" clId="{04FC355D-7FAB-4AA9-9C6C-3A1A77A140BB}" dt="2022-12-06T15:08:33.075" v="2368" actId="26606"/>
          <ac:spMkLst>
            <pc:docMk/>
            <pc:sldMk cId="2179925635" sldId="276"/>
            <ac:spMk id="18" creationId="{43573EFB-E773-46FC-B866-B57ED2E3906B}"/>
          </ac:spMkLst>
        </pc:spChg>
        <pc:spChg chg="add">
          <ac:chgData name="Ji, Yixiao" userId="2cddaf75-f1d5-472a-994b-3307963c8d6f" providerId="ADAL" clId="{04FC355D-7FAB-4AA9-9C6C-3A1A77A140BB}" dt="2022-12-06T15:08:33.075" v="2368" actId="26606"/>
          <ac:spMkLst>
            <pc:docMk/>
            <pc:sldMk cId="2179925635" sldId="276"/>
            <ac:spMk id="23" creationId="{16F48AD3-C8B3-4F74-B546-F12937F7DD9F}"/>
          </ac:spMkLst>
        </pc:spChg>
        <pc:spChg chg="add">
          <ac:chgData name="Ji, Yixiao" userId="2cddaf75-f1d5-472a-994b-3307963c8d6f" providerId="ADAL" clId="{04FC355D-7FAB-4AA9-9C6C-3A1A77A140BB}" dt="2022-12-06T15:08:33.075" v="2368" actId="26606"/>
          <ac:spMkLst>
            <pc:docMk/>
            <pc:sldMk cId="2179925635" sldId="276"/>
            <ac:spMk id="25" creationId="{AF2F604E-43BE-4DC3-B983-E071523364F8}"/>
          </ac:spMkLst>
        </pc:spChg>
        <pc:spChg chg="add">
          <ac:chgData name="Ji, Yixiao" userId="2cddaf75-f1d5-472a-994b-3307963c8d6f" providerId="ADAL" clId="{04FC355D-7FAB-4AA9-9C6C-3A1A77A140BB}" dt="2022-12-06T15:08:33.075" v="2368" actId="26606"/>
          <ac:spMkLst>
            <pc:docMk/>
            <pc:sldMk cId="2179925635" sldId="276"/>
            <ac:spMk id="27" creationId="{08C9B587-E65E-4B52-B37C-ABEBB6E87928}"/>
          </ac:spMkLst>
        </pc:spChg>
        <pc:picChg chg="mod">
          <ac:chgData name="Ji, Yixiao" userId="2cddaf75-f1d5-472a-994b-3307963c8d6f" providerId="ADAL" clId="{04FC355D-7FAB-4AA9-9C6C-3A1A77A140BB}" dt="2022-12-06T15:08:45.723" v="2374" actId="1038"/>
          <ac:picMkLst>
            <pc:docMk/>
            <pc:sldMk cId="2179925635" sldId="276"/>
            <ac:picMk id="4" creationId="{0EDE09F0-B0D6-3DA7-69C8-E52657DB1CA5}"/>
          </ac:picMkLst>
        </pc:picChg>
      </pc:sldChg>
      <pc:sldChg chg="addSp modSp mod setBg">
        <pc:chgData name="Ji, Yixiao" userId="2cddaf75-f1d5-472a-994b-3307963c8d6f" providerId="ADAL" clId="{04FC355D-7FAB-4AA9-9C6C-3A1A77A140BB}" dt="2022-12-06T15:16:27.162" v="2408" actId="14100"/>
        <pc:sldMkLst>
          <pc:docMk/>
          <pc:sldMk cId="1776039125" sldId="277"/>
        </pc:sldMkLst>
        <pc:spChg chg="mod">
          <ac:chgData name="Ji, Yixiao" userId="2cddaf75-f1d5-472a-994b-3307963c8d6f" providerId="ADAL" clId="{04FC355D-7FAB-4AA9-9C6C-3A1A77A140BB}" dt="2022-12-06T15:09:04.085" v="2375" actId="26606"/>
          <ac:spMkLst>
            <pc:docMk/>
            <pc:sldMk cId="1776039125" sldId="277"/>
            <ac:spMk id="2" creationId="{D4A5426A-3B66-D04E-C95B-F7D25AC6CD9C}"/>
          </ac:spMkLst>
        </pc:spChg>
        <pc:spChg chg="mod">
          <ac:chgData name="Ji, Yixiao" userId="2cddaf75-f1d5-472a-994b-3307963c8d6f" providerId="ADAL" clId="{04FC355D-7FAB-4AA9-9C6C-3A1A77A140BB}" dt="2022-12-06T15:16:22.380" v="2406" actId="1076"/>
          <ac:spMkLst>
            <pc:docMk/>
            <pc:sldMk cId="1776039125" sldId="277"/>
            <ac:spMk id="3" creationId="{D164D873-A570-EA57-3416-0DA4FEF08966}"/>
          </ac:spMkLst>
        </pc:spChg>
        <pc:spChg chg="add">
          <ac:chgData name="Ji, Yixiao" userId="2cddaf75-f1d5-472a-994b-3307963c8d6f" providerId="ADAL" clId="{04FC355D-7FAB-4AA9-9C6C-3A1A77A140BB}" dt="2022-12-06T15:09:04.085" v="2375" actId="26606"/>
          <ac:spMkLst>
            <pc:docMk/>
            <pc:sldMk cId="1776039125" sldId="277"/>
            <ac:spMk id="10" creationId="{2B97F24A-32CE-4C1C-A50D-3016B394DCFB}"/>
          </ac:spMkLst>
        </pc:spChg>
        <pc:spChg chg="add">
          <ac:chgData name="Ji, Yixiao" userId="2cddaf75-f1d5-472a-994b-3307963c8d6f" providerId="ADAL" clId="{04FC355D-7FAB-4AA9-9C6C-3A1A77A140BB}" dt="2022-12-06T15:09:04.085" v="2375" actId="26606"/>
          <ac:spMkLst>
            <pc:docMk/>
            <pc:sldMk cId="1776039125" sldId="277"/>
            <ac:spMk id="12" creationId="{6357EC4F-235E-4222-A36F-C7878ACE37F2}"/>
          </ac:spMkLst>
        </pc:spChg>
        <pc:picChg chg="mod">
          <ac:chgData name="Ji, Yixiao" userId="2cddaf75-f1d5-472a-994b-3307963c8d6f" providerId="ADAL" clId="{04FC355D-7FAB-4AA9-9C6C-3A1A77A140BB}" dt="2022-12-06T15:16:27.162" v="2408" actId="14100"/>
          <ac:picMkLst>
            <pc:docMk/>
            <pc:sldMk cId="1776039125" sldId="277"/>
            <ac:picMk id="5" creationId="{D59E8835-D264-32E6-27B5-DB01B84DA8E8}"/>
          </ac:picMkLst>
        </pc:picChg>
      </pc:sldChg>
      <pc:sldChg chg="addSp delSp modSp mod">
        <pc:chgData name="Ji, Yixiao" userId="2cddaf75-f1d5-472a-994b-3307963c8d6f" providerId="ADAL" clId="{04FC355D-7FAB-4AA9-9C6C-3A1A77A140BB}" dt="2022-12-06T15:19:16.706" v="2439" actId="20577"/>
        <pc:sldMkLst>
          <pc:docMk/>
          <pc:sldMk cId="406488582" sldId="278"/>
        </pc:sldMkLst>
        <pc:spChg chg="del mod">
          <ac:chgData name="Ji, Yixiao" userId="2cddaf75-f1d5-472a-994b-3307963c8d6f" providerId="ADAL" clId="{04FC355D-7FAB-4AA9-9C6C-3A1A77A140BB}" dt="2022-12-06T15:18:11.819" v="2414" actId="478"/>
          <ac:spMkLst>
            <pc:docMk/>
            <pc:sldMk cId="406488582" sldId="278"/>
            <ac:spMk id="2" creationId="{A04919BC-1EC9-7F07-2A2E-9DFC5C60B0E6}"/>
          </ac:spMkLst>
        </pc:spChg>
        <pc:spChg chg="del mod">
          <ac:chgData name="Ji, Yixiao" userId="2cddaf75-f1d5-472a-994b-3307963c8d6f" providerId="ADAL" clId="{04FC355D-7FAB-4AA9-9C6C-3A1A77A140BB}" dt="2022-12-06T15:17:24.069" v="2409" actId="26606"/>
          <ac:spMkLst>
            <pc:docMk/>
            <pc:sldMk cId="406488582" sldId="278"/>
            <ac:spMk id="3" creationId="{C38EC0F0-1ED7-EA8C-3CB3-B8D26A64BD02}"/>
          </ac:spMkLst>
        </pc:spChg>
        <pc:spChg chg="add mod">
          <ac:chgData name="Ji, Yixiao" userId="2cddaf75-f1d5-472a-994b-3307963c8d6f" providerId="ADAL" clId="{04FC355D-7FAB-4AA9-9C6C-3A1A77A140BB}" dt="2022-12-06T15:18:21.811" v="2427" actId="6549"/>
          <ac:spMkLst>
            <pc:docMk/>
            <pc:sldMk cId="406488582" sldId="278"/>
            <ac:spMk id="4" creationId="{094C6350-BEB4-9A06-7A56-840DD38EE438}"/>
          </ac:spMkLst>
        </pc:spChg>
        <pc:graphicFrameChg chg="add mod">
          <ac:chgData name="Ji, Yixiao" userId="2cddaf75-f1d5-472a-994b-3307963c8d6f" providerId="ADAL" clId="{04FC355D-7FAB-4AA9-9C6C-3A1A77A140BB}" dt="2022-12-06T15:19:16.706" v="2439" actId="20577"/>
          <ac:graphicFrameMkLst>
            <pc:docMk/>
            <pc:sldMk cId="406488582" sldId="278"/>
            <ac:graphicFrameMk id="5" creationId="{F18B46BA-BD9B-7399-CE69-D8F86D295880}"/>
          </ac:graphicFrameMkLst>
        </pc:graphicFrameChg>
      </pc:sldChg>
      <pc:sldChg chg="addSp delSp modSp mod setBg addAnim delAnim">
        <pc:chgData name="Ji, Yixiao" userId="2cddaf75-f1d5-472a-994b-3307963c8d6f" providerId="ADAL" clId="{04FC355D-7FAB-4AA9-9C6C-3A1A77A140BB}" dt="2022-12-06T15:21:12.237" v="2488"/>
        <pc:sldMkLst>
          <pc:docMk/>
          <pc:sldMk cId="2466348072" sldId="279"/>
        </pc:sldMkLst>
        <pc:spChg chg="del mod">
          <ac:chgData name="Ji, Yixiao" userId="2cddaf75-f1d5-472a-994b-3307963c8d6f" providerId="ADAL" clId="{04FC355D-7FAB-4AA9-9C6C-3A1A77A140BB}" dt="2022-12-06T15:19:37.519" v="2443" actId="478"/>
          <ac:spMkLst>
            <pc:docMk/>
            <pc:sldMk cId="2466348072" sldId="279"/>
            <ac:spMk id="2" creationId="{B92961E4-4EA6-AD3A-D2C3-F6EF3D0191E2}"/>
          </ac:spMkLst>
        </pc:spChg>
        <pc:spChg chg="mod ord">
          <ac:chgData name="Ji, Yixiao" userId="2cddaf75-f1d5-472a-994b-3307963c8d6f" providerId="ADAL" clId="{04FC355D-7FAB-4AA9-9C6C-3A1A77A140BB}" dt="2022-12-06T15:20:23.137" v="2459" actId="1076"/>
          <ac:spMkLst>
            <pc:docMk/>
            <pc:sldMk cId="2466348072" sldId="279"/>
            <ac:spMk id="3" creationId="{0E8A4D89-6AC3-EE89-3C8F-96036D7734BD}"/>
          </ac:spMkLst>
        </pc:spChg>
        <pc:spChg chg="add mod">
          <ac:chgData name="Ji, Yixiao" userId="2cddaf75-f1d5-472a-994b-3307963c8d6f" providerId="ADAL" clId="{04FC355D-7FAB-4AA9-9C6C-3A1A77A140BB}" dt="2022-12-06T15:19:34.791" v="2442"/>
          <ac:spMkLst>
            <pc:docMk/>
            <pc:sldMk cId="2466348072" sldId="279"/>
            <ac:spMk id="6" creationId="{66F646E1-37BC-4002-9BBF-2A1C2F70C22A}"/>
          </ac:spMkLst>
        </pc:spChg>
        <pc:spChg chg="add del mod">
          <ac:chgData name="Ji, Yixiao" userId="2cddaf75-f1d5-472a-994b-3307963c8d6f" providerId="ADAL" clId="{04FC355D-7FAB-4AA9-9C6C-3A1A77A140BB}" dt="2022-12-06T15:19:40.911" v="2444" actId="478"/>
          <ac:spMkLst>
            <pc:docMk/>
            <pc:sldMk cId="2466348072" sldId="279"/>
            <ac:spMk id="8" creationId="{B5FAB609-EAA8-E7D4-5B41-61C6ECE4A958}"/>
          </ac:spMkLst>
        </pc:spChg>
        <pc:spChg chg="add del mod">
          <ac:chgData name="Ji, Yixiao" userId="2cddaf75-f1d5-472a-994b-3307963c8d6f" providerId="ADAL" clId="{04FC355D-7FAB-4AA9-9C6C-3A1A77A140BB}" dt="2022-12-06T15:21:12.237" v="2488"/>
          <ac:spMkLst>
            <pc:docMk/>
            <pc:sldMk cId="2466348072" sldId="279"/>
            <ac:spMk id="9" creationId="{2712048C-F66A-95E7-028A-056A4D8C3D4D}"/>
          </ac:spMkLst>
        </pc:spChg>
        <pc:spChg chg="add">
          <ac:chgData name="Ji, Yixiao" userId="2cddaf75-f1d5-472a-994b-3307963c8d6f" providerId="ADAL" clId="{04FC355D-7FAB-4AA9-9C6C-3A1A77A140BB}" dt="2022-12-06T15:19:28.643" v="2440" actId="26606"/>
          <ac:spMkLst>
            <pc:docMk/>
            <pc:sldMk cId="2466348072" sldId="279"/>
            <ac:spMk id="10" creationId="{21516CB1-E8C8-4751-B6A6-46B2D1E72A61}"/>
          </ac:spMkLst>
        </pc:spChg>
        <pc:spChg chg="add">
          <ac:chgData name="Ji, Yixiao" userId="2cddaf75-f1d5-472a-994b-3307963c8d6f" providerId="ADAL" clId="{04FC355D-7FAB-4AA9-9C6C-3A1A77A140BB}" dt="2022-12-06T15:19:28.643" v="2440" actId="26606"/>
          <ac:spMkLst>
            <pc:docMk/>
            <pc:sldMk cId="2466348072" sldId="279"/>
            <ac:spMk id="12" creationId="{90C0C0D1-E79A-41FF-8322-256F6DD1499B}"/>
          </ac:spMkLst>
        </pc:spChg>
        <pc:spChg chg="add">
          <ac:chgData name="Ji, Yixiao" userId="2cddaf75-f1d5-472a-994b-3307963c8d6f" providerId="ADAL" clId="{04FC355D-7FAB-4AA9-9C6C-3A1A77A140BB}" dt="2022-12-06T15:19:28.643" v="2440" actId="26606"/>
          <ac:spMkLst>
            <pc:docMk/>
            <pc:sldMk cId="2466348072" sldId="279"/>
            <ac:spMk id="14" creationId="{395FA420-5595-49D1-9D5F-79EC43B55574}"/>
          </ac:spMkLst>
        </pc:spChg>
        <pc:picChg chg="mod">
          <ac:chgData name="Ji, Yixiao" userId="2cddaf75-f1d5-472a-994b-3307963c8d6f" providerId="ADAL" clId="{04FC355D-7FAB-4AA9-9C6C-3A1A77A140BB}" dt="2022-12-06T15:20:28.880" v="2461" actId="1076"/>
          <ac:picMkLst>
            <pc:docMk/>
            <pc:sldMk cId="2466348072" sldId="279"/>
            <ac:picMk id="4" creationId="{185D1777-A27D-EB09-5E9E-1EC521B63613}"/>
          </ac:picMkLst>
        </pc:picChg>
        <pc:picChg chg="mod">
          <ac:chgData name="Ji, Yixiao" userId="2cddaf75-f1d5-472a-994b-3307963c8d6f" providerId="ADAL" clId="{04FC355D-7FAB-4AA9-9C6C-3A1A77A140BB}" dt="2022-12-06T15:20:41.044" v="2471" actId="1035"/>
          <ac:picMkLst>
            <pc:docMk/>
            <pc:sldMk cId="2466348072" sldId="279"/>
            <ac:picMk id="5" creationId="{AB5CE222-2D2C-62D0-F905-CA3479362482}"/>
          </ac:picMkLst>
        </pc:picChg>
      </pc:sldChg>
      <pc:sldChg chg="addSp delSp modSp mod setBg">
        <pc:chgData name="Ji, Yixiao" userId="2cddaf75-f1d5-472a-994b-3307963c8d6f" providerId="ADAL" clId="{04FC355D-7FAB-4AA9-9C6C-3A1A77A140BB}" dt="2022-12-06T21:30:57.898" v="2565" actId="20577"/>
        <pc:sldMkLst>
          <pc:docMk/>
          <pc:sldMk cId="2466304553" sldId="280"/>
        </pc:sldMkLst>
        <pc:spChg chg="del mod">
          <ac:chgData name="Ji, Yixiao" userId="2cddaf75-f1d5-472a-994b-3307963c8d6f" providerId="ADAL" clId="{04FC355D-7FAB-4AA9-9C6C-3A1A77A140BB}" dt="2022-12-06T15:21:19.211" v="2491" actId="478"/>
          <ac:spMkLst>
            <pc:docMk/>
            <pc:sldMk cId="2466304553" sldId="280"/>
            <ac:spMk id="2" creationId="{EF1C6899-151C-5D3D-B085-300360CC2176}"/>
          </ac:spMkLst>
        </pc:spChg>
        <pc:spChg chg="mod ord">
          <ac:chgData name="Ji, Yixiao" userId="2cddaf75-f1d5-472a-994b-3307963c8d6f" providerId="ADAL" clId="{04FC355D-7FAB-4AA9-9C6C-3A1A77A140BB}" dt="2022-12-06T15:21:05.692" v="2486" actId="403"/>
          <ac:spMkLst>
            <pc:docMk/>
            <pc:sldMk cId="2466304553" sldId="280"/>
            <ac:spMk id="3" creationId="{2D3B844D-734A-1F27-23A1-0906280C9DBF}"/>
          </ac:spMkLst>
        </pc:spChg>
        <pc:spChg chg="add mod">
          <ac:chgData name="Ji, Yixiao" userId="2cddaf75-f1d5-472a-994b-3307963c8d6f" providerId="ADAL" clId="{04FC355D-7FAB-4AA9-9C6C-3A1A77A140BB}" dt="2022-12-06T15:21:33.696" v="2496" actId="1076"/>
          <ac:spMkLst>
            <pc:docMk/>
            <pc:sldMk cId="2466304553" sldId="280"/>
            <ac:spMk id="7" creationId="{DA0F34A5-0AA0-17F2-2A90-984AE33C60A1}"/>
          </ac:spMkLst>
        </pc:spChg>
        <pc:spChg chg="add mod">
          <ac:chgData name="Ji, Yixiao" userId="2cddaf75-f1d5-472a-994b-3307963c8d6f" providerId="ADAL" clId="{04FC355D-7FAB-4AA9-9C6C-3A1A77A140BB}" dt="2022-12-06T21:30:10.363" v="2543" actId="1035"/>
          <ac:spMkLst>
            <pc:docMk/>
            <pc:sldMk cId="2466304553" sldId="280"/>
            <ac:spMk id="8" creationId="{28E1BE3E-9418-B6B9-2DA0-730A007B2184}"/>
          </ac:spMkLst>
        </pc:spChg>
        <pc:spChg chg="add mod">
          <ac:chgData name="Ji, Yixiao" userId="2cddaf75-f1d5-472a-994b-3307963c8d6f" providerId="ADAL" clId="{04FC355D-7FAB-4AA9-9C6C-3A1A77A140BB}" dt="2022-12-06T21:30:37.003" v="2552" actId="20577"/>
          <ac:spMkLst>
            <pc:docMk/>
            <pc:sldMk cId="2466304553" sldId="280"/>
            <ac:spMk id="9" creationId="{9FB00FAD-4579-C95A-9F55-D768C2EE22B3}"/>
          </ac:spMkLst>
        </pc:spChg>
        <pc:spChg chg="add mod">
          <ac:chgData name="Ji, Yixiao" userId="2cddaf75-f1d5-472a-994b-3307963c8d6f" providerId="ADAL" clId="{04FC355D-7FAB-4AA9-9C6C-3A1A77A140BB}" dt="2022-12-06T21:30:57.898" v="2565" actId="20577"/>
          <ac:spMkLst>
            <pc:docMk/>
            <pc:sldMk cId="2466304553" sldId="280"/>
            <ac:spMk id="10" creationId="{5A8B121C-A02B-3B38-AE2D-F3EECA3B0471}"/>
          </ac:spMkLst>
        </pc:spChg>
        <pc:spChg chg="add del">
          <ac:chgData name="Ji, Yixiao" userId="2cddaf75-f1d5-472a-994b-3307963c8d6f" providerId="ADAL" clId="{04FC355D-7FAB-4AA9-9C6C-3A1A77A140BB}" dt="2022-12-06T00:48:33.371" v="466" actId="26606"/>
          <ac:spMkLst>
            <pc:docMk/>
            <pc:sldMk cId="2466304553" sldId="280"/>
            <ac:spMk id="11" creationId="{0550F5B9-399F-4FAD-AE6C-ED65F9A43A74}"/>
          </ac:spMkLst>
        </pc:spChg>
        <pc:spChg chg="add del">
          <ac:chgData name="Ji, Yixiao" userId="2cddaf75-f1d5-472a-994b-3307963c8d6f" providerId="ADAL" clId="{04FC355D-7FAB-4AA9-9C6C-3A1A77A140BB}" dt="2022-12-06T00:48:33.371" v="466" actId="26606"/>
          <ac:spMkLst>
            <pc:docMk/>
            <pc:sldMk cId="2466304553" sldId="280"/>
            <ac:spMk id="13" creationId="{C062E60F-5CD4-4268-8359-8076634680E5}"/>
          </ac:spMkLst>
        </pc:spChg>
        <pc:spChg chg="add del">
          <ac:chgData name="Ji, Yixiao" userId="2cddaf75-f1d5-472a-994b-3307963c8d6f" providerId="ADAL" clId="{04FC355D-7FAB-4AA9-9C6C-3A1A77A140BB}" dt="2022-12-06T00:48:33.371" v="466" actId="26606"/>
          <ac:spMkLst>
            <pc:docMk/>
            <pc:sldMk cId="2466304553" sldId="280"/>
            <ac:spMk id="15" creationId="{BB341EC3-1810-4D33-BA3F-E2D0AA0ECFB6}"/>
          </ac:spMkLst>
        </pc:spChg>
        <pc:spChg chg="add del">
          <ac:chgData name="Ji, Yixiao" userId="2cddaf75-f1d5-472a-994b-3307963c8d6f" providerId="ADAL" clId="{04FC355D-7FAB-4AA9-9C6C-3A1A77A140BB}" dt="2022-12-06T00:48:33.371" v="466" actId="26606"/>
          <ac:spMkLst>
            <pc:docMk/>
            <pc:sldMk cId="2466304553" sldId="280"/>
            <ac:spMk id="17" creationId="{10127CDE-2B99-47A8-BB3C-7D17519105E0}"/>
          </ac:spMkLst>
        </pc:spChg>
        <pc:spChg chg="add del">
          <ac:chgData name="Ji, Yixiao" userId="2cddaf75-f1d5-472a-994b-3307963c8d6f" providerId="ADAL" clId="{04FC355D-7FAB-4AA9-9C6C-3A1A77A140BB}" dt="2022-12-06T00:48:36.620" v="468" actId="26606"/>
          <ac:spMkLst>
            <pc:docMk/>
            <pc:sldMk cId="2466304553" sldId="280"/>
            <ac:spMk id="19" creationId="{D462EE7E-14DF-497D-AE08-F6623DB88E99}"/>
          </ac:spMkLst>
        </pc:spChg>
        <pc:spChg chg="add del">
          <ac:chgData name="Ji, Yixiao" userId="2cddaf75-f1d5-472a-994b-3307963c8d6f" providerId="ADAL" clId="{04FC355D-7FAB-4AA9-9C6C-3A1A77A140BB}" dt="2022-12-06T00:48:36.620" v="468" actId="26606"/>
          <ac:spMkLst>
            <pc:docMk/>
            <pc:sldMk cId="2466304553" sldId="280"/>
            <ac:spMk id="20" creationId="{2FBF0AC7-1F73-4A5E-882F-8C2A41F1AEA4}"/>
          </ac:spMkLst>
        </pc:spChg>
        <pc:spChg chg="add del">
          <ac:chgData name="Ji, Yixiao" userId="2cddaf75-f1d5-472a-994b-3307963c8d6f" providerId="ADAL" clId="{04FC355D-7FAB-4AA9-9C6C-3A1A77A140BB}" dt="2022-12-06T00:48:39.349" v="470" actId="26606"/>
          <ac:spMkLst>
            <pc:docMk/>
            <pc:sldMk cId="2466304553" sldId="280"/>
            <ac:spMk id="22" creationId="{AD96FDFD-4E42-4A06-B8B5-768A1DB9C2A9}"/>
          </ac:spMkLst>
        </pc:spChg>
        <pc:spChg chg="add del">
          <ac:chgData name="Ji, Yixiao" userId="2cddaf75-f1d5-472a-994b-3307963c8d6f" providerId="ADAL" clId="{04FC355D-7FAB-4AA9-9C6C-3A1A77A140BB}" dt="2022-12-06T00:48:53.867" v="472" actId="26606"/>
          <ac:spMkLst>
            <pc:docMk/>
            <pc:sldMk cId="2466304553" sldId="280"/>
            <ac:spMk id="24" creationId="{26FF42C2-EA15-4154-B242-E98E88CED99C}"/>
          </ac:spMkLst>
        </pc:spChg>
        <pc:spChg chg="add del">
          <ac:chgData name="Ji, Yixiao" userId="2cddaf75-f1d5-472a-994b-3307963c8d6f" providerId="ADAL" clId="{04FC355D-7FAB-4AA9-9C6C-3A1A77A140BB}" dt="2022-12-06T00:48:53.867" v="472" actId="26606"/>
          <ac:spMkLst>
            <pc:docMk/>
            <pc:sldMk cId="2466304553" sldId="280"/>
            <ac:spMk id="25" creationId="{D79DE9F7-28C4-4856-BA57-D696E124C137}"/>
          </ac:spMkLst>
        </pc:spChg>
        <pc:spChg chg="add del">
          <ac:chgData name="Ji, Yixiao" userId="2cddaf75-f1d5-472a-994b-3307963c8d6f" providerId="ADAL" clId="{04FC355D-7FAB-4AA9-9C6C-3A1A77A140BB}" dt="2022-12-06T00:48:53.867" v="472" actId="26606"/>
          <ac:spMkLst>
            <pc:docMk/>
            <pc:sldMk cId="2466304553" sldId="280"/>
            <ac:spMk id="26" creationId="{E1F9ED9C-121B-44C6-A308-5824769C40D5}"/>
          </ac:spMkLst>
        </pc:spChg>
        <pc:spChg chg="add del">
          <ac:chgData name="Ji, Yixiao" userId="2cddaf75-f1d5-472a-994b-3307963c8d6f" providerId="ADAL" clId="{04FC355D-7FAB-4AA9-9C6C-3A1A77A140BB}" dt="2022-12-06T00:48:53.867" v="472" actId="26606"/>
          <ac:spMkLst>
            <pc:docMk/>
            <pc:sldMk cId="2466304553" sldId="280"/>
            <ac:spMk id="27" creationId="{4A5F8185-F27B-4E99-A06C-007336FE3F2D}"/>
          </ac:spMkLst>
        </pc:spChg>
        <pc:spChg chg="add del">
          <ac:chgData name="Ji, Yixiao" userId="2cddaf75-f1d5-472a-994b-3307963c8d6f" providerId="ADAL" clId="{04FC355D-7FAB-4AA9-9C6C-3A1A77A140BB}" dt="2022-12-06T00:49:43.435" v="497" actId="26606"/>
          <ac:spMkLst>
            <pc:docMk/>
            <pc:sldMk cId="2466304553" sldId="280"/>
            <ac:spMk id="29" creationId="{D75A5B51-0925-4835-8511-A0DD17EAA97C}"/>
          </ac:spMkLst>
        </pc:spChg>
        <pc:spChg chg="add del">
          <ac:chgData name="Ji, Yixiao" userId="2cddaf75-f1d5-472a-994b-3307963c8d6f" providerId="ADAL" clId="{04FC355D-7FAB-4AA9-9C6C-3A1A77A140BB}" dt="2022-12-06T00:49:43.435" v="497" actId="26606"/>
          <ac:spMkLst>
            <pc:docMk/>
            <pc:sldMk cId="2466304553" sldId="280"/>
            <ac:spMk id="30" creationId="{5CDFD20D-8E4F-4E3A-AF87-93F23E0DBFB3}"/>
          </ac:spMkLst>
        </pc:spChg>
        <pc:spChg chg="add del">
          <ac:chgData name="Ji, Yixiao" userId="2cddaf75-f1d5-472a-994b-3307963c8d6f" providerId="ADAL" clId="{04FC355D-7FAB-4AA9-9C6C-3A1A77A140BB}" dt="2022-12-06T00:50:03.890" v="524" actId="26606"/>
          <ac:spMkLst>
            <pc:docMk/>
            <pc:sldMk cId="2466304553" sldId="280"/>
            <ac:spMk id="35" creationId="{614141FC-8189-47F8-821A-FC9A4E91E039}"/>
          </ac:spMkLst>
        </pc:spChg>
        <pc:spChg chg="add del">
          <ac:chgData name="Ji, Yixiao" userId="2cddaf75-f1d5-472a-994b-3307963c8d6f" providerId="ADAL" clId="{04FC355D-7FAB-4AA9-9C6C-3A1A77A140BB}" dt="2022-12-06T00:50:03.890" v="524" actId="26606"/>
          <ac:spMkLst>
            <pc:docMk/>
            <pc:sldMk cId="2466304553" sldId="280"/>
            <ac:spMk id="37" creationId="{C062E60F-5CD4-4268-8359-8076634680E5}"/>
          </ac:spMkLst>
        </pc:spChg>
        <pc:spChg chg="add del">
          <ac:chgData name="Ji, Yixiao" userId="2cddaf75-f1d5-472a-994b-3307963c8d6f" providerId="ADAL" clId="{04FC355D-7FAB-4AA9-9C6C-3A1A77A140BB}" dt="2022-12-06T00:50:03.890" v="524" actId="26606"/>
          <ac:spMkLst>
            <pc:docMk/>
            <pc:sldMk cId="2466304553" sldId="280"/>
            <ac:spMk id="39" creationId="{BB341EC3-1810-4D33-BA3F-E2D0AA0ECFB6}"/>
          </ac:spMkLst>
        </pc:spChg>
        <pc:spChg chg="add del">
          <ac:chgData name="Ji, Yixiao" userId="2cddaf75-f1d5-472a-994b-3307963c8d6f" providerId="ADAL" clId="{04FC355D-7FAB-4AA9-9C6C-3A1A77A140BB}" dt="2022-12-06T00:50:03.890" v="524" actId="26606"/>
          <ac:spMkLst>
            <pc:docMk/>
            <pc:sldMk cId="2466304553" sldId="280"/>
            <ac:spMk id="41" creationId="{10127CDE-2B99-47A8-BB3C-7D17519105E0}"/>
          </ac:spMkLst>
        </pc:spChg>
        <pc:spChg chg="add del">
          <ac:chgData name="Ji, Yixiao" userId="2cddaf75-f1d5-472a-994b-3307963c8d6f" providerId="ADAL" clId="{04FC355D-7FAB-4AA9-9C6C-3A1A77A140BB}" dt="2022-12-06T00:49:57.322" v="513" actId="26606"/>
          <ac:spMkLst>
            <pc:docMk/>
            <pc:sldMk cId="2466304553" sldId="280"/>
            <ac:spMk id="46" creationId="{614141FC-8189-47F8-821A-FC9A4E91E039}"/>
          </ac:spMkLst>
        </pc:spChg>
        <pc:spChg chg="add del">
          <ac:chgData name="Ji, Yixiao" userId="2cddaf75-f1d5-472a-994b-3307963c8d6f" providerId="ADAL" clId="{04FC355D-7FAB-4AA9-9C6C-3A1A77A140BB}" dt="2022-12-06T00:49:57.322" v="513" actId="26606"/>
          <ac:spMkLst>
            <pc:docMk/>
            <pc:sldMk cId="2466304553" sldId="280"/>
            <ac:spMk id="48" creationId="{C062E60F-5CD4-4268-8359-8076634680E5}"/>
          </ac:spMkLst>
        </pc:spChg>
        <pc:spChg chg="add del">
          <ac:chgData name="Ji, Yixiao" userId="2cddaf75-f1d5-472a-994b-3307963c8d6f" providerId="ADAL" clId="{04FC355D-7FAB-4AA9-9C6C-3A1A77A140BB}" dt="2022-12-06T00:49:57.322" v="513" actId="26606"/>
          <ac:spMkLst>
            <pc:docMk/>
            <pc:sldMk cId="2466304553" sldId="280"/>
            <ac:spMk id="50" creationId="{BB341EC3-1810-4D33-BA3F-E2D0AA0ECFB6}"/>
          </ac:spMkLst>
        </pc:spChg>
        <pc:spChg chg="add del">
          <ac:chgData name="Ji, Yixiao" userId="2cddaf75-f1d5-472a-994b-3307963c8d6f" providerId="ADAL" clId="{04FC355D-7FAB-4AA9-9C6C-3A1A77A140BB}" dt="2022-12-06T00:49:57.322" v="513" actId="26606"/>
          <ac:spMkLst>
            <pc:docMk/>
            <pc:sldMk cId="2466304553" sldId="280"/>
            <ac:spMk id="52" creationId="{10127CDE-2B99-47A8-BB3C-7D17519105E0}"/>
          </ac:spMkLst>
        </pc:spChg>
        <pc:spChg chg="add del">
          <ac:chgData name="Ji, Yixiao" userId="2cddaf75-f1d5-472a-994b-3307963c8d6f" providerId="ADAL" clId="{04FC355D-7FAB-4AA9-9C6C-3A1A77A140BB}" dt="2022-12-06T00:49:58.692" v="515" actId="26606"/>
          <ac:spMkLst>
            <pc:docMk/>
            <pc:sldMk cId="2466304553" sldId="280"/>
            <ac:spMk id="54" creationId="{0550F5B9-399F-4FAD-AE6C-ED65F9A43A74}"/>
          </ac:spMkLst>
        </pc:spChg>
        <pc:spChg chg="add del">
          <ac:chgData name="Ji, Yixiao" userId="2cddaf75-f1d5-472a-994b-3307963c8d6f" providerId="ADAL" clId="{04FC355D-7FAB-4AA9-9C6C-3A1A77A140BB}" dt="2022-12-06T00:49:58.692" v="515" actId="26606"/>
          <ac:spMkLst>
            <pc:docMk/>
            <pc:sldMk cId="2466304553" sldId="280"/>
            <ac:spMk id="55" creationId="{C062E60F-5CD4-4268-8359-8076634680E5}"/>
          </ac:spMkLst>
        </pc:spChg>
        <pc:spChg chg="add del">
          <ac:chgData name="Ji, Yixiao" userId="2cddaf75-f1d5-472a-994b-3307963c8d6f" providerId="ADAL" clId="{04FC355D-7FAB-4AA9-9C6C-3A1A77A140BB}" dt="2022-12-06T00:49:58.692" v="515" actId="26606"/>
          <ac:spMkLst>
            <pc:docMk/>
            <pc:sldMk cId="2466304553" sldId="280"/>
            <ac:spMk id="56" creationId="{BB341EC3-1810-4D33-BA3F-E2D0AA0ECFB6}"/>
          </ac:spMkLst>
        </pc:spChg>
        <pc:spChg chg="add del">
          <ac:chgData name="Ji, Yixiao" userId="2cddaf75-f1d5-472a-994b-3307963c8d6f" providerId="ADAL" clId="{04FC355D-7FAB-4AA9-9C6C-3A1A77A140BB}" dt="2022-12-06T00:49:58.692" v="515" actId="26606"/>
          <ac:spMkLst>
            <pc:docMk/>
            <pc:sldMk cId="2466304553" sldId="280"/>
            <ac:spMk id="57" creationId="{10127CDE-2B99-47A8-BB3C-7D17519105E0}"/>
          </ac:spMkLst>
        </pc:spChg>
        <pc:spChg chg="add del">
          <ac:chgData name="Ji, Yixiao" userId="2cddaf75-f1d5-472a-994b-3307963c8d6f" providerId="ADAL" clId="{04FC355D-7FAB-4AA9-9C6C-3A1A77A140BB}" dt="2022-12-06T00:50:00.078" v="517" actId="26606"/>
          <ac:spMkLst>
            <pc:docMk/>
            <pc:sldMk cId="2466304553" sldId="280"/>
            <ac:spMk id="59" creationId="{614141FC-8189-47F8-821A-FC9A4E91E039}"/>
          </ac:spMkLst>
        </pc:spChg>
        <pc:spChg chg="add del">
          <ac:chgData name="Ji, Yixiao" userId="2cddaf75-f1d5-472a-994b-3307963c8d6f" providerId="ADAL" clId="{04FC355D-7FAB-4AA9-9C6C-3A1A77A140BB}" dt="2022-12-06T00:50:00.078" v="517" actId="26606"/>
          <ac:spMkLst>
            <pc:docMk/>
            <pc:sldMk cId="2466304553" sldId="280"/>
            <ac:spMk id="60" creationId="{C062E60F-5CD4-4268-8359-8076634680E5}"/>
          </ac:spMkLst>
        </pc:spChg>
        <pc:spChg chg="add del">
          <ac:chgData name="Ji, Yixiao" userId="2cddaf75-f1d5-472a-994b-3307963c8d6f" providerId="ADAL" clId="{04FC355D-7FAB-4AA9-9C6C-3A1A77A140BB}" dt="2022-12-06T00:50:00.078" v="517" actId="26606"/>
          <ac:spMkLst>
            <pc:docMk/>
            <pc:sldMk cId="2466304553" sldId="280"/>
            <ac:spMk id="61" creationId="{BB341EC3-1810-4D33-BA3F-E2D0AA0ECFB6}"/>
          </ac:spMkLst>
        </pc:spChg>
        <pc:spChg chg="add del">
          <ac:chgData name="Ji, Yixiao" userId="2cddaf75-f1d5-472a-994b-3307963c8d6f" providerId="ADAL" clId="{04FC355D-7FAB-4AA9-9C6C-3A1A77A140BB}" dt="2022-12-06T00:50:00.078" v="517" actId="26606"/>
          <ac:spMkLst>
            <pc:docMk/>
            <pc:sldMk cId="2466304553" sldId="280"/>
            <ac:spMk id="62" creationId="{10127CDE-2B99-47A8-BB3C-7D17519105E0}"/>
          </ac:spMkLst>
        </pc:spChg>
        <pc:spChg chg="add del">
          <ac:chgData name="Ji, Yixiao" userId="2cddaf75-f1d5-472a-994b-3307963c8d6f" providerId="ADAL" clId="{04FC355D-7FAB-4AA9-9C6C-3A1A77A140BB}" dt="2022-12-06T00:50:01.032" v="519" actId="26606"/>
          <ac:spMkLst>
            <pc:docMk/>
            <pc:sldMk cId="2466304553" sldId="280"/>
            <ac:spMk id="64" creationId="{0550F5B9-399F-4FAD-AE6C-ED65F9A43A74}"/>
          </ac:spMkLst>
        </pc:spChg>
        <pc:spChg chg="add del">
          <ac:chgData name="Ji, Yixiao" userId="2cddaf75-f1d5-472a-994b-3307963c8d6f" providerId="ADAL" clId="{04FC355D-7FAB-4AA9-9C6C-3A1A77A140BB}" dt="2022-12-06T00:50:01.032" v="519" actId="26606"/>
          <ac:spMkLst>
            <pc:docMk/>
            <pc:sldMk cId="2466304553" sldId="280"/>
            <ac:spMk id="65" creationId="{C062E60F-5CD4-4268-8359-8076634680E5}"/>
          </ac:spMkLst>
        </pc:spChg>
        <pc:spChg chg="add del">
          <ac:chgData name="Ji, Yixiao" userId="2cddaf75-f1d5-472a-994b-3307963c8d6f" providerId="ADAL" clId="{04FC355D-7FAB-4AA9-9C6C-3A1A77A140BB}" dt="2022-12-06T00:50:01.032" v="519" actId="26606"/>
          <ac:spMkLst>
            <pc:docMk/>
            <pc:sldMk cId="2466304553" sldId="280"/>
            <ac:spMk id="66" creationId="{BB341EC3-1810-4D33-BA3F-E2D0AA0ECFB6}"/>
          </ac:spMkLst>
        </pc:spChg>
        <pc:spChg chg="add del">
          <ac:chgData name="Ji, Yixiao" userId="2cddaf75-f1d5-472a-994b-3307963c8d6f" providerId="ADAL" clId="{04FC355D-7FAB-4AA9-9C6C-3A1A77A140BB}" dt="2022-12-06T00:50:01.032" v="519" actId="26606"/>
          <ac:spMkLst>
            <pc:docMk/>
            <pc:sldMk cId="2466304553" sldId="280"/>
            <ac:spMk id="67" creationId="{10127CDE-2B99-47A8-BB3C-7D17519105E0}"/>
          </ac:spMkLst>
        </pc:spChg>
        <pc:spChg chg="add del">
          <ac:chgData name="Ji, Yixiao" userId="2cddaf75-f1d5-472a-994b-3307963c8d6f" providerId="ADAL" clId="{04FC355D-7FAB-4AA9-9C6C-3A1A77A140BB}" dt="2022-12-06T00:50:01.843" v="521" actId="26606"/>
          <ac:spMkLst>
            <pc:docMk/>
            <pc:sldMk cId="2466304553" sldId="280"/>
            <ac:spMk id="69" creationId="{614141FC-8189-47F8-821A-FC9A4E91E039}"/>
          </ac:spMkLst>
        </pc:spChg>
        <pc:spChg chg="add del">
          <ac:chgData name="Ji, Yixiao" userId="2cddaf75-f1d5-472a-994b-3307963c8d6f" providerId="ADAL" clId="{04FC355D-7FAB-4AA9-9C6C-3A1A77A140BB}" dt="2022-12-06T00:50:01.843" v="521" actId="26606"/>
          <ac:spMkLst>
            <pc:docMk/>
            <pc:sldMk cId="2466304553" sldId="280"/>
            <ac:spMk id="70" creationId="{C062E60F-5CD4-4268-8359-8076634680E5}"/>
          </ac:spMkLst>
        </pc:spChg>
        <pc:spChg chg="add del">
          <ac:chgData name="Ji, Yixiao" userId="2cddaf75-f1d5-472a-994b-3307963c8d6f" providerId="ADAL" clId="{04FC355D-7FAB-4AA9-9C6C-3A1A77A140BB}" dt="2022-12-06T00:50:01.843" v="521" actId="26606"/>
          <ac:spMkLst>
            <pc:docMk/>
            <pc:sldMk cId="2466304553" sldId="280"/>
            <ac:spMk id="71" creationId="{BB341EC3-1810-4D33-BA3F-E2D0AA0ECFB6}"/>
          </ac:spMkLst>
        </pc:spChg>
        <pc:spChg chg="add del">
          <ac:chgData name="Ji, Yixiao" userId="2cddaf75-f1d5-472a-994b-3307963c8d6f" providerId="ADAL" clId="{04FC355D-7FAB-4AA9-9C6C-3A1A77A140BB}" dt="2022-12-06T00:50:01.843" v="521" actId="26606"/>
          <ac:spMkLst>
            <pc:docMk/>
            <pc:sldMk cId="2466304553" sldId="280"/>
            <ac:spMk id="72" creationId="{10127CDE-2B99-47A8-BB3C-7D17519105E0}"/>
          </ac:spMkLst>
        </pc:spChg>
        <pc:spChg chg="add del">
          <ac:chgData name="Ji, Yixiao" userId="2cddaf75-f1d5-472a-994b-3307963c8d6f" providerId="ADAL" clId="{04FC355D-7FAB-4AA9-9C6C-3A1A77A140BB}" dt="2022-12-06T00:50:03.885" v="523" actId="26606"/>
          <ac:spMkLst>
            <pc:docMk/>
            <pc:sldMk cId="2466304553" sldId="280"/>
            <ac:spMk id="74" creationId="{0550F5B9-399F-4FAD-AE6C-ED65F9A43A74}"/>
          </ac:spMkLst>
        </pc:spChg>
        <pc:spChg chg="add del">
          <ac:chgData name="Ji, Yixiao" userId="2cddaf75-f1d5-472a-994b-3307963c8d6f" providerId="ADAL" clId="{04FC355D-7FAB-4AA9-9C6C-3A1A77A140BB}" dt="2022-12-06T00:50:03.885" v="523" actId="26606"/>
          <ac:spMkLst>
            <pc:docMk/>
            <pc:sldMk cId="2466304553" sldId="280"/>
            <ac:spMk id="75" creationId="{C062E60F-5CD4-4268-8359-8076634680E5}"/>
          </ac:spMkLst>
        </pc:spChg>
        <pc:spChg chg="add del">
          <ac:chgData name="Ji, Yixiao" userId="2cddaf75-f1d5-472a-994b-3307963c8d6f" providerId="ADAL" clId="{04FC355D-7FAB-4AA9-9C6C-3A1A77A140BB}" dt="2022-12-06T00:50:03.885" v="523" actId="26606"/>
          <ac:spMkLst>
            <pc:docMk/>
            <pc:sldMk cId="2466304553" sldId="280"/>
            <ac:spMk id="76" creationId="{BB341EC3-1810-4D33-BA3F-E2D0AA0ECFB6}"/>
          </ac:spMkLst>
        </pc:spChg>
        <pc:spChg chg="add del">
          <ac:chgData name="Ji, Yixiao" userId="2cddaf75-f1d5-472a-994b-3307963c8d6f" providerId="ADAL" clId="{04FC355D-7FAB-4AA9-9C6C-3A1A77A140BB}" dt="2022-12-06T00:50:03.885" v="523" actId="26606"/>
          <ac:spMkLst>
            <pc:docMk/>
            <pc:sldMk cId="2466304553" sldId="280"/>
            <ac:spMk id="77" creationId="{10127CDE-2B99-47A8-BB3C-7D17519105E0}"/>
          </ac:spMkLst>
        </pc:spChg>
        <pc:spChg chg="add">
          <ac:chgData name="Ji, Yixiao" userId="2cddaf75-f1d5-472a-994b-3307963c8d6f" providerId="ADAL" clId="{04FC355D-7FAB-4AA9-9C6C-3A1A77A140BB}" dt="2022-12-06T00:50:03.890" v="524" actId="26606"/>
          <ac:spMkLst>
            <pc:docMk/>
            <pc:sldMk cId="2466304553" sldId="280"/>
            <ac:spMk id="79" creationId="{614141FC-8189-47F8-821A-FC9A4E91E039}"/>
          </ac:spMkLst>
        </pc:spChg>
        <pc:spChg chg="add">
          <ac:chgData name="Ji, Yixiao" userId="2cddaf75-f1d5-472a-994b-3307963c8d6f" providerId="ADAL" clId="{04FC355D-7FAB-4AA9-9C6C-3A1A77A140BB}" dt="2022-12-06T00:50:03.890" v="524" actId="26606"/>
          <ac:spMkLst>
            <pc:docMk/>
            <pc:sldMk cId="2466304553" sldId="280"/>
            <ac:spMk id="80" creationId="{C062E60F-5CD4-4268-8359-8076634680E5}"/>
          </ac:spMkLst>
        </pc:spChg>
        <pc:spChg chg="add">
          <ac:chgData name="Ji, Yixiao" userId="2cddaf75-f1d5-472a-994b-3307963c8d6f" providerId="ADAL" clId="{04FC355D-7FAB-4AA9-9C6C-3A1A77A140BB}" dt="2022-12-06T00:50:03.890" v="524" actId="26606"/>
          <ac:spMkLst>
            <pc:docMk/>
            <pc:sldMk cId="2466304553" sldId="280"/>
            <ac:spMk id="81" creationId="{BB341EC3-1810-4D33-BA3F-E2D0AA0ECFB6}"/>
          </ac:spMkLst>
        </pc:spChg>
        <pc:spChg chg="add">
          <ac:chgData name="Ji, Yixiao" userId="2cddaf75-f1d5-472a-994b-3307963c8d6f" providerId="ADAL" clId="{04FC355D-7FAB-4AA9-9C6C-3A1A77A140BB}" dt="2022-12-06T00:50:03.890" v="524" actId="26606"/>
          <ac:spMkLst>
            <pc:docMk/>
            <pc:sldMk cId="2466304553" sldId="280"/>
            <ac:spMk id="82" creationId="{10127CDE-2B99-47A8-BB3C-7D17519105E0}"/>
          </ac:spMkLst>
        </pc:spChg>
        <pc:picChg chg="add mod ord">
          <ac:chgData name="Ji, Yixiao" userId="2cddaf75-f1d5-472a-994b-3307963c8d6f" providerId="ADAL" clId="{04FC355D-7FAB-4AA9-9C6C-3A1A77A140BB}" dt="2022-12-06T15:21:43.088" v="2497" actId="14100"/>
          <ac:picMkLst>
            <pc:docMk/>
            <pc:sldMk cId="2466304553" sldId="280"/>
            <ac:picMk id="4" creationId="{2D986851-1E19-3519-ADD4-520EE48023DC}"/>
          </ac:picMkLst>
        </pc:picChg>
        <pc:picChg chg="add mod">
          <ac:chgData name="Ji, Yixiao" userId="2cddaf75-f1d5-472a-994b-3307963c8d6f" providerId="ADAL" clId="{04FC355D-7FAB-4AA9-9C6C-3A1A77A140BB}" dt="2022-12-06T15:21:48.653" v="2498" actId="14100"/>
          <ac:picMkLst>
            <pc:docMk/>
            <pc:sldMk cId="2466304553" sldId="280"/>
            <ac:picMk id="5" creationId="{6C207CE7-F87F-436A-C87B-704E535774E5}"/>
          </ac:picMkLst>
        </pc:picChg>
        <pc:picChg chg="add mod ord">
          <ac:chgData name="Ji, Yixiao" userId="2cddaf75-f1d5-472a-994b-3307963c8d6f" providerId="ADAL" clId="{04FC355D-7FAB-4AA9-9C6C-3A1A77A140BB}" dt="2022-12-06T00:50:03.885" v="523" actId="26606"/>
          <ac:picMkLst>
            <pc:docMk/>
            <pc:sldMk cId="2466304553" sldId="280"/>
            <ac:picMk id="6" creationId="{BB4A99BF-2ED2-5429-6043-78EE9D598C6E}"/>
          </ac:picMkLst>
        </pc:picChg>
      </pc:sldChg>
      <pc:sldChg chg="addSp delSp modSp new mod setBg">
        <pc:chgData name="Ji, Yixiao" userId="2cddaf75-f1d5-472a-994b-3307963c8d6f" providerId="ADAL" clId="{04FC355D-7FAB-4AA9-9C6C-3A1A77A140BB}" dt="2022-12-06T07:08:34.211" v="1383" actId="1076"/>
        <pc:sldMkLst>
          <pc:docMk/>
          <pc:sldMk cId="998192907" sldId="281"/>
        </pc:sldMkLst>
        <pc:spChg chg="del mod">
          <ac:chgData name="Ji, Yixiao" userId="2cddaf75-f1d5-472a-994b-3307963c8d6f" providerId="ADAL" clId="{04FC355D-7FAB-4AA9-9C6C-3A1A77A140BB}" dt="2022-12-06T07:06:15.025" v="1347" actId="478"/>
          <ac:spMkLst>
            <pc:docMk/>
            <pc:sldMk cId="998192907" sldId="281"/>
            <ac:spMk id="2" creationId="{D621B03C-CC6F-0233-B6FD-B485BD91A4B8}"/>
          </ac:spMkLst>
        </pc:spChg>
        <pc:spChg chg="mod">
          <ac:chgData name="Ji, Yixiao" userId="2cddaf75-f1d5-472a-994b-3307963c8d6f" providerId="ADAL" clId="{04FC355D-7FAB-4AA9-9C6C-3A1A77A140BB}" dt="2022-12-06T07:08:22.251" v="1380" actId="1076"/>
          <ac:spMkLst>
            <pc:docMk/>
            <pc:sldMk cId="998192907" sldId="281"/>
            <ac:spMk id="3" creationId="{9F3FE958-BD11-DCDD-B472-8F0B0FC1B8E5}"/>
          </ac:spMkLst>
        </pc:spChg>
        <pc:spChg chg="add mod ord">
          <ac:chgData name="Ji, Yixiao" userId="2cddaf75-f1d5-472a-994b-3307963c8d6f" providerId="ADAL" clId="{04FC355D-7FAB-4AA9-9C6C-3A1A77A140BB}" dt="2022-12-06T07:08:01.047" v="1369" actId="26606"/>
          <ac:spMkLst>
            <pc:docMk/>
            <pc:sldMk cId="998192907" sldId="281"/>
            <ac:spMk id="5" creationId="{9826BCF0-3AF7-7517-9EF4-E52FE6B6390C}"/>
          </ac:spMkLst>
        </pc:spChg>
        <pc:spChg chg="add">
          <ac:chgData name="Ji, Yixiao" userId="2cddaf75-f1d5-472a-994b-3307963c8d6f" providerId="ADAL" clId="{04FC355D-7FAB-4AA9-9C6C-3A1A77A140BB}" dt="2022-12-06T07:08:01.047" v="1369" actId="26606"/>
          <ac:spMkLst>
            <pc:docMk/>
            <pc:sldMk cId="998192907" sldId="281"/>
            <ac:spMk id="10" creationId="{2B97F24A-32CE-4C1C-A50D-3016B394DCFB}"/>
          </ac:spMkLst>
        </pc:spChg>
        <pc:spChg chg="add">
          <ac:chgData name="Ji, Yixiao" userId="2cddaf75-f1d5-472a-994b-3307963c8d6f" providerId="ADAL" clId="{04FC355D-7FAB-4AA9-9C6C-3A1A77A140BB}" dt="2022-12-06T07:08:01.047" v="1369" actId="26606"/>
          <ac:spMkLst>
            <pc:docMk/>
            <pc:sldMk cId="998192907" sldId="281"/>
            <ac:spMk id="12" creationId="{CD8B4F24-440B-49E9-B85D-733523DC064B}"/>
          </ac:spMkLst>
        </pc:spChg>
        <pc:picChg chg="add mod">
          <ac:chgData name="Ji, Yixiao" userId="2cddaf75-f1d5-472a-994b-3307963c8d6f" providerId="ADAL" clId="{04FC355D-7FAB-4AA9-9C6C-3A1A77A140BB}" dt="2022-12-06T07:08:34.211" v="1383" actId="1076"/>
          <ac:picMkLst>
            <pc:docMk/>
            <pc:sldMk cId="998192907" sldId="281"/>
            <ac:picMk id="4" creationId="{648F111E-CD5C-42E3-2FCA-6E9773139BAC}"/>
          </ac:picMkLst>
        </pc:picChg>
      </pc:sldChg>
      <pc:sldChg chg="addSp delSp modSp add mod">
        <pc:chgData name="Ji, Yixiao" userId="2cddaf75-f1d5-472a-994b-3307963c8d6f" providerId="ADAL" clId="{04FC355D-7FAB-4AA9-9C6C-3A1A77A140BB}" dt="2022-12-06T07:13:05.490" v="1502" actId="1037"/>
        <pc:sldMkLst>
          <pc:docMk/>
          <pc:sldMk cId="2016449674" sldId="282"/>
        </pc:sldMkLst>
        <pc:spChg chg="del mod">
          <ac:chgData name="Ji, Yixiao" userId="2cddaf75-f1d5-472a-994b-3307963c8d6f" providerId="ADAL" clId="{04FC355D-7FAB-4AA9-9C6C-3A1A77A140BB}" dt="2022-12-06T07:10:25.461" v="1388" actId="478"/>
          <ac:spMkLst>
            <pc:docMk/>
            <pc:sldMk cId="2016449674" sldId="282"/>
            <ac:spMk id="2" creationId="{D621B03C-CC6F-0233-B6FD-B485BD91A4B8}"/>
          </ac:spMkLst>
        </pc:spChg>
        <pc:spChg chg="mod">
          <ac:chgData name="Ji, Yixiao" userId="2cddaf75-f1d5-472a-994b-3307963c8d6f" providerId="ADAL" clId="{04FC355D-7FAB-4AA9-9C6C-3A1A77A140BB}" dt="2022-12-06T07:12:21.810" v="1440" actId="1038"/>
          <ac:spMkLst>
            <pc:docMk/>
            <pc:sldMk cId="2016449674" sldId="282"/>
            <ac:spMk id="3" creationId="{9F3FE958-BD11-DCDD-B472-8F0B0FC1B8E5}"/>
          </ac:spMkLst>
        </pc:spChg>
        <pc:spChg chg="add mod">
          <ac:chgData name="Ji, Yixiao" userId="2cddaf75-f1d5-472a-994b-3307963c8d6f" providerId="ADAL" clId="{04FC355D-7FAB-4AA9-9C6C-3A1A77A140BB}" dt="2022-12-06T07:10:36.927" v="1403" actId="20577"/>
          <ac:spMkLst>
            <pc:docMk/>
            <pc:sldMk cId="2016449674" sldId="282"/>
            <ac:spMk id="7" creationId="{D920AB0C-6491-2970-E001-8341319C446A}"/>
          </ac:spMkLst>
        </pc:spChg>
        <pc:spChg chg="add mod">
          <ac:chgData name="Ji, Yixiao" userId="2cddaf75-f1d5-472a-994b-3307963c8d6f" providerId="ADAL" clId="{04FC355D-7FAB-4AA9-9C6C-3A1A77A140BB}" dt="2022-12-06T07:13:01.507" v="1495" actId="1076"/>
          <ac:spMkLst>
            <pc:docMk/>
            <pc:sldMk cId="2016449674" sldId="282"/>
            <ac:spMk id="8" creationId="{8B2FCB88-64B9-6CE0-4B82-350A5AC86DB8}"/>
          </ac:spMkLst>
        </pc:spChg>
        <pc:picChg chg="add del mod">
          <ac:chgData name="Ji, Yixiao" userId="2cddaf75-f1d5-472a-994b-3307963c8d6f" providerId="ADAL" clId="{04FC355D-7FAB-4AA9-9C6C-3A1A77A140BB}" dt="2022-12-06T00:44:22.224" v="400" actId="478"/>
          <ac:picMkLst>
            <pc:docMk/>
            <pc:sldMk cId="2016449674" sldId="282"/>
            <ac:picMk id="4" creationId="{0DAB9DD6-2557-412C-BC8A-A7236805D2EF}"/>
          </ac:picMkLst>
        </pc:picChg>
        <pc:picChg chg="add mod">
          <ac:chgData name="Ji, Yixiao" userId="2cddaf75-f1d5-472a-994b-3307963c8d6f" providerId="ADAL" clId="{04FC355D-7FAB-4AA9-9C6C-3A1A77A140BB}" dt="2022-12-06T07:12:29.384" v="1464" actId="1035"/>
          <ac:picMkLst>
            <pc:docMk/>
            <pc:sldMk cId="2016449674" sldId="282"/>
            <ac:picMk id="5" creationId="{510D6184-8D37-2D63-1DA1-F31F44E2C15B}"/>
          </ac:picMkLst>
        </pc:picChg>
        <pc:picChg chg="add mod">
          <ac:chgData name="Ji, Yixiao" userId="2cddaf75-f1d5-472a-994b-3307963c8d6f" providerId="ADAL" clId="{04FC355D-7FAB-4AA9-9C6C-3A1A77A140BB}" dt="2022-12-06T07:13:05.490" v="1502" actId="1037"/>
          <ac:picMkLst>
            <pc:docMk/>
            <pc:sldMk cId="2016449674" sldId="282"/>
            <ac:picMk id="6" creationId="{5D885CEF-CEC4-40B8-4B69-F2EE8674C708}"/>
          </ac:picMkLst>
        </pc:picChg>
      </pc:sldChg>
      <pc:sldChg chg="addSp delSp modSp add mod setBg">
        <pc:chgData name="Ji, Yixiao" userId="2cddaf75-f1d5-472a-994b-3307963c8d6f" providerId="ADAL" clId="{04FC355D-7FAB-4AA9-9C6C-3A1A77A140BB}" dt="2022-12-06T22:14:24.270" v="2616" actId="20577"/>
        <pc:sldMkLst>
          <pc:docMk/>
          <pc:sldMk cId="3759928109" sldId="283"/>
        </pc:sldMkLst>
        <pc:spChg chg="del mod">
          <ac:chgData name="Ji, Yixiao" userId="2cddaf75-f1d5-472a-994b-3307963c8d6f" providerId="ADAL" clId="{04FC355D-7FAB-4AA9-9C6C-3A1A77A140BB}" dt="2022-12-06T15:22:06.467" v="2501" actId="478"/>
          <ac:spMkLst>
            <pc:docMk/>
            <pc:sldMk cId="3759928109" sldId="283"/>
            <ac:spMk id="2" creationId="{EF1C6899-151C-5D3D-B085-300360CC2176}"/>
          </ac:spMkLst>
        </pc:spChg>
        <pc:spChg chg="del mod">
          <ac:chgData name="Ji, Yixiao" userId="2cddaf75-f1d5-472a-994b-3307963c8d6f" providerId="ADAL" clId="{04FC355D-7FAB-4AA9-9C6C-3A1A77A140BB}" dt="2022-12-06T00:51:18.455" v="537" actId="478"/>
          <ac:spMkLst>
            <pc:docMk/>
            <pc:sldMk cId="3759928109" sldId="283"/>
            <ac:spMk id="3" creationId="{2D3B844D-734A-1F27-23A1-0906280C9DBF}"/>
          </ac:spMkLst>
        </pc:spChg>
        <pc:spChg chg="add mod">
          <ac:chgData name="Ji, Yixiao" userId="2cddaf75-f1d5-472a-994b-3307963c8d6f" providerId="ADAL" clId="{04FC355D-7FAB-4AA9-9C6C-3A1A77A140BB}" dt="2022-12-06T22:14:24.270" v="2616" actId="20577"/>
          <ac:spMkLst>
            <pc:docMk/>
            <pc:sldMk cId="3759928109" sldId="283"/>
            <ac:spMk id="6" creationId="{E959C067-579C-8E5A-F72C-0FA28D0B914A}"/>
          </ac:spMkLst>
        </pc:spChg>
        <pc:spChg chg="add mod">
          <ac:chgData name="Ji, Yixiao" userId="2cddaf75-f1d5-472a-994b-3307963c8d6f" providerId="ADAL" clId="{04FC355D-7FAB-4AA9-9C6C-3A1A77A140BB}" dt="2022-12-06T22:14:14.608" v="2606" actId="20577"/>
          <ac:spMkLst>
            <pc:docMk/>
            <pc:sldMk cId="3759928109" sldId="283"/>
            <ac:spMk id="7" creationId="{581E0734-AF29-1445-D335-563FE6D4F4A0}"/>
          </ac:spMkLst>
        </pc:spChg>
        <pc:spChg chg="add mod">
          <ac:chgData name="Ji, Yixiao" userId="2cddaf75-f1d5-472a-994b-3307963c8d6f" providerId="ADAL" clId="{04FC355D-7FAB-4AA9-9C6C-3A1A77A140BB}" dt="2022-12-06T15:22:17.466" v="2515" actId="20577"/>
          <ac:spMkLst>
            <pc:docMk/>
            <pc:sldMk cId="3759928109" sldId="283"/>
            <ac:spMk id="8" creationId="{6FAC52BE-91B9-3D1B-6A48-019210A23118}"/>
          </ac:spMkLst>
        </pc:spChg>
        <pc:spChg chg="add">
          <ac:chgData name="Ji, Yixiao" userId="2cddaf75-f1d5-472a-994b-3307963c8d6f" providerId="ADAL" clId="{04FC355D-7FAB-4AA9-9C6C-3A1A77A140BB}" dt="2022-12-06T00:51:14.460" v="536" actId="26606"/>
          <ac:spMkLst>
            <pc:docMk/>
            <pc:sldMk cId="3759928109" sldId="283"/>
            <ac:spMk id="10" creationId="{32AEEBC8-9D30-42EF-95F2-386C2653FBF0}"/>
          </ac:spMkLst>
        </pc:spChg>
        <pc:spChg chg="add">
          <ac:chgData name="Ji, Yixiao" userId="2cddaf75-f1d5-472a-994b-3307963c8d6f" providerId="ADAL" clId="{04FC355D-7FAB-4AA9-9C6C-3A1A77A140BB}" dt="2022-12-06T00:51:14.460" v="536" actId="26606"/>
          <ac:spMkLst>
            <pc:docMk/>
            <pc:sldMk cId="3759928109" sldId="283"/>
            <ac:spMk id="12" creationId="{2E92FA66-67D7-4CB4-94D3-E643A9AD4757}"/>
          </ac:spMkLst>
        </pc:spChg>
        <pc:picChg chg="add mod">
          <ac:chgData name="Ji, Yixiao" userId="2cddaf75-f1d5-472a-994b-3307963c8d6f" providerId="ADAL" clId="{04FC355D-7FAB-4AA9-9C6C-3A1A77A140BB}" dt="2022-12-06T00:51:44.011" v="539" actId="1076"/>
          <ac:picMkLst>
            <pc:docMk/>
            <pc:sldMk cId="3759928109" sldId="283"/>
            <ac:picMk id="5" creationId="{7CE8AB7F-C68A-4FE0-87B8-5B29CDC7A853}"/>
          </ac:picMkLst>
        </pc:picChg>
      </pc:sldChg>
    </pc:docChg>
  </pc:docChgLst>
  <pc:docChgLst>
    <pc:chgData name="Joshi, Nayan Nandakishore" userId="S::nxj210028@utdallas.edu::499b5fb2-262e-4ced-9ba9-ef2b7c990f8a" providerId="AD" clId="Web-{F3B71D30-A7A6-01F9-0713-E97209863030}"/>
    <pc:docChg chg="addSld modSld">
      <pc:chgData name="Joshi, Nayan Nandakishore" userId="S::nxj210028@utdallas.edu::499b5fb2-262e-4ced-9ba9-ef2b7c990f8a" providerId="AD" clId="Web-{F3B71D30-A7A6-01F9-0713-E97209863030}" dt="2022-12-05T23:29:31.937" v="1734"/>
      <pc:docMkLst>
        <pc:docMk/>
      </pc:docMkLst>
      <pc:sldChg chg="modSp new">
        <pc:chgData name="Joshi, Nayan Nandakishore" userId="S::nxj210028@utdallas.edu::499b5fb2-262e-4ced-9ba9-ef2b7c990f8a" providerId="AD" clId="Web-{F3B71D30-A7A6-01F9-0713-E97209863030}" dt="2022-12-05T19:11:09.865" v="216" actId="20577"/>
        <pc:sldMkLst>
          <pc:docMk/>
          <pc:sldMk cId="4019046016" sldId="263"/>
        </pc:sldMkLst>
        <pc:spChg chg="mod">
          <ac:chgData name="Joshi, Nayan Nandakishore" userId="S::nxj210028@utdallas.edu::499b5fb2-262e-4ced-9ba9-ef2b7c990f8a" providerId="AD" clId="Web-{F3B71D30-A7A6-01F9-0713-E97209863030}" dt="2022-12-05T18:57:10.482" v="13" actId="20577"/>
          <ac:spMkLst>
            <pc:docMk/>
            <pc:sldMk cId="4019046016" sldId="263"/>
            <ac:spMk id="2" creationId="{92B3F7DF-9701-DE64-BC8D-55080775EC94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19:11:09.865" v="216" actId="20577"/>
          <ac:spMkLst>
            <pc:docMk/>
            <pc:sldMk cId="4019046016" sldId="263"/>
            <ac:spMk id="3" creationId="{0EDE8618-E714-153C-C79B-CA4770926991}"/>
          </ac:spMkLst>
        </pc:spChg>
      </pc:sldChg>
      <pc:sldChg chg="addSp delSp modSp new">
        <pc:chgData name="Joshi, Nayan Nandakishore" userId="S::nxj210028@utdallas.edu::499b5fb2-262e-4ced-9ba9-ef2b7c990f8a" providerId="AD" clId="Web-{F3B71D30-A7A6-01F9-0713-E97209863030}" dt="2022-12-05T19:18:17.736" v="343" actId="20577"/>
        <pc:sldMkLst>
          <pc:docMk/>
          <pc:sldMk cId="2709616138" sldId="264"/>
        </pc:sldMkLst>
        <pc:spChg chg="mod">
          <ac:chgData name="Joshi, Nayan Nandakishore" userId="S::nxj210028@utdallas.edu::499b5fb2-262e-4ced-9ba9-ef2b7c990f8a" providerId="AD" clId="Web-{F3B71D30-A7A6-01F9-0713-E97209863030}" dt="2022-12-05T19:11:49.069" v="239" actId="20577"/>
          <ac:spMkLst>
            <pc:docMk/>
            <pc:sldMk cId="2709616138" sldId="264"/>
            <ac:spMk id="2" creationId="{756A93B0-5394-2A41-6609-EE975C70F132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19:18:17.736" v="343" actId="20577"/>
          <ac:spMkLst>
            <pc:docMk/>
            <pc:sldMk cId="2709616138" sldId="264"/>
            <ac:spMk id="3" creationId="{F0309198-F05B-B389-6186-01767B2F9D51}"/>
          </ac:spMkLst>
        </pc:spChg>
        <pc:picChg chg="add del mod">
          <ac:chgData name="Joshi, Nayan Nandakishore" userId="S::nxj210028@utdallas.edu::499b5fb2-262e-4ced-9ba9-ef2b7c990f8a" providerId="AD" clId="Web-{F3B71D30-A7A6-01F9-0713-E97209863030}" dt="2022-12-05T19:16:55.671" v="336"/>
          <ac:picMkLst>
            <pc:docMk/>
            <pc:sldMk cId="2709616138" sldId="264"/>
            <ac:picMk id="4" creationId="{336B6924-709B-3571-A5D4-51ED41CB9AAA}"/>
          </ac:picMkLst>
        </pc:picChg>
      </pc:sldChg>
      <pc:sldChg chg="addSp delSp modSp new">
        <pc:chgData name="Joshi, Nayan Nandakishore" userId="S::nxj210028@utdallas.edu::499b5fb2-262e-4ced-9ba9-ef2b7c990f8a" providerId="AD" clId="Web-{F3B71D30-A7A6-01F9-0713-E97209863030}" dt="2022-12-05T19:19:43.832" v="355" actId="14100"/>
        <pc:sldMkLst>
          <pc:docMk/>
          <pc:sldMk cId="3247557280" sldId="265"/>
        </pc:sldMkLst>
        <pc:spChg chg="mod">
          <ac:chgData name="Joshi, Nayan Nandakishore" userId="S::nxj210028@utdallas.edu::499b5fb2-262e-4ced-9ba9-ef2b7c990f8a" providerId="AD" clId="Web-{F3B71D30-A7A6-01F9-0713-E97209863030}" dt="2022-12-05T19:19:02.238" v="352" actId="20577"/>
          <ac:spMkLst>
            <pc:docMk/>
            <pc:sldMk cId="3247557280" sldId="265"/>
            <ac:spMk id="2" creationId="{501A3DF5-1A05-5769-0425-6A3AE2A625B9}"/>
          </ac:spMkLst>
        </pc:spChg>
        <pc:spChg chg="del">
          <ac:chgData name="Joshi, Nayan Nandakishore" userId="S::nxj210028@utdallas.edu::499b5fb2-262e-4ced-9ba9-ef2b7c990f8a" providerId="AD" clId="Web-{F3B71D30-A7A6-01F9-0713-E97209863030}" dt="2022-12-05T19:19:32.973" v="353"/>
          <ac:spMkLst>
            <pc:docMk/>
            <pc:sldMk cId="3247557280" sldId="265"/>
            <ac:spMk id="3" creationId="{3BFBB1C3-34C3-0EF7-D3CB-A08AB1DFC214}"/>
          </ac:spMkLst>
        </pc:spChg>
        <pc:picChg chg="add mod ord">
          <ac:chgData name="Joshi, Nayan Nandakishore" userId="S::nxj210028@utdallas.edu::499b5fb2-262e-4ced-9ba9-ef2b7c990f8a" providerId="AD" clId="Web-{F3B71D30-A7A6-01F9-0713-E97209863030}" dt="2022-12-05T19:19:43.832" v="355" actId="14100"/>
          <ac:picMkLst>
            <pc:docMk/>
            <pc:sldMk cId="3247557280" sldId="265"/>
            <ac:picMk id="4" creationId="{25B87C78-140D-CE02-297D-AA412D70ABC7}"/>
          </ac:picMkLst>
        </pc:picChg>
      </pc:sldChg>
      <pc:sldChg chg="modSp new">
        <pc:chgData name="Joshi, Nayan Nandakishore" userId="S::nxj210028@utdallas.edu::499b5fb2-262e-4ced-9ba9-ef2b7c990f8a" providerId="AD" clId="Web-{F3B71D30-A7A6-01F9-0713-E97209863030}" dt="2022-12-05T19:28:54.941" v="549" actId="20577"/>
        <pc:sldMkLst>
          <pc:docMk/>
          <pc:sldMk cId="1884814576" sldId="266"/>
        </pc:sldMkLst>
        <pc:spChg chg="mod">
          <ac:chgData name="Joshi, Nayan Nandakishore" userId="S::nxj210028@utdallas.edu::499b5fb2-262e-4ced-9ba9-ef2b7c990f8a" providerId="AD" clId="Web-{F3B71D30-A7A6-01F9-0713-E97209863030}" dt="2022-12-05T19:20:14.771" v="360" actId="20577"/>
          <ac:spMkLst>
            <pc:docMk/>
            <pc:sldMk cId="1884814576" sldId="266"/>
            <ac:spMk id="2" creationId="{14C7C9B8-AB60-BEFE-ADA2-622629602FE0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19:28:54.941" v="549" actId="20577"/>
          <ac:spMkLst>
            <pc:docMk/>
            <pc:sldMk cId="1884814576" sldId="266"/>
            <ac:spMk id="3" creationId="{C5E96D2E-8D9C-0962-C087-2E37E11A947B}"/>
          </ac:spMkLst>
        </pc:spChg>
      </pc:sldChg>
      <pc:sldChg chg="modSp new">
        <pc:chgData name="Joshi, Nayan Nandakishore" userId="S::nxj210028@utdallas.edu::499b5fb2-262e-4ced-9ba9-ef2b7c990f8a" providerId="AD" clId="Web-{F3B71D30-A7A6-01F9-0713-E97209863030}" dt="2022-12-05T20:13:43.583" v="618" actId="20577"/>
        <pc:sldMkLst>
          <pc:docMk/>
          <pc:sldMk cId="1277171201" sldId="267"/>
        </pc:sldMkLst>
        <pc:spChg chg="mod">
          <ac:chgData name="Joshi, Nayan Nandakishore" userId="S::nxj210028@utdallas.edu::499b5fb2-262e-4ced-9ba9-ef2b7c990f8a" providerId="AD" clId="Web-{F3B71D30-A7A6-01F9-0713-E97209863030}" dt="2022-12-05T19:29:30.146" v="562" actId="20577"/>
          <ac:spMkLst>
            <pc:docMk/>
            <pc:sldMk cId="1277171201" sldId="267"/>
            <ac:spMk id="2" creationId="{EC8462DA-CDD0-15A5-C53D-8AC9FF08B138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0:13:43.583" v="618" actId="20577"/>
          <ac:spMkLst>
            <pc:docMk/>
            <pc:sldMk cId="1277171201" sldId="267"/>
            <ac:spMk id="3" creationId="{960B1A07-B775-042F-9032-2019F3510CDE}"/>
          </ac:spMkLst>
        </pc:spChg>
      </pc:sldChg>
      <pc:sldChg chg="addSp delSp modSp new">
        <pc:chgData name="Joshi, Nayan Nandakishore" userId="S::nxj210028@utdallas.edu::499b5fb2-262e-4ced-9ba9-ef2b7c990f8a" providerId="AD" clId="Web-{F3B71D30-A7A6-01F9-0713-E97209863030}" dt="2022-12-05T20:22:28.533" v="800" actId="20577"/>
        <pc:sldMkLst>
          <pc:docMk/>
          <pc:sldMk cId="2802532122" sldId="269"/>
        </pc:sldMkLst>
        <pc:spChg chg="mod">
          <ac:chgData name="Joshi, Nayan Nandakishore" userId="S::nxj210028@utdallas.edu::499b5fb2-262e-4ced-9ba9-ef2b7c990f8a" providerId="AD" clId="Web-{F3B71D30-A7A6-01F9-0713-E97209863030}" dt="2022-12-05T20:15:54.633" v="632" actId="20577"/>
          <ac:spMkLst>
            <pc:docMk/>
            <pc:sldMk cId="2802532122" sldId="269"/>
            <ac:spMk id="2" creationId="{5A574FDA-0702-78F9-C0D3-45B4F2483EDB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0:22:28.533" v="800" actId="20577"/>
          <ac:spMkLst>
            <pc:docMk/>
            <pc:sldMk cId="2802532122" sldId="269"/>
            <ac:spMk id="3" creationId="{99F38425-6123-E9D1-0322-0812B795C1BA}"/>
          </ac:spMkLst>
        </pc:spChg>
        <pc:picChg chg="add del mod">
          <ac:chgData name="Joshi, Nayan Nandakishore" userId="S::nxj210028@utdallas.edu::499b5fb2-262e-4ced-9ba9-ef2b7c990f8a" providerId="AD" clId="Web-{F3B71D30-A7A6-01F9-0713-E97209863030}" dt="2022-12-05T20:21:06.765" v="764"/>
          <ac:picMkLst>
            <pc:docMk/>
            <pc:sldMk cId="2802532122" sldId="269"/>
            <ac:picMk id="4" creationId="{649C17EB-36A4-2818-8E18-CEA1DCCD1DF7}"/>
          </ac:picMkLst>
        </pc:picChg>
      </pc:sldChg>
      <pc:sldChg chg="addSp delSp modSp new">
        <pc:chgData name="Joshi, Nayan Nandakishore" userId="S::nxj210028@utdallas.edu::499b5fb2-262e-4ced-9ba9-ef2b7c990f8a" providerId="AD" clId="Web-{F3B71D30-A7A6-01F9-0713-E97209863030}" dt="2022-12-05T20:26:16.179" v="826" actId="20577"/>
        <pc:sldMkLst>
          <pc:docMk/>
          <pc:sldMk cId="2319244416" sldId="270"/>
        </pc:sldMkLst>
        <pc:spChg chg="mod">
          <ac:chgData name="Joshi, Nayan Nandakishore" userId="S::nxj210028@utdallas.edu::499b5fb2-262e-4ced-9ba9-ef2b7c990f8a" providerId="AD" clId="Web-{F3B71D30-A7A6-01F9-0713-E97209863030}" dt="2022-12-05T20:19:47.435" v="680" actId="20577"/>
          <ac:spMkLst>
            <pc:docMk/>
            <pc:sldMk cId="2319244416" sldId="270"/>
            <ac:spMk id="2" creationId="{DF1AB151-2735-5638-9903-287C48A26D7E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0:26:16.179" v="826" actId="20577"/>
          <ac:spMkLst>
            <pc:docMk/>
            <pc:sldMk cId="2319244416" sldId="270"/>
            <ac:spMk id="3" creationId="{492ED214-7AF5-B8BD-33A0-39FF5BAF41BC}"/>
          </ac:spMkLst>
        </pc:spChg>
        <pc:picChg chg="add del mod">
          <ac:chgData name="Joshi, Nayan Nandakishore" userId="S::nxj210028@utdallas.edu::499b5fb2-262e-4ced-9ba9-ef2b7c990f8a" providerId="AD" clId="Web-{F3B71D30-A7A6-01F9-0713-E97209863030}" dt="2022-12-05T20:25:05.130" v="823"/>
          <ac:picMkLst>
            <pc:docMk/>
            <pc:sldMk cId="2319244416" sldId="270"/>
            <ac:picMk id="4" creationId="{DDD875F7-7638-EEBF-052C-CAA50117A076}"/>
          </ac:picMkLst>
        </pc:picChg>
      </pc:sldChg>
      <pc:sldChg chg="addSp delSp modSp new">
        <pc:chgData name="Joshi, Nayan Nandakishore" userId="S::nxj210028@utdallas.edu::499b5fb2-262e-4ced-9ba9-ef2b7c990f8a" providerId="AD" clId="Web-{F3B71D30-A7A6-01F9-0713-E97209863030}" dt="2022-12-05T20:26:43.945" v="831" actId="20577"/>
        <pc:sldMkLst>
          <pc:docMk/>
          <pc:sldMk cId="1072517302" sldId="271"/>
        </pc:sldMkLst>
        <pc:spChg chg="mod">
          <ac:chgData name="Joshi, Nayan Nandakishore" userId="S::nxj210028@utdallas.edu::499b5fb2-262e-4ced-9ba9-ef2b7c990f8a" providerId="AD" clId="Web-{F3B71D30-A7A6-01F9-0713-E97209863030}" dt="2022-12-05T20:26:43.945" v="831" actId="20577"/>
          <ac:spMkLst>
            <pc:docMk/>
            <pc:sldMk cId="1072517302" sldId="271"/>
            <ac:spMk id="2" creationId="{FDF0BF88-A0B1-1BED-D267-648B9FAFCFC6}"/>
          </ac:spMkLst>
        </pc:spChg>
        <pc:spChg chg="del">
          <ac:chgData name="Joshi, Nayan Nandakishore" userId="S::nxj210028@utdallas.edu::499b5fb2-262e-4ced-9ba9-ef2b7c990f8a" providerId="AD" clId="Web-{F3B71D30-A7A6-01F9-0713-E97209863030}" dt="2022-12-05T20:26:20.085" v="828"/>
          <ac:spMkLst>
            <pc:docMk/>
            <pc:sldMk cId="1072517302" sldId="271"/>
            <ac:spMk id="3" creationId="{69A4ECA0-9AEA-62E3-C506-B725EA1473C1}"/>
          </ac:spMkLst>
        </pc:spChg>
        <pc:picChg chg="add mod ord">
          <ac:chgData name="Joshi, Nayan Nandakishore" userId="S::nxj210028@utdallas.edu::499b5fb2-262e-4ced-9ba9-ef2b7c990f8a" providerId="AD" clId="Web-{F3B71D30-A7A6-01F9-0713-E97209863030}" dt="2022-12-05T20:26:23.117" v="829" actId="1076"/>
          <ac:picMkLst>
            <pc:docMk/>
            <pc:sldMk cId="1072517302" sldId="271"/>
            <ac:picMk id="4" creationId="{A5D24AF9-0C4B-FC41-F3E1-8552077EBD7D}"/>
          </ac:picMkLst>
        </pc:picChg>
      </pc:sldChg>
      <pc:sldChg chg="addSp modSp new">
        <pc:chgData name="Joshi, Nayan Nandakishore" userId="S::nxj210028@utdallas.edu::499b5fb2-262e-4ced-9ba9-ef2b7c990f8a" providerId="AD" clId="Web-{F3B71D30-A7A6-01F9-0713-E97209863030}" dt="2022-12-05T20:30:45.388" v="893" actId="1076"/>
        <pc:sldMkLst>
          <pc:docMk/>
          <pc:sldMk cId="4265252873" sldId="272"/>
        </pc:sldMkLst>
        <pc:spChg chg="mod">
          <ac:chgData name="Joshi, Nayan Nandakishore" userId="S::nxj210028@utdallas.edu::499b5fb2-262e-4ced-9ba9-ef2b7c990f8a" providerId="AD" clId="Web-{F3B71D30-A7A6-01F9-0713-E97209863030}" dt="2022-12-05T20:28:44.948" v="836" actId="20577"/>
          <ac:spMkLst>
            <pc:docMk/>
            <pc:sldMk cId="4265252873" sldId="272"/>
            <ac:spMk id="2" creationId="{313C65EB-4C3D-719A-F684-25AA00D074F6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0:30:37.451" v="891" actId="20577"/>
          <ac:spMkLst>
            <pc:docMk/>
            <pc:sldMk cId="4265252873" sldId="272"/>
            <ac:spMk id="3" creationId="{B79A53D7-AE92-536C-E852-68188006A2CC}"/>
          </ac:spMkLst>
        </pc:spChg>
        <pc:picChg chg="add mod">
          <ac:chgData name="Joshi, Nayan Nandakishore" userId="S::nxj210028@utdallas.edu::499b5fb2-262e-4ced-9ba9-ef2b7c990f8a" providerId="AD" clId="Web-{F3B71D30-A7A6-01F9-0713-E97209863030}" dt="2022-12-05T20:30:03.747" v="890" actId="1076"/>
          <ac:picMkLst>
            <pc:docMk/>
            <pc:sldMk cId="4265252873" sldId="272"/>
            <ac:picMk id="4" creationId="{D5C2CB75-5B9B-7B6C-39AA-0CDF58853E04}"/>
          </ac:picMkLst>
        </pc:picChg>
        <pc:picChg chg="add mod">
          <ac:chgData name="Joshi, Nayan Nandakishore" userId="S::nxj210028@utdallas.edu::499b5fb2-262e-4ced-9ba9-ef2b7c990f8a" providerId="AD" clId="Web-{F3B71D30-A7A6-01F9-0713-E97209863030}" dt="2022-12-05T20:30:45.388" v="893" actId="1076"/>
          <ac:picMkLst>
            <pc:docMk/>
            <pc:sldMk cId="4265252873" sldId="272"/>
            <ac:picMk id="5" creationId="{2101E4CC-0C2E-CB61-F113-0A36E848E93F}"/>
          </ac:picMkLst>
        </pc:picChg>
      </pc:sldChg>
      <pc:sldChg chg="addSp modSp new">
        <pc:chgData name="Joshi, Nayan Nandakishore" userId="S::nxj210028@utdallas.edu::499b5fb2-262e-4ced-9ba9-ef2b7c990f8a" providerId="AD" clId="Web-{F3B71D30-A7A6-01F9-0713-E97209863030}" dt="2022-12-05T20:36:33.068" v="1020" actId="14100"/>
        <pc:sldMkLst>
          <pc:docMk/>
          <pc:sldMk cId="1344077570" sldId="273"/>
        </pc:sldMkLst>
        <pc:spChg chg="mod">
          <ac:chgData name="Joshi, Nayan Nandakishore" userId="S::nxj210028@utdallas.edu::499b5fb2-262e-4ced-9ba9-ef2b7c990f8a" providerId="AD" clId="Web-{F3B71D30-A7A6-01F9-0713-E97209863030}" dt="2022-12-05T20:31:58.609" v="897" actId="20577"/>
          <ac:spMkLst>
            <pc:docMk/>
            <pc:sldMk cId="1344077570" sldId="273"/>
            <ac:spMk id="2" creationId="{6033B149-EF60-6F68-7410-317A14D7F9DE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0:35:45.911" v="1011" actId="20577"/>
          <ac:spMkLst>
            <pc:docMk/>
            <pc:sldMk cId="1344077570" sldId="273"/>
            <ac:spMk id="3" creationId="{B5CB36CC-418C-E5FA-A280-D81D7EC05B3E}"/>
          </ac:spMkLst>
        </pc:spChg>
        <pc:picChg chg="add mod">
          <ac:chgData name="Joshi, Nayan Nandakishore" userId="S::nxj210028@utdallas.edu::499b5fb2-262e-4ced-9ba9-ef2b7c990f8a" providerId="AD" clId="Web-{F3B71D30-A7A6-01F9-0713-E97209863030}" dt="2022-12-05T20:35:57.536" v="1015" actId="1076"/>
          <ac:picMkLst>
            <pc:docMk/>
            <pc:sldMk cId="1344077570" sldId="273"/>
            <ac:picMk id="4" creationId="{EFF9EFAE-5196-D56A-22F3-D40238EDF51B}"/>
          </ac:picMkLst>
        </pc:picChg>
        <pc:picChg chg="add mod">
          <ac:chgData name="Joshi, Nayan Nandakishore" userId="S::nxj210028@utdallas.edu::499b5fb2-262e-4ced-9ba9-ef2b7c990f8a" providerId="AD" clId="Web-{F3B71D30-A7A6-01F9-0713-E97209863030}" dt="2022-12-05T20:36:33.068" v="1020" actId="14100"/>
          <ac:picMkLst>
            <pc:docMk/>
            <pc:sldMk cId="1344077570" sldId="273"/>
            <ac:picMk id="5" creationId="{A09E7321-237C-434D-8BC6-25D41509B838}"/>
          </ac:picMkLst>
        </pc:picChg>
      </pc:sldChg>
      <pc:sldChg chg="modSp new">
        <pc:chgData name="Joshi, Nayan Nandakishore" userId="S::nxj210028@utdallas.edu::499b5fb2-262e-4ced-9ba9-ef2b7c990f8a" providerId="AD" clId="Web-{F3B71D30-A7A6-01F9-0713-E97209863030}" dt="2022-12-05T20:42:29.155" v="1210" actId="20577"/>
        <pc:sldMkLst>
          <pc:docMk/>
          <pc:sldMk cId="754655135" sldId="274"/>
        </pc:sldMkLst>
        <pc:spChg chg="mod">
          <ac:chgData name="Joshi, Nayan Nandakishore" userId="S::nxj210028@utdallas.edu::499b5fb2-262e-4ced-9ba9-ef2b7c990f8a" providerId="AD" clId="Web-{F3B71D30-A7A6-01F9-0713-E97209863030}" dt="2022-12-05T20:39:14.041" v="1025" actId="20577"/>
          <ac:spMkLst>
            <pc:docMk/>
            <pc:sldMk cId="754655135" sldId="274"/>
            <ac:spMk id="2" creationId="{17BDD305-57EB-34CC-9672-C04A01B86BEA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0:42:29.155" v="1210" actId="20577"/>
          <ac:spMkLst>
            <pc:docMk/>
            <pc:sldMk cId="754655135" sldId="274"/>
            <ac:spMk id="3" creationId="{74990A67-EFD1-C607-7264-46AEA176671F}"/>
          </ac:spMkLst>
        </pc:spChg>
      </pc:sldChg>
      <pc:sldChg chg="addSp delSp modSp new">
        <pc:chgData name="Joshi, Nayan Nandakishore" userId="S::nxj210028@utdallas.edu::499b5fb2-262e-4ced-9ba9-ef2b7c990f8a" providerId="AD" clId="Web-{F3B71D30-A7A6-01F9-0713-E97209863030}" dt="2022-12-05T20:48:27.288" v="1293" actId="20577"/>
        <pc:sldMkLst>
          <pc:docMk/>
          <pc:sldMk cId="3335710902" sldId="275"/>
        </pc:sldMkLst>
        <pc:spChg chg="mod">
          <ac:chgData name="Joshi, Nayan Nandakishore" userId="S::nxj210028@utdallas.edu::499b5fb2-262e-4ced-9ba9-ef2b7c990f8a" providerId="AD" clId="Web-{F3B71D30-A7A6-01F9-0713-E97209863030}" dt="2022-12-05T20:43:07.374" v="1222" actId="20577"/>
          <ac:spMkLst>
            <pc:docMk/>
            <pc:sldMk cId="3335710902" sldId="275"/>
            <ac:spMk id="2" creationId="{7C7CC54C-F837-FEB3-244D-DC1EDADA313B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0:48:27.288" v="1293" actId="20577"/>
          <ac:spMkLst>
            <pc:docMk/>
            <pc:sldMk cId="3335710902" sldId="275"/>
            <ac:spMk id="3" creationId="{ADE2B58F-7F17-F39F-E46D-B6AE08DDDEFB}"/>
          </ac:spMkLst>
        </pc:spChg>
        <pc:picChg chg="add del mod">
          <ac:chgData name="Joshi, Nayan Nandakishore" userId="S::nxj210028@utdallas.edu::499b5fb2-262e-4ced-9ba9-ef2b7c990f8a" providerId="AD" clId="Web-{F3B71D30-A7A6-01F9-0713-E97209863030}" dt="2022-12-05T20:47:42.990" v="1230"/>
          <ac:picMkLst>
            <pc:docMk/>
            <pc:sldMk cId="3335710902" sldId="275"/>
            <ac:picMk id="4" creationId="{C157AC7F-2440-ECE4-634B-06E25FE1F562}"/>
          </ac:picMkLst>
        </pc:picChg>
      </pc:sldChg>
      <pc:sldChg chg="addSp delSp modSp new">
        <pc:chgData name="Joshi, Nayan Nandakishore" userId="S::nxj210028@utdallas.edu::499b5fb2-262e-4ced-9ba9-ef2b7c990f8a" providerId="AD" clId="Web-{F3B71D30-A7A6-01F9-0713-E97209863030}" dt="2022-12-05T20:48:58.336" v="1313" actId="20577"/>
        <pc:sldMkLst>
          <pc:docMk/>
          <pc:sldMk cId="2179925635" sldId="276"/>
        </pc:sldMkLst>
        <pc:spChg chg="mod">
          <ac:chgData name="Joshi, Nayan Nandakishore" userId="S::nxj210028@utdallas.edu::499b5fb2-262e-4ced-9ba9-ef2b7c990f8a" providerId="AD" clId="Web-{F3B71D30-A7A6-01F9-0713-E97209863030}" dt="2022-12-05T20:48:58.336" v="1313" actId="20577"/>
          <ac:spMkLst>
            <pc:docMk/>
            <pc:sldMk cId="2179925635" sldId="276"/>
            <ac:spMk id="2" creationId="{ECBF9D33-5ABA-F1BB-9F22-F1500ACED2F0}"/>
          </ac:spMkLst>
        </pc:spChg>
        <pc:spChg chg="del">
          <ac:chgData name="Joshi, Nayan Nandakishore" userId="S::nxj210028@utdallas.edu::499b5fb2-262e-4ced-9ba9-ef2b7c990f8a" providerId="AD" clId="Web-{F3B71D30-A7A6-01F9-0713-E97209863030}" dt="2022-12-05T20:48:37.460" v="1295"/>
          <ac:spMkLst>
            <pc:docMk/>
            <pc:sldMk cId="2179925635" sldId="276"/>
            <ac:spMk id="3" creationId="{C437300E-1C4B-B894-8013-70C23181AD2E}"/>
          </ac:spMkLst>
        </pc:spChg>
        <pc:picChg chg="add mod ord">
          <ac:chgData name="Joshi, Nayan Nandakishore" userId="S::nxj210028@utdallas.edu::499b5fb2-262e-4ced-9ba9-ef2b7c990f8a" providerId="AD" clId="Web-{F3B71D30-A7A6-01F9-0713-E97209863030}" dt="2022-12-05T20:48:45.492" v="1297" actId="14100"/>
          <ac:picMkLst>
            <pc:docMk/>
            <pc:sldMk cId="2179925635" sldId="276"/>
            <ac:picMk id="4" creationId="{0EDE09F0-B0D6-3DA7-69C8-E52657DB1CA5}"/>
          </ac:picMkLst>
        </pc:picChg>
      </pc:sldChg>
      <pc:sldChg chg="addSp delSp modSp new">
        <pc:chgData name="Joshi, Nayan Nandakishore" userId="S::nxj210028@utdallas.edu::499b5fb2-262e-4ced-9ba9-ef2b7c990f8a" providerId="AD" clId="Web-{F3B71D30-A7A6-01F9-0713-E97209863030}" dt="2022-12-05T20:50:43.416" v="1410" actId="14100"/>
        <pc:sldMkLst>
          <pc:docMk/>
          <pc:sldMk cId="1776039125" sldId="277"/>
        </pc:sldMkLst>
        <pc:spChg chg="mod">
          <ac:chgData name="Joshi, Nayan Nandakishore" userId="S::nxj210028@utdallas.edu::499b5fb2-262e-4ced-9ba9-ef2b7c990f8a" providerId="AD" clId="Web-{F3B71D30-A7A6-01F9-0713-E97209863030}" dt="2022-12-05T20:49:38.962" v="1327" actId="20577"/>
          <ac:spMkLst>
            <pc:docMk/>
            <pc:sldMk cId="1776039125" sldId="277"/>
            <ac:spMk id="2" creationId="{D4A5426A-3B66-D04E-C95B-F7D25AC6CD9C}"/>
          </ac:spMkLst>
        </pc:spChg>
        <pc:spChg chg="add del mod">
          <ac:chgData name="Joshi, Nayan Nandakishore" userId="S::nxj210028@utdallas.edu::499b5fb2-262e-4ced-9ba9-ef2b7c990f8a" providerId="AD" clId="Web-{F3B71D30-A7A6-01F9-0713-E97209863030}" dt="2022-12-05T20:50:26.853" v="1405" actId="20577"/>
          <ac:spMkLst>
            <pc:docMk/>
            <pc:sldMk cId="1776039125" sldId="277"/>
            <ac:spMk id="3" creationId="{D164D873-A570-EA57-3416-0DA4FEF08966}"/>
          </ac:spMkLst>
        </pc:spChg>
        <pc:picChg chg="add del mod ord">
          <ac:chgData name="Joshi, Nayan Nandakishore" userId="S::nxj210028@utdallas.edu::499b5fb2-262e-4ced-9ba9-ef2b7c990f8a" providerId="AD" clId="Web-{F3B71D30-A7A6-01F9-0713-E97209863030}" dt="2022-12-05T20:49:10.898" v="1316"/>
          <ac:picMkLst>
            <pc:docMk/>
            <pc:sldMk cId="1776039125" sldId="277"/>
            <ac:picMk id="4" creationId="{E36E9BB7-0EF7-75ED-D184-4052E9554C3E}"/>
          </ac:picMkLst>
        </pc:picChg>
        <pc:picChg chg="add mod">
          <ac:chgData name="Joshi, Nayan Nandakishore" userId="S::nxj210028@utdallas.edu::499b5fb2-262e-4ced-9ba9-ef2b7c990f8a" providerId="AD" clId="Web-{F3B71D30-A7A6-01F9-0713-E97209863030}" dt="2022-12-05T20:50:43.416" v="1410" actId="14100"/>
          <ac:picMkLst>
            <pc:docMk/>
            <pc:sldMk cId="1776039125" sldId="277"/>
            <ac:picMk id="5" creationId="{D59E8835-D264-32E6-27B5-DB01B84DA8E8}"/>
          </ac:picMkLst>
        </pc:picChg>
      </pc:sldChg>
      <pc:sldChg chg="modSp new">
        <pc:chgData name="Joshi, Nayan Nandakishore" userId="S::nxj210028@utdallas.edu::499b5fb2-262e-4ced-9ba9-ef2b7c990f8a" providerId="AD" clId="Web-{F3B71D30-A7A6-01F9-0713-E97209863030}" dt="2022-12-05T23:27:01.042" v="1665" actId="20577"/>
        <pc:sldMkLst>
          <pc:docMk/>
          <pc:sldMk cId="406488582" sldId="278"/>
        </pc:sldMkLst>
        <pc:spChg chg="mod">
          <ac:chgData name="Joshi, Nayan Nandakishore" userId="S::nxj210028@utdallas.edu::499b5fb2-262e-4ced-9ba9-ef2b7c990f8a" providerId="AD" clId="Web-{F3B71D30-A7A6-01F9-0713-E97209863030}" dt="2022-12-05T20:51:08.557" v="1432" actId="20577"/>
          <ac:spMkLst>
            <pc:docMk/>
            <pc:sldMk cId="406488582" sldId="278"/>
            <ac:spMk id="2" creationId="{A04919BC-1EC9-7F07-2A2E-9DFC5C60B0E6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3:27:01.042" v="1665" actId="20577"/>
          <ac:spMkLst>
            <pc:docMk/>
            <pc:sldMk cId="406488582" sldId="278"/>
            <ac:spMk id="3" creationId="{C38EC0F0-1ED7-EA8C-3CB3-B8D26A64BD02}"/>
          </ac:spMkLst>
        </pc:spChg>
      </pc:sldChg>
      <pc:sldChg chg="addSp modSp new">
        <pc:chgData name="Joshi, Nayan Nandakishore" userId="S::nxj210028@utdallas.edu::499b5fb2-262e-4ced-9ba9-ef2b7c990f8a" providerId="AD" clId="Web-{F3B71D30-A7A6-01F9-0713-E97209863030}" dt="2022-12-05T23:29:10.108" v="1733" actId="1076"/>
        <pc:sldMkLst>
          <pc:docMk/>
          <pc:sldMk cId="2466348072" sldId="279"/>
        </pc:sldMkLst>
        <pc:spChg chg="mod">
          <ac:chgData name="Joshi, Nayan Nandakishore" userId="S::nxj210028@utdallas.edu::499b5fb2-262e-4ced-9ba9-ef2b7c990f8a" providerId="AD" clId="Web-{F3B71D30-A7A6-01F9-0713-E97209863030}" dt="2022-12-05T23:27:11.777" v="1667" actId="20577"/>
          <ac:spMkLst>
            <pc:docMk/>
            <pc:sldMk cId="2466348072" sldId="279"/>
            <ac:spMk id="2" creationId="{B92961E4-4EA6-AD3A-D2C3-F6EF3D0191E2}"/>
          </ac:spMkLst>
        </pc:spChg>
        <pc:spChg chg="mod">
          <ac:chgData name="Joshi, Nayan Nandakishore" userId="S::nxj210028@utdallas.edu::499b5fb2-262e-4ced-9ba9-ef2b7c990f8a" providerId="AD" clId="Web-{F3B71D30-A7A6-01F9-0713-E97209863030}" dt="2022-12-05T23:28:46.013" v="1729" actId="20577"/>
          <ac:spMkLst>
            <pc:docMk/>
            <pc:sldMk cId="2466348072" sldId="279"/>
            <ac:spMk id="3" creationId="{0E8A4D89-6AC3-EE89-3C8F-96036D7734BD}"/>
          </ac:spMkLst>
        </pc:spChg>
        <pc:picChg chg="add mod">
          <ac:chgData name="Joshi, Nayan Nandakishore" userId="S::nxj210028@utdallas.edu::499b5fb2-262e-4ced-9ba9-ef2b7c990f8a" providerId="AD" clId="Web-{F3B71D30-A7A6-01F9-0713-E97209863030}" dt="2022-12-05T23:28:49.967" v="1731" actId="1076"/>
          <ac:picMkLst>
            <pc:docMk/>
            <pc:sldMk cId="2466348072" sldId="279"/>
            <ac:picMk id="4" creationId="{185D1777-A27D-EB09-5E9E-1EC521B63613}"/>
          </ac:picMkLst>
        </pc:picChg>
        <pc:picChg chg="add mod">
          <ac:chgData name="Joshi, Nayan Nandakishore" userId="S::nxj210028@utdallas.edu::499b5fb2-262e-4ced-9ba9-ef2b7c990f8a" providerId="AD" clId="Web-{F3B71D30-A7A6-01F9-0713-E97209863030}" dt="2022-12-05T23:29:10.108" v="1733" actId="1076"/>
          <ac:picMkLst>
            <pc:docMk/>
            <pc:sldMk cId="2466348072" sldId="279"/>
            <ac:picMk id="5" creationId="{AB5CE222-2D2C-62D0-F905-CA3479362482}"/>
          </ac:picMkLst>
        </pc:picChg>
      </pc:sldChg>
      <pc:sldChg chg="new">
        <pc:chgData name="Joshi, Nayan Nandakishore" userId="S::nxj210028@utdallas.edu::499b5fb2-262e-4ced-9ba9-ef2b7c990f8a" providerId="AD" clId="Web-{F3B71D30-A7A6-01F9-0713-E97209863030}" dt="2022-12-05T23:29:31.937" v="1734"/>
        <pc:sldMkLst>
          <pc:docMk/>
          <pc:sldMk cId="2466304553" sldId="280"/>
        </pc:sldMkLst>
      </pc:sldChg>
    </pc:docChg>
  </pc:docChgLst>
  <pc:docChgLst>
    <pc:chgData name="Mishra, Paritosh" userId="S::pxm210073@utdallas.edu::3d1ded33-7420-4b62-bff3-d3dca316e568" providerId="AD" clId="Web-{3F886962-8942-4F3A-BD2D-23C1CF6EA20E}"/>
    <pc:docChg chg="addSld modSld">
      <pc:chgData name="Mishra, Paritosh" userId="S::pxm210073@utdallas.edu::3d1ded33-7420-4b62-bff3-d3dca316e568" providerId="AD" clId="Web-{3F886962-8942-4F3A-BD2D-23C1CF6EA20E}" dt="2022-12-05T19:53:14.466" v="76" actId="20577"/>
      <pc:docMkLst>
        <pc:docMk/>
      </pc:docMkLst>
      <pc:sldChg chg="modSp">
        <pc:chgData name="Mishra, Paritosh" userId="S::pxm210073@utdallas.edu::3d1ded33-7420-4b62-bff3-d3dca316e568" providerId="AD" clId="Web-{3F886962-8942-4F3A-BD2D-23C1CF6EA20E}" dt="2022-12-05T19:49:16.191" v="23" actId="20577"/>
        <pc:sldMkLst>
          <pc:docMk/>
          <pc:sldMk cId="4115861589" sldId="257"/>
        </pc:sldMkLst>
        <pc:spChg chg="mod">
          <ac:chgData name="Mishra, Paritosh" userId="S::pxm210073@utdallas.edu::3d1ded33-7420-4b62-bff3-d3dca316e568" providerId="AD" clId="Web-{3F886962-8942-4F3A-BD2D-23C1CF6EA20E}" dt="2022-12-05T19:49:16.191" v="23" actId="20577"/>
          <ac:spMkLst>
            <pc:docMk/>
            <pc:sldMk cId="4115861589" sldId="257"/>
            <ac:spMk id="3" creationId="{EC1956DE-44FA-8ADE-B3D7-9A7ACEBA1D14}"/>
          </ac:spMkLst>
        </pc:spChg>
      </pc:sldChg>
      <pc:sldChg chg="modSp">
        <pc:chgData name="Mishra, Paritosh" userId="S::pxm210073@utdallas.edu::3d1ded33-7420-4b62-bff3-d3dca316e568" providerId="AD" clId="Web-{3F886962-8942-4F3A-BD2D-23C1CF6EA20E}" dt="2022-12-05T19:52:29.324" v="73" actId="20577"/>
        <pc:sldMkLst>
          <pc:docMk/>
          <pc:sldMk cId="2398646279" sldId="258"/>
        </pc:sldMkLst>
        <pc:spChg chg="mod">
          <ac:chgData name="Mishra, Paritosh" userId="S::pxm210073@utdallas.edu::3d1ded33-7420-4b62-bff3-d3dca316e568" providerId="AD" clId="Web-{3F886962-8942-4F3A-BD2D-23C1CF6EA20E}" dt="2022-12-05T19:52:29.324" v="73" actId="20577"/>
          <ac:spMkLst>
            <pc:docMk/>
            <pc:sldMk cId="2398646279" sldId="258"/>
            <ac:spMk id="3" creationId="{C7D13371-8CC4-D1BC-1DF3-1F3929A794B1}"/>
          </ac:spMkLst>
        </pc:spChg>
      </pc:sldChg>
      <pc:sldChg chg="modSp">
        <pc:chgData name="Mishra, Paritosh" userId="S::pxm210073@utdallas.edu::3d1ded33-7420-4b62-bff3-d3dca316e568" providerId="AD" clId="Web-{3F886962-8942-4F3A-BD2D-23C1CF6EA20E}" dt="2022-12-05T19:50:12.444" v="46" actId="20577"/>
        <pc:sldMkLst>
          <pc:docMk/>
          <pc:sldMk cId="1912342308" sldId="262"/>
        </pc:sldMkLst>
        <pc:spChg chg="mod">
          <ac:chgData name="Mishra, Paritosh" userId="S::pxm210073@utdallas.edu::3d1ded33-7420-4b62-bff3-d3dca316e568" providerId="AD" clId="Web-{3F886962-8942-4F3A-BD2D-23C1CF6EA20E}" dt="2022-12-05T19:49:37.005" v="39" actId="20577"/>
          <ac:spMkLst>
            <pc:docMk/>
            <pc:sldMk cId="1912342308" sldId="262"/>
            <ac:spMk id="2" creationId="{03AF5BC0-1874-83E1-AA12-FAD7BBBB9434}"/>
          </ac:spMkLst>
        </pc:spChg>
        <pc:spChg chg="mod">
          <ac:chgData name="Mishra, Paritosh" userId="S::pxm210073@utdallas.edu::3d1ded33-7420-4b62-bff3-d3dca316e568" providerId="AD" clId="Web-{3F886962-8942-4F3A-BD2D-23C1CF6EA20E}" dt="2022-12-05T19:50:12.444" v="46" actId="20577"/>
          <ac:spMkLst>
            <pc:docMk/>
            <pc:sldMk cId="1912342308" sldId="262"/>
            <ac:spMk id="3" creationId="{152092DC-988C-3E85-FBB1-CAF929886438}"/>
          </ac:spMkLst>
        </pc:spChg>
      </pc:sldChg>
      <pc:sldChg chg="modSp new">
        <pc:chgData name="Mishra, Paritosh" userId="S::pxm210073@utdallas.edu::3d1ded33-7420-4b62-bff3-d3dca316e568" providerId="AD" clId="Web-{3F886962-8942-4F3A-BD2D-23C1CF6EA20E}" dt="2022-12-05T19:53:14.466" v="76" actId="20577"/>
        <pc:sldMkLst>
          <pc:docMk/>
          <pc:sldMk cId="1853380324" sldId="268"/>
        </pc:sldMkLst>
        <pc:spChg chg="mod">
          <ac:chgData name="Mishra, Paritosh" userId="S::pxm210073@utdallas.edu::3d1ded33-7420-4b62-bff3-d3dca316e568" providerId="AD" clId="Web-{3F886962-8942-4F3A-BD2D-23C1CF6EA20E}" dt="2022-12-05T19:50:30.913" v="53" actId="20577"/>
          <ac:spMkLst>
            <pc:docMk/>
            <pc:sldMk cId="1853380324" sldId="268"/>
            <ac:spMk id="2" creationId="{1AF76564-49AC-F0AC-940F-37A046531BD6}"/>
          </ac:spMkLst>
        </pc:spChg>
        <pc:spChg chg="mod">
          <ac:chgData name="Mishra, Paritosh" userId="S::pxm210073@utdallas.edu::3d1ded33-7420-4b62-bff3-d3dca316e568" providerId="AD" clId="Web-{3F886962-8942-4F3A-BD2D-23C1CF6EA20E}" dt="2022-12-05T19:53:14.466" v="76" actId="20577"/>
          <ac:spMkLst>
            <pc:docMk/>
            <pc:sldMk cId="1853380324" sldId="268"/>
            <ac:spMk id="3" creationId="{C92CA773-CC25-9650-63A0-D6B9EFFEC00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1631C-5C66-4A8E-971E-E30540E8E69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66521-44E0-4F1D-8B6D-43ADECADEE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386EA8-4019-4662-B0EB-6BE2D502BCD5}" type="parTrans" cxnId="{CAEA6DA0-C19B-41C8-BD43-9115320E43D3}">
      <dgm:prSet/>
      <dgm:spPr/>
      <dgm:t>
        <a:bodyPr/>
        <a:lstStyle/>
        <a:p>
          <a:endParaRPr lang="en-US"/>
        </a:p>
      </dgm:t>
    </dgm:pt>
    <dgm:pt modelId="{B1417C2D-BDE8-4507-8292-6691CEA7E3E8}" type="sibTrans" cxnId="{CAEA6DA0-C19B-41C8-BD43-9115320E43D3}">
      <dgm:prSet/>
      <dgm:spPr/>
      <dgm:t>
        <a:bodyPr/>
        <a:lstStyle/>
        <a:p>
          <a:endParaRPr lang="en-US"/>
        </a:p>
      </dgm:t>
    </dgm:pt>
    <dgm:pt modelId="{1CE59764-1852-4717-A0B9-0129239C1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76F1DD-ECB0-4778-8BAC-A17659055064}" type="sibTrans" cxnId="{B48A7D2C-68D5-4092-B687-99FB3CAE70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715291-6FAD-4A81-9789-C3B04B461A10}" type="parTrans" cxnId="{B48A7D2C-68D5-4092-B687-99FB3CAE70A0}">
      <dgm:prSet/>
      <dgm:spPr/>
      <dgm:t>
        <a:bodyPr/>
        <a:lstStyle/>
        <a:p>
          <a:endParaRPr lang="en-US"/>
        </a:p>
      </dgm:t>
    </dgm:pt>
    <dgm:pt modelId="{284D5B45-CD7E-4770-9B3F-09DEF973EAE6}" type="pres">
      <dgm:prSet presAssocID="{2E71631C-5C66-4A8E-971E-E30540E8E690}" presName="root" presStyleCnt="0">
        <dgm:presLayoutVars>
          <dgm:dir/>
          <dgm:resizeHandles val="exact"/>
        </dgm:presLayoutVars>
      </dgm:prSet>
      <dgm:spPr/>
    </dgm:pt>
    <dgm:pt modelId="{BA581389-B786-4561-85FA-395F10872D26}" type="pres">
      <dgm:prSet presAssocID="{2E71631C-5C66-4A8E-971E-E30540E8E690}" presName="container" presStyleCnt="0">
        <dgm:presLayoutVars>
          <dgm:dir/>
          <dgm:resizeHandles val="exact"/>
        </dgm:presLayoutVars>
      </dgm:prSet>
      <dgm:spPr/>
    </dgm:pt>
    <dgm:pt modelId="{3CB08BCD-A8C1-449D-910B-F0086CB10FFD}" type="pres">
      <dgm:prSet presAssocID="{1CE59764-1852-4717-A0B9-0129239C1EF3}" presName="compNode" presStyleCnt="0"/>
      <dgm:spPr/>
    </dgm:pt>
    <dgm:pt modelId="{A14628DE-09FE-4B1D-88DB-575084ABEE0B}" type="pres">
      <dgm:prSet presAssocID="{1CE59764-1852-4717-A0B9-0129239C1EF3}" presName="iconBgRect" presStyleLbl="bgShp" presStyleIdx="0" presStyleCnt="2" custLinFactX="158639" custLinFactNeighborX="200000" custLinFactNeighborY="-8507"/>
      <dgm:spPr/>
    </dgm:pt>
    <dgm:pt modelId="{0EC95DD3-0B93-4A71-8CBE-2C242AA1ED1B}" type="pres">
      <dgm:prSet presAssocID="{1CE59764-1852-4717-A0B9-0129239C1EF3}" presName="iconRect" presStyleLbl="node1" presStyleIdx="0" presStyleCnt="2" custLinFactX="300000" custLinFactNeighborX="317347" custLinFactNeighborY="-119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D2594C70-FC2D-4774-BDDD-86A168561992}" type="pres">
      <dgm:prSet presAssocID="{1CE59764-1852-4717-A0B9-0129239C1EF3}" presName="spaceRect" presStyleCnt="0"/>
      <dgm:spPr/>
    </dgm:pt>
    <dgm:pt modelId="{9465A1DA-A455-4AB3-ABFC-4280B485D035}" type="pres">
      <dgm:prSet presAssocID="{1CE59764-1852-4717-A0B9-0129239C1EF3}" presName="textRect" presStyleLbl="revTx" presStyleIdx="0" presStyleCnt="2" custLinFactY="97175" custLinFactNeighborX="880" custLinFactNeighborY="100000">
        <dgm:presLayoutVars>
          <dgm:chMax val="1"/>
          <dgm:chPref val="1"/>
        </dgm:presLayoutVars>
      </dgm:prSet>
      <dgm:spPr/>
    </dgm:pt>
    <dgm:pt modelId="{4396766A-6EE3-45BA-B2F0-F4A125F10B55}" type="pres">
      <dgm:prSet presAssocID="{3C76F1DD-ECB0-4778-8BAC-A17659055064}" presName="sibTrans" presStyleLbl="sibTrans2D1" presStyleIdx="0" presStyleCnt="0"/>
      <dgm:spPr/>
    </dgm:pt>
    <dgm:pt modelId="{7A7F2981-407B-4868-8B2D-3F5F32C8F55D}" type="pres">
      <dgm:prSet presAssocID="{0E666521-44E0-4F1D-8B6D-43ADECADEEBD}" presName="compNode" presStyleCnt="0"/>
      <dgm:spPr/>
    </dgm:pt>
    <dgm:pt modelId="{71143FAD-E7CD-488D-9FCA-5CC45892EB9E}" type="pres">
      <dgm:prSet presAssocID="{0E666521-44E0-4F1D-8B6D-43ADECADEEBD}" presName="iconBgRect" presStyleLbl="bgShp" presStyleIdx="1" presStyleCnt="2" custLinFactX="-200000" custLinFactNeighborX="-201104" custLinFactNeighborY="-8507"/>
      <dgm:spPr/>
    </dgm:pt>
    <dgm:pt modelId="{0402B2E8-B73F-4253-A130-5EBBA1BE25E9}" type="pres">
      <dgm:prSet presAssocID="{0E666521-44E0-4F1D-8B6D-43ADECADEEBD}" presName="iconRect" presStyleLbl="node1" presStyleIdx="1" presStyleCnt="2" custLinFactX="-300000" custLinFactNeighborX="-392867" custLinFactNeighborY="-119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913290E-B162-4F02-A2E6-93AA4B556871}" type="pres">
      <dgm:prSet presAssocID="{0E666521-44E0-4F1D-8B6D-43ADECADEEBD}" presName="spaceRect" presStyleCnt="0"/>
      <dgm:spPr/>
    </dgm:pt>
    <dgm:pt modelId="{606A09A5-75FA-444B-B0F1-80C17D973986}" type="pres">
      <dgm:prSet presAssocID="{0E666521-44E0-4F1D-8B6D-43ADECADEEBD}" presName="textRect" presStyleLbl="revTx" presStyleIdx="1" presStyleCnt="2" custLinFactY="8878" custLinFactNeighborX="-14079" custLinFactNeighborY="100000">
        <dgm:presLayoutVars>
          <dgm:chMax val="1"/>
          <dgm:chPref val="1"/>
        </dgm:presLayoutVars>
      </dgm:prSet>
      <dgm:spPr/>
    </dgm:pt>
  </dgm:ptLst>
  <dgm:cxnLst>
    <dgm:cxn modelId="{6E93C513-6DE3-446B-AD7B-0A1F699E1802}" type="presOf" srcId="{2E71631C-5C66-4A8E-971E-E30540E8E690}" destId="{284D5B45-CD7E-4770-9B3F-09DEF973EAE6}" srcOrd="0" destOrd="0" presId="urn:microsoft.com/office/officeart/2018/2/layout/IconCircleList"/>
    <dgm:cxn modelId="{B48A7D2C-68D5-4092-B687-99FB3CAE70A0}" srcId="{2E71631C-5C66-4A8E-971E-E30540E8E690}" destId="{1CE59764-1852-4717-A0B9-0129239C1EF3}" srcOrd="0" destOrd="0" parTransId="{67715291-6FAD-4A81-9789-C3B04B461A10}" sibTransId="{3C76F1DD-ECB0-4778-8BAC-A17659055064}"/>
    <dgm:cxn modelId="{AA4DBB86-53F7-4846-AC88-BAE69672BE4A}" type="presOf" srcId="{3C76F1DD-ECB0-4778-8BAC-A17659055064}" destId="{4396766A-6EE3-45BA-B2F0-F4A125F10B55}" srcOrd="0" destOrd="0" presId="urn:microsoft.com/office/officeart/2018/2/layout/IconCircleList"/>
    <dgm:cxn modelId="{64FBF48F-8565-4C5D-A0C0-42D781754F04}" type="presOf" srcId="{1CE59764-1852-4717-A0B9-0129239C1EF3}" destId="{9465A1DA-A455-4AB3-ABFC-4280B485D035}" srcOrd="0" destOrd="0" presId="urn:microsoft.com/office/officeart/2018/2/layout/IconCircleList"/>
    <dgm:cxn modelId="{4ED5E19F-0C45-4021-B44E-B7A91EFA61EC}" type="presOf" srcId="{0E666521-44E0-4F1D-8B6D-43ADECADEEBD}" destId="{606A09A5-75FA-444B-B0F1-80C17D973986}" srcOrd="0" destOrd="0" presId="urn:microsoft.com/office/officeart/2018/2/layout/IconCircleList"/>
    <dgm:cxn modelId="{CAEA6DA0-C19B-41C8-BD43-9115320E43D3}" srcId="{2E71631C-5C66-4A8E-971E-E30540E8E690}" destId="{0E666521-44E0-4F1D-8B6D-43ADECADEEBD}" srcOrd="1" destOrd="0" parTransId="{E4386EA8-4019-4662-B0EB-6BE2D502BCD5}" sibTransId="{B1417C2D-BDE8-4507-8292-6691CEA7E3E8}"/>
    <dgm:cxn modelId="{D0DB284C-745E-4131-A60B-5EBC26B80E8B}" type="presParOf" srcId="{284D5B45-CD7E-4770-9B3F-09DEF973EAE6}" destId="{BA581389-B786-4561-85FA-395F10872D26}" srcOrd="0" destOrd="0" presId="urn:microsoft.com/office/officeart/2018/2/layout/IconCircleList"/>
    <dgm:cxn modelId="{A4DBB3C6-3A87-4C9A-9929-568778E1A889}" type="presParOf" srcId="{BA581389-B786-4561-85FA-395F10872D26}" destId="{3CB08BCD-A8C1-449D-910B-F0086CB10FFD}" srcOrd="0" destOrd="0" presId="urn:microsoft.com/office/officeart/2018/2/layout/IconCircleList"/>
    <dgm:cxn modelId="{CCFFAFFD-ECCF-4CE2-B800-364E58C205D5}" type="presParOf" srcId="{3CB08BCD-A8C1-449D-910B-F0086CB10FFD}" destId="{A14628DE-09FE-4B1D-88DB-575084ABEE0B}" srcOrd="0" destOrd="0" presId="urn:microsoft.com/office/officeart/2018/2/layout/IconCircleList"/>
    <dgm:cxn modelId="{A574C8CF-4DFD-4307-BA84-9A3711D15383}" type="presParOf" srcId="{3CB08BCD-A8C1-449D-910B-F0086CB10FFD}" destId="{0EC95DD3-0B93-4A71-8CBE-2C242AA1ED1B}" srcOrd="1" destOrd="0" presId="urn:microsoft.com/office/officeart/2018/2/layout/IconCircleList"/>
    <dgm:cxn modelId="{979EA39F-AF60-4CFE-B423-01960F2D4E76}" type="presParOf" srcId="{3CB08BCD-A8C1-449D-910B-F0086CB10FFD}" destId="{D2594C70-FC2D-4774-BDDD-86A168561992}" srcOrd="2" destOrd="0" presId="urn:microsoft.com/office/officeart/2018/2/layout/IconCircleList"/>
    <dgm:cxn modelId="{84CC3F45-4F23-491F-8DF9-C8B9CA0810D1}" type="presParOf" srcId="{3CB08BCD-A8C1-449D-910B-F0086CB10FFD}" destId="{9465A1DA-A455-4AB3-ABFC-4280B485D035}" srcOrd="3" destOrd="0" presId="urn:microsoft.com/office/officeart/2018/2/layout/IconCircleList"/>
    <dgm:cxn modelId="{09461D4F-2E4A-45BE-89E2-D9C7CF985D7F}" type="presParOf" srcId="{BA581389-B786-4561-85FA-395F10872D26}" destId="{4396766A-6EE3-45BA-B2F0-F4A125F10B55}" srcOrd="1" destOrd="0" presId="urn:microsoft.com/office/officeart/2018/2/layout/IconCircleList"/>
    <dgm:cxn modelId="{AF4D9BD8-E615-47FA-90E4-F45FDBC22114}" type="presParOf" srcId="{BA581389-B786-4561-85FA-395F10872D26}" destId="{7A7F2981-407B-4868-8B2D-3F5F32C8F55D}" srcOrd="2" destOrd="0" presId="urn:microsoft.com/office/officeart/2018/2/layout/IconCircleList"/>
    <dgm:cxn modelId="{7EB3C5C1-DAD4-4984-B71A-5860A843C37D}" type="presParOf" srcId="{7A7F2981-407B-4868-8B2D-3F5F32C8F55D}" destId="{71143FAD-E7CD-488D-9FCA-5CC45892EB9E}" srcOrd="0" destOrd="0" presId="urn:microsoft.com/office/officeart/2018/2/layout/IconCircleList"/>
    <dgm:cxn modelId="{4DEDA0CB-0EB9-49DB-AB1C-026C83658D2D}" type="presParOf" srcId="{7A7F2981-407B-4868-8B2D-3F5F32C8F55D}" destId="{0402B2E8-B73F-4253-A130-5EBBA1BE25E9}" srcOrd="1" destOrd="0" presId="urn:microsoft.com/office/officeart/2018/2/layout/IconCircleList"/>
    <dgm:cxn modelId="{1124EEAC-D57A-4455-9FE6-6517405C9E14}" type="presParOf" srcId="{7A7F2981-407B-4868-8B2D-3F5F32C8F55D}" destId="{4913290E-B162-4F02-A2E6-93AA4B556871}" srcOrd="2" destOrd="0" presId="urn:microsoft.com/office/officeart/2018/2/layout/IconCircleList"/>
    <dgm:cxn modelId="{C12F735D-D094-4CF4-B729-564F6983F175}" type="presParOf" srcId="{7A7F2981-407B-4868-8B2D-3F5F32C8F55D}" destId="{606A09A5-75FA-444B-B0F1-80C17D9739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D1013-C1B1-4354-BD17-02C1EAD21352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F435CA-E03A-4E86-A0B1-A383A383371F}">
      <dgm:prSet/>
      <dgm:spPr/>
      <dgm:t>
        <a:bodyPr/>
        <a:lstStyle/>
        <a:p>
          <a:r>
            <a:rPr lang="en-US"/>
            <a:t>All categorical values are converted into numerical values</a:t>
          </a:r>
        </a:p>
      </dgm:t>
    </dgm:pt>
    <dgm:pt modelId="{F27C30A2-4F4D-4753-A4DB-A08864F56644}" type="parTrans" cxnId="{C44B6F63-B629-47FA-B145-D9F6769DD654}">
      <dgm:prSet/>
      <dgm:spPr/>
      <dgm:t>
        <a:bodyPr/>
        <a:lstStyle/>
        <a:p>
          <a:endParaRPr lang="en-US"/>
        </a:p>
      </dgm:t>
    </dgm:pt>
    <dgm:pt modelId="{1DBDDEA7-AA94-4FCA-AEDE-E71495BBFE8D}" type="sibTrans" cxnId="{C44B6F63-B629-47FA-B145-D9F6769DD654}">
      <dgm:prSet/>
      <dgm:spPr/>
      <dgm:t>
        <a:bodyPr/>
        <a:lstStyle/>
        <a:p>
          <a:endParaRPr lang="en-US"/>
        </a:p>
      </dgm:t>
    </dgm:pt>
    <dgm:pt modelId="{D6D1A344-EE8B-450C-990A-C2366D196C81}">
      <dgm:prSet/>
      <dgm:spPr/>
      <dgm:t>
        <a:bodyPr/>
        <a:lstStyle/>
        <a:p>
          <a:r>
            <a:rPr lang="en-US"/>
            <a:t>K-means clustering algorithm</a:t>
          </a:r>
        </a:p>
      </dgm:t>
    </dgm:pt>
    <dgm:pt modelId="{E82FAE38-00FF-446E-8621-9D7D52D4A822}" type="parTrans" cxnId="{4D671597-2161-476A-A352-3EC04435F7FE}">
      <dgm:prSet/>
      <dgm:spPr/>
      <dgm:t>
        <a:bodyPr/>
        <a:lstStyle/>
        <a:p>
          <a:endParaRPr lang="en-US"/>
        </a:p>
      </dgm:t>
    </dgm:pt>
    <dgm:pt modelId="{0BDA44C9-53F6-4F86-8452-CD064A7C6108}" type="sibTrans" cxnId="{4D671597-2161-476A-A352-3EC04435F7FE}">
      <dgm:prSet/>
      <dgm:spPr/>
      <dgm:t>
        <a:bodyPr/>
        <a:lstStyle/>
        <a:p>
          <a:endParaRPr lang="en-US"/>
        </a:p>
      </dgm:t>
    </dgm:pt>
    <dgm:pt modelId="{64009391-F69A-4648-BFDA-852CE77B5593}">
      <dgm:prSet/>
      <dgm:spPr/>
      <dgm:t>
        <a:bodyPr/>
        <a:lstStyle/>
        <a:p>
          <a:r>
            <a:rPr lang="en-US"/>
            <a:t>Plot for date interpretation</a:t>
          </a:r>
        </a:p>
      </dgm:t>
    </dgm:pt>
    <dgm:pt modelId="{56652471-0212-4B6D-9389-D43D88D7E335}" type="parTrans" cxnId="{6F69A834-2942-48C5-B0F6-62545BF4C28A}">
      <dgm:prSet/>
      <dgm:spPr/>
      <dgm:t>
        <a:bodyPr/>
        <a:lstStyle/>
        <a:p>
          <a:endParaRPr lang="en-US"/>
        </a:p>
      </dgm:t>
    </dgm:pt>
    <dgm:pt modelId="{9EC3CB64-E30A-4251-8444-A93C21E8C95F}" type="sibTrans" cxnId="{6F69A834-2942-48C5-B0F6-62545BF4C28A}">
      <dgm:prSet/>
      <dgm:spPr/>
      <dgm:t>
        <a:bodyPr/>
        <a:lstStyle/>
        <a:p>
          <a:endParaRPr lang="en-US"/>
        </a:p>
      </dgm:t>
    </dgm:pt>
    <dgm:pt modelId="{D6ADC972-12F5-4CCB-99E4-79F862FE83CD}" type="pres">
      <dgm:prSet presAssocID="{F66D1013-C1B1-4354-BD17-02C1EAD213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A16E8E-8105-4A8F-BD6C-61F3BEF1E9AB}" type="pres">
      <dgm:prSet presAssocID="{57F435CA-E03A-4E86-A0B1-A383A383371F}" presName="hierRoot1" presStyleCnt="0"/>
      <dgm:spPr/>
    </dgm:pt>
    <dgm:pt modelId="{A9D5B4C4-4F36-446C-8FCB-BE4F2260CF47}" type="pres">
      <dgm:prSet presAssocID="{57F435CA-E03A-4E86-A0B1-A383A383371F}" presName="composite" presStyleCnt="0"/>
      <dgm:spPr/>
    </dgm:pt>
    <dgm:pt modelId="{EFB50DB9-26F4-40C4-8C3E-1777E706E1EB}" type="pres">
      <dgm:prSet presAssocID="{57F435CA-E03A-4E86-A0B1-A383A383371F}" presName="background" presStyleLbl="node0" presStyleIdx="0" presStyleCnt="3"/>
      <dgm:spPr/>
    </dgm:pt>
    <dgm:pt modelId="{04AEA433-F5F9-4F58-8157-197E04CA6727}" type="pres">
      <dgm:prSet presAssocID="{57F435CA-E03A-4E86-A0B1-A383A383371F}" presName="text" presStyleLbl="fgAcc0" presStyleIdx="0" presStyleCnt="3">
        <dgm:presLayoutVars>
          <dgm:chPref val="3"/>
        </dgm:presLayoutVars>
      </dgm:prSet>
      <dgm:spPr/>
    </dgm:pt>
    <dgm:pt modelId="{611A3AEA-3F0E-4F8A-82BE-E514D48DC445}" type="pres">
      <dgm:prSet presAssocID="{57F435CA-E03A-4E86-A0B1-A383A383371F}" presName="hierChild2" presStyleCnt="0"/>
      <dgm:spPr/>
    </dgm:pt>
    <dgm:pt modelId="{0233F14F-C0A0-420F-9A39-9A222123CDB7}" type="pres">
      <dgm:prSet presAssocID="{D6D1A344-EE8B-450C-990A-C2366D196C81}" presName="hierRoot1" presStyleCnt="0"/>
      <dgm:spPr/>
    </dgm:pt>
    <dgm:pt modelId="{7B49079A-CD72-4CD5-85DB-7E1A0757E383}" type="pres">
      <dgm:prSet presAssocID="{D6D1A344-EE8B-450C-990A-C2366D196C81}" presName="composite" presStyleCnt="0"/>
      <dgm:spPr/>
    </dgm:pt>
    <dgm:pt modelId="{189EA025-B00C-445A-BD8A-F119AEBEC58E}" type="pres">
      <dgm:prSet presAssocID="{D6D1A344-EE8B-450C-990A-C2366D196C81}" presName="background" presStyleLbl="node0" presStyleIdx="1" presStyleCnt="3"/>
      <dgm:spPr/>
    </dgm:pt>
    <dgm:pt modelId="{27D3B740-9B6D-4849-A500-E60A168BA9EC}" type="pres">
      <dgm:prSet presAssocID="{D6D1A344-EE8B-450C-990A-C2366D196C81}" presName="text" presStyleLbl="fgAcc0" presStyleIdx="1" presStyleCnt="3">
        <dgm:presLayoutVars>
          <dgm:chPref val="3"/>
        </dgm:presLayoutVars>
      </dgm:prSet>
      <dgm:spPr/>
    </dgm:pt>
    <dgm:pt modelId="{67C301D1-5371-45A8-BBB5-CBA2BD0CFD6F}" type="pres">
      <dgm:prSet presAssocID="{D6D1A344-EE8B-450C-990A-C2366D196C81}" presName="hierChild2" presStyleCnt="0"/>
      <dgm:spPr/>
    </dgm:pt>
    <dgm:pt modelId="{638E63B9-0DBC-4E0F-9C71-A2CA0CE4AB7E}" type="pres">
      <dgm:prSet presAssocID="{64009391-F69A-4648-BFDA-852CE77B5593}" presName="hierRoot1" presStyleCnt="0"/>
      <dgm:spPr/>
    </dgm:pt>
    <dgm:pt modelId="{E2732F92-AF72-462B-897D-78166967A32A}" type="pres">
      <dgm:prSet presAssocID="{64009391-F69A-4648-BFDA-852CE77B5593}" presName="composite" presStyleCnt="0"/>
      <dgm:spPr/>
    </dgm:pt>
    <dgm:pt modelId="{DA04624B-E8EA-4873-A5E2-4F2B89886A74}" type="pres">
      <dgm:prSet presAssocID="{64009391-F69A-4648-BFDA-852CE77B5593}" presName="background" presStyleLbl="node0" presStyleIdx="2" presStyleCnt="3"/>
      <dgm:spPr/>
    </dgm:pt>
    <dgm:pt modelId="{2EBCB5AA-E3B4-47E5-874B-ABF785B9B2E4}" type="pres">
      <dgm:prSet presAssocID="{64009391-F69A-4648-BFDA-852CE77B5593}" presName="text" presStyleLbl="fgAcc0" presStyleIdx="2" presStyleCnt="3">
        <dgm:presLayoutVars>
          <dgm:chPref val="3"/>
        </dgm:presLayoutVars>
      </dgm:prSet>
      <dgm:spPr/>
    </dgm:pt>
    <dgm:pt modelId="{52A128CC-196F-4075-85F0-807DEF4C877A}" type="pres">
      <dgm:prSet presAssocID="{64009391-F69A-4648-BFDA-852CE77B5593}" presName="hierChild2" presStyleCnt="0"/>
      <dgm:spPr/>
    </dgm:pt>
  </dgm:ptLst>
  <dgm:cxnLst>
    <dgm:cxn modelId="{D15F0A2D-212F-44D1-A040-034AB2306577}" type="presOf" srcId="{64009391-F69A-4648-BFDA-852CE77B5593}" destId="{2EBCB5AA-E3B4-47E5-874B-ABF785B9B2E4}" srcOrd="0" destOrd="0" presId="urn:microsoft.com/office/officeart/2005/8/layout/hierarchy1"/>
    <dgm:cxn modelId="{6F69A834-2942-48C5-B0F6-62545BF4C28A}" srcId="{F66D1013-C1B1-4354-BD17-02C1EAD21352}" destId="{64009391-F69A-4648-BFDA-852CE77B5593}" srcOrd="2" destOrd="0" parTransId="{56652471-0212-4B6D-9389-D43D88D7E335}" sibTransId="{9EC3CB64-E30A-4251-8444-A93C21E8C95F}"/>
    <dgm:cxn modelId="{C44B6F63-B629-47FA-B145-D9F6769DD654}" srcId="{F66D1013-C1B1-4354-BD17-02C1EAD21352}" destId="{57F435CA-E03A-4E86-A0B1-A383A383371F}" srcOrd="0" destOrd="0" parTransId="{F27C30A2-4F4D-4753-A4DB-A08864F56644}" sibTransId="{1DBDDEA7-AA94-4FCA-AEDE-E71495BBFE8D}"/>
    <dgm:cxn modelId="{4D671597-2161-476A-A352-3EC04435F7FE}" srcId="{F66D1013-C1B1-4354-BD17-02C1EAD21352}" destId="{D6D1A344-EE8B-450C-990A-C2366D196C81}" srcOrd="1" destOrd="0" parTransId="{E82FAE38-00FF-446E-8621-9D7D52D4A822}" sibTransId="{0BDA44C9-53F6-4F86-8452-CD064A7C6108}"/>
    <dgm:cxn modelId="{C2664D97-AF04-401B-A175-560DE36349FA}" type="presOf" srcId="{57F435CA-E03A-4E86-A0B1-A383A383371F}" destId="{04AEA433-F5F9-4F58-8157-197E04CA6727}" srcOrd="0" destOrd="0" presId="urn:microsoft.com/office/officeart/2005/8/layout/hierarchy1"/>
    <dgm:cxn modelId="{B34E9CA7-861F-4DAF-92E5-BA7840C24A0B}" type="presOf" srcId="{F66D1013-C1B1-4354-BD17-02C1EAD21352}" destId="{D6ADC972-12F5-4CCB-99E4-79F862FE83CD}" srcOrd="0" destOrd="0" presId="urn:microsoft.com/office/officeart/2005/8/layout/hierarchy1"/>
    <dgm:cxn modelId="{B48EC9B6-C81A-48B6-A074-EBF393B0B506}" type="presOf" srcId="{D6D1A344-EE8B-450C-990A-C2366D196C81}" destId="{27D3B740-9B6D-4849-A500-E60A168BA9EC}" srcOrd="0" destOrd="0" presId="urn:microsoft.com/office/officeart/2005/8/layout/hierarchy1"/>
    <dgm:cxn modelId="{1AEC28B2-0F13-42E1-9BDB-B07CDA7139F9}" type="presParOf" srcId="{D6ADC972-12F5-4CCB-99E4-79F862FE83CD}" destId="{26A16E8E-8105-4A8F-BD6C-61F3BEF1E9AB}" srcOrd="0" destOrd="0" presId="urn:microsoft.com/office/officeart/2005/8/layout/hierarchy1"/>
    <dgm:cxn modelId="{38AEC162-7803-496E-97A2-59AE28EE2719}" type="presParOf" srcId="{26A16E8E-8105-4A8F-BD6C-61F3BEF1E9AB}" destId="{A9D5B4C4-4F36-446C-8FCB-BE4F2260CF47}" srcOrd="0" destOrd="0" presId="urn:microsoft.com/office/officeart/2005/8/layout/hierarchy1"/>
    <dgm:cxn modelId="{407F3FE4-4E02-4FD3-971D-411FF1B960BD}" type="presParOf" srcId="{A9D5B4C4-4F36-446C-8FCB-BE4F2260CF47}" destId="{EFB50DB9-26F4-40C4-8C3E-1777E706E1EB}" srcOrd="0" destOrd="0" presId="urn:microsoft.com/office/officeart/2005/8/layout/hierarchy1"/>
    <dgm:cxn modelId="{29CD5B4A-42E0-4A59-A7BE-51EF274EECCF}" type="presParOf" srcId="{A9D5B4C4-4F36-446C-8FCB-BE4F2260CF47}" destId="{04AEA433-F5F9-4F58-8157-197E04CA6727}" srcOrd="1" destOrd="0" presId="urn:microsoft.com/office/officeart/2005/8/layout/hierarchy1"/>
    <dgm:cxn modelId="{07CFC60F-79F5-419A-B0F2-99016BEE9FB2}" type="presParOf" srcId="{26A16E8E-8105-4A8F-BD6C-61F3BEF1E9AB}" destId="{611A3AEA-3F0E-4F8A-82BE-E514D48DC445}" srcOrd="1" destOrd="0" presId="urn:microsoft.com/office/officeart/2005/8/layout/hierarchy1"/>
    <dgm:cxn modelId="{110DB3AA-6E40-46A3-AAD9-0C3E0ABBC4CD}" type="presParOf" srcId="{D6ADC972-12F5-4CCB-99E4-79F862FE83CD}" destId="{0233F14F-C0A0-420F-9A39-9A222123CDB7}" srcOrd="1" destOrd="0" presId="urn:microsoft.com/office/officeart/2005/8/layout/hierarchy1"/>
    <dgm:cxn modelId="{D91BAB20-D4C4-46E6-B9CB-09BAC9E3EB90}" type="presParOf" srcId="{0233F14F-C0A0-420F-9A39-9A222123CDB7}" destId="{7B49079A-CD72-4CD5-85DB-7E1A0757E383}" srcOrd="0" destOrd="0" presId="urn:microsoft.com/office/officeart/2005/8/layout/hierarchy1"/>
    <dgm:cxn modelId="{57FD1A46-D32D-49ED-B71C-7BC5E2F3EEEE}" type="presParOf" srcId="{7B49079A-CD72-4CD5-85DB-7E1A0757E383}" destId="{189EA025-B00C-445A-BD8A-F119AEBEC58E}" srcOrd="0" destOrd="0" presId="urn:microsoft.com/office/officeart/2005/8/layout/hierarchy1"/>
    <dgm:cxn modelId="{ABB5B66B-1D55-476B-B4EA-E9ADBF6BAD54}" type="presParOf" srcId="{7B49079A-CD72-4CD5-85DB-7E1A0757E383}" destId="{27D3B740-9B6D-4849-A500-E60A168BA9EC}" srcOrd="1" destOrd="0" presId="urn:microsoft.com/office/officeart/2005/8/layout/hierarchy1"/>
    <dgm:cxn modelId="{DD3FF16F-592E-4153-859A-4354082A92D0}" type="presParOf" srcId="{0233F14F-C0A0-420F-9A39-9A222123CDB7}" destId="{67C301D1-5371-45A8-BBB5-CBA2BD0CFD6F}" srcOrd="1" destOrd="0" presId="urn:microsoft.com/office/officeart/2005/8/layout/hierarchy1"/>
    <dgm:cxn modelId="{B5BBDE7A-F9F2-4875-A9E1-FA9EF8D37EE5}" type="presParOf" srcId="{D6ADC972-12F5-4CCB-99E4-79F862FE83CD}" destId="{638E63B9-0DBC-4E0F-9C71-A2CA0CE4AB7E}" srcOrd="2" destOrd="0" presId="urn:microsoft.com/office/officeart/2005/8/layout/hierarchy1"/>
    <dgm:cxn modelId="{87F59EF0-EFFC-47D9-A550-5048D100A21C}" type="presParOf" srcId="{638E63B9-0DBC-4E0F-9C71-A2CA0CE4AB7E}" destId="{E2732F92-AF72-462B-897D-78166967A32A}" srcOrd="0" destOrd="0" presId="urn:microsoft.com/office/officeart/2005/8/layout/hierarchy1"/>
    <dgm:cxn modelId="{DBA3A626-214C-490D-97D8-E37A16112E44}" type="presParOf" srcId="{E2732F92-AF72-462B-897D-78166967A32A}" destId="{DA04624B-E8EA-4873-A5E2-4F2B89886A74}" srcOrd="0" destOrd="0" presId="urn:microsoft.com/office/officeart/2005/8/layout/hierarchy1"/>
    <dgm:cxn modelId="{2F7BD2DA-F2DB-430F-AAB8-86AEA429D67D}" type="presParOf" srcId="{E2732F92-AF72-462B-897D-78166967A32A}" destId="{2EBCB5AA-E3B4-47E5-874B-ABF785B9B2E4}" srcOrd="1" destOrd="0" presId="urn:microsoft.com/office/officeart/2005/8/layout/hierarchy1"/>
    <dgm:cxn modelId="{7E14BE49-BEFB-4B40-AD9B-75821B50C3A5}" type="presParOf" srcId="{638E63B9-0DBC-4E0F-9C71-A2CA0CE4AB7E}" destId="{52A128CC-196F-4075-85F0-807DEF4C87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E10610-EF76-49A9-B44E-F0A0D06F3B6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2463545-58BC-4715-A553-C43D4663B00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/>
            <a:t>Accuracy rates for the three models</a:t>
          </a:r>
        </a:p>
      </dgm:t>
    </dgm:pt>
    <dgm:pt modelId="{68B20768-E48B-44DB-82C9-CE8AFAFE76A2}" type="parTrans" cxnId="{7FF24BE5-CF4D-4F23-ACE0-46DC561E5DD6}">
      <dgm:prSet/>
      <dgm:spPr/>
      <dgm:t>
        <a:bodyPr/>
        <a:lstStyle/>
        <a:p>
          <a:endParaRPr lang="en-US"/>
        </a:p>
      </dgm:t>
    </dgm:pt>
    <dgm:pt modelId="{BA99D099-0DFA-4FD6-A61A-B5942FC332F6}" type="sibTrans" cxnId="{7FF24BE5-CF4D-4F23-ACE0-46DC561E5DD6}">
      <dgm:prSet/>
      <dgm:spPr/>
      <dgm:t>
        <a:bodyPr/>
        <a:lstStyle/>
        <a:p>
          <a:endParaRPr lang="en-US"/>
        </a:p>
      </dgm:t>
    </dgm:pt>
    <dgm:pt modelId="{04C466DE-EF1D-470A-A32F-CE6C33B296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Default Decision Tree – 0.8406</a:t>
          </a:r>
        </a:p>
      </dgm:t>
    </dgm:pt>
    <dgm:pt modelId="{C030D9EC-A44D-4BC0-99F9-1200895C228C}" type="parTrans" cxnId="{CA87CF0D-FF19-49BE-A4F2-1C4B6DC86D0E}">
      <dgm:prSet/>
      <dgm:spPr/>
      <dgm:t>
        <a:bodyPr/>
        <a:lstStyle/>
        <a:p>
          <a:endParaRPr lang="en-US"/>
        </a:p>
      </dgm:t>
    </dgm:pt>
    <dgm:pt modelId="{5A38E002-D12A-4815-A9AD-189FCFC63D1F}" type="sibTrans" cxnId="{CA87CF0D-FF19-49BE-A4F2-1C4B6DC86D0E}">
      <dgm:prSet/>
      <dgm:spPr/>
      <dgm:t>
        <a:bodyPr/>
        <a:lstStyle/>
        <a:p>
          <a:endParaRPr lang="en-US"/>
        </a:p>
      </dgm:t>
    </dgm:pt>
    <dgm:pt modelId="{4AA7F4B3-90AF-4A5D-BE37-297F3084DD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Pruned Decision Tree – 0.837</a:t>
          </a:r>
        </a:p>
      </dgm:t>
    </dgm:pt>
    <dgm:pt modelId="{B67B4E73-AE20-425F-A057-7D99F96F2168}" type="parTrans" cxnId="{A91685D8-B77D-4866-B8D5-B76B4502E3EC}">
      <dgm:prSet/>
      <dgm:spPr/>
      <dgm:t>
        <a:bodyPr/>
        <a:lstStyle/>
        <a:p>
          <a:endParaRPr lang="en-US"/>
        </a:p>
      </dgm:t>
    </dgm:pt>
    <dgm:pt modelId="{218BFBBF-49CD-4CBC-A07D-7F62045CFBFB}" type="sibTrans" cxnId="{A91685D8-B77D-4866-B8D5-B76B4502E3EC}">
      <dgm:prSet/>
      <dgm:spPr/>
      <dgm:t>
        <a:bodyPr/>
        <a:lstStyle/>
        <a:p>
          <a:endParaRPr lang="en-US"/>
        </a:p>
      </dgm:t>
    </dgm:pt>
    <dgm:pt modelId="{15E20E7A-513C-4536-95E6-7FB4D66BCB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Random Forest – 0.852</a:t>
          </a:r>
        </a:p>
      </dgm:t>
    </dgm:pt>
    <dgm:pt modelId="{52D5D40E-53F5-4FD8-91F6-00469FF3B6C6}" type="parTrans" cxnId="{6BE8C9E9-B260-47B3-A952-ABE8A86B17E5}">
      <dgm:prSet/>
      <dgm:spPr/>
      <dgm:t>
        <a:bodyPr/>
        <a:lstStyle/>
        <a:p>
          <a:endParaRPr lang="en-US"/>
        </a:p>
      </dgm:t>
    </dgm:pt>
    <dgm:pt modelId="{6BC50390-A74A-4BC8-ACFD-92FB1D3EB98D}" type="sibTrans" cxnId="{6BE8C9E9-B260-47B3-A952-ABE8A86B17E5}">
      <dgm:prSet/>
      <dgm:spPr/>
      <dgm:t>
        <a:bodyPr/>
        <a:lstStyle/>
        <a:p>
          <a:endParaRPr lang="en-US"/>
        </a:p>
      </dgm:t>
    </dgm:pt>
    <dgm:pt modelId="{82211116-02FA-44FC-AD82-E7000579C194}">
      <dgm:prSet custT="1"/>
      <dgm:spPr/>
      <dgm:t>
        <a:bodyPr/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highest accuracy - Random Forest </a:t>
          </a:r>
        </a:p>
      </dgm:t>
    </dgm:pt>
    <dgm:pt modelId="{68BF3FF3-4B78-40F5-AEF7-1238DC1BAD46}" type="parTrans" cxnId="{912D5CE5-9322-49E9-9845-9730CF6D7C63}">
      <dgm:prSet/>
      <dgm:spPr/>
      <dgm:t>
        <a:bodyPr/>
        <a:lstStyle/>
        <a:p>
          <a:endParaRPr lang="en-US"/>
        </a:p>
      </dgm:t>
    </dgm:pt>
    <dgm:pt modelId="{76436E0A-9DF2-466A-83ED-700F039FDCD6}" type="sibTrans" cxnId="{912D5CE5-9322-49E9-9845-9730CF6D7C63}">
      <dgm:prSet/>
      <dgm:spPr/>
      <dgm:t>
        <a:bodyPr/>
        <a:lstStyle/>
        <a:p>
          <a:endParaRPr lang="en-US"/>
        </a:p>
      </dgm:t>
    </dgm:pt>
    <dgm:pt modelId="{F1512F33-F073-4A91-A09D-AC460F09C720}" type="pres">
      <dgm:prSet presAssocID="{65E10610-EF76-49A9-B44E-F0A0D06F3B67}" presName="root" presStyleCnt="0">
        <dgm:presLayoutVars>
          <dgm:dir/>
          <dgm:resizeHandles val="exact"/>
        </dgm:presLayoutVars>
      </dgm:prSet>
      <dgm:spPr/>
    </dgm:pt>
    <dgm:pt modelId="{6DB5734B-3782-49BF-BB73-9A83C7D985FE}" type="pres">
      <dgm:prSet presAssocID="{02463545-58BC-4715-A553-C43D4663B002}" presName="compNode" presStyleCnt="0"/>
      <dgm:spPr/>
    </dgm:pt>
    <dgm:pt modelId="{BDAEBA1B-F0BA-452E-BC64-68BF2B810C71}" type="pres">
      <dgm:prSet presAssocID="{02463545-58BC-4715-A553-C43D4663B002}" presName="iconRect" presStyleLbl="node1" presStyleIdx="0" presStyleCnt="2" custLinFactNeighborX="-36454" custLinFactNeighborY="132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outline"/>
        </a:ext>
      </dgm:extLst>
    </dgm:pt>
    <dgm:pt modelId="{03C82AC3-69AF-4743-83D7-2F7C92EF490B}" type="pres">
      <dgm:prSet presAssocID="{02463545-58BC-4715-A553-C43D4663B002}" presName="iconSpace" presStyleCnt="0"/>
      <dgm:spPr/>
    </dgm:pt>
    <dgm:pt modelId="{8F182091-1DF8-4873-8376-64EC2303AEAD}" type="pres">
      <dgm:prSet presAssocID="{02463545-58BC-4715-A553-C43D4663B002}" presName="parTx" presStyleLbl="revTx" presStyleIdx="0" presStyleCnt="4" custLinFactY="-100000" custLinFactNeighborX="25750" custLinFactNeighborY="-125254">
        <dgm:presLayoutVars>
          <dgm:chMax val="0"/>
          <dgm:chPref val="0"/>
        </dgm:presLayoutVars>
      </dgm:prSet>
      <dgm:spPr/>
    </dgm:pt>
    <dgm:pt modelId="{020B5684-BDDA-4047-990A-5BE21C1C8269}" type="pres">
      <dgm:prSet presAssocID="{02463545-58BC-4715-A553-C43D4663B002}" presName="txSpace" presStyleCnt="0"/>
      <dgm:spPr/>
    </dgm:pt>
    <dgm:pt modelId="{C81DC192-8727-4E01-8CBF-CCC915456F94}" type="pres">
      <dgm:prSet presAssocID="{02463545-58BC-4715-A553-C43D4663B002}" presName="desTx" presStyleLbl="revTx" presStyleIdx="1" presStyleCnt="4" custLinFactY="-63156" custLinFactNeighborX="25969" custLinFactNeighborY="-100000">
        <dgm:presLayoutVars/>
      </dgm:prSet>
      <dgm:spPr/>
    </dgm:pt>
    <dgm:pt modelId="{A75E84C7-8867-4409-85FE-658E743C1217}" type="pres">
      <dgm:prSet presAssocID="{BA99D099-0DFA-4FD6-A61A-B5942FC332F6}" presName="sibTrans" presStyleCnt="0"/>
      <dgm:spPr/>
    </dgm:pt>
    <dgm:pt modelId="{05C630C1-A6C1-4330-96B4-B1A04CC43BEB}" type="pres">
      <dgm:prSet presAssocID="{82211116-02FA-44FC-AD82-E7000579C194}" presName="compNode" presStyleCnt="0"/>
      <dgm:spPr/>
    </dgm:pt>
    <dgm:pt modelId="{87754E40-3368-4675-B5DC-4C7ADEA452A3}" type="pres">
      <dgm:prSet presAssocID="{82211116-02FA-44FC-AD82-E7000579C194}" presName="iconRect" presStyleLbl="node1" presStyleIdx="1" presStyleCnt="2" custLinFactX="-171492" custLinFactY="61211" custLinFactNeighborX="-2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BAD19074-F0D5-4ABA-8ED6-8CC6D73479EB}" type="pres">
      <dgm:prSet presAssocID="{82211116-02FA-44FC-AD82-E7000579C194}" presName="iconSpace" presStyleCnt="0"/>
      <dgm:spPr/>
    </dgm:pt>
    <dgm:pt modelId="{FF42B8EA-E918-4E73-B992-BC6C3D9582B3}" type="pres">
      <dgm:prSet presAssocID="{82211116-02FA-44FC-AD82-E7000579C194}" presName="parTx" presStyleLbl="revTx" presStyleIdx="2" presStyleCnt="4" custScaleX="98620" custScaleY="96054" custLinFactY="89354" custLinFactNeighborX="-91838" custLinFactNeighborY="100000">
        <dgm:presLayoutVars>
          <dgm:chMax val="0"/>
          <dgm:chPref val="0"/>
        </dgm:presLayoutVars>
      </dgm:prSet>
      <dgm:spPr/>
    </dgm:pt>
    <dgm:pt modelId="{EE6DD9A8-7A5E-4D31-AC73-406EB30AD44D}" type="pres">
      <dgm:prSet presAssocID="{82211116-02FA-44FC-AD82-E7000579C194}" presName="txSpace" presStyleCnt="0"/>
      <dgm:spPr/>
    </dgm:pt>
    <dgm:pt modelId="{1D773896-A8A3-4860-BB5C-BA6689192A80}" type="pres">
      <dgm:prSet presAssocID="{82211116-02FA-44FC-AD82-E7000579C194}" presName="desTx" presStyleLbl="revTx" presStyleIdx="3" presStyleCnt="4">
        <dgm:presLayoutVars/>
      </dgm:prSet>
      <dgm:spPr/>
    </dgm:pt>
  </dgm:ptLst>
  <dgm:cxnLst>
    <dgm:cxn modelId="{CA87CF0D-FF19-49BE-A4F2-1C4B6DC86D0E}" srcId="{02463545-58BC-4715-A553-C43D4663B002}" destId="{04C466DE-EF1D-470A-A32F-CE6C33B296E0}" srcOrd="0" destOrd="0" parTransId="{C030D9EC-A44D-4BC0-99F9-1200895C228C}" sibTransId="{5A38E002-D12A-4815-A9AD-189FCFC63D1F}"/>
    <dgm:cxn modelId="{B572EB12-9A2E-4ADF-A05C-7C9E537AB6D8}" type="presOf" srcId="{04C466DE-EF1D-470A-A32F-CE6C33B296E0}" destId="{C81DC192-8727-4E01-8CBF-CCC915456F94}" srcOrd="0" destOrd="0" presId="urn:microsoft.com/office/officeart/2018/2/layout/IconLabelDescriptionList"/>
    <dgm:cxn modelId="{90F5EB2C-4A4F-439E-B951-AC2F97997F22}" type="presOf" srcId="{65E10610-EF76-49A9-B44E-F0A0D06F3B67}" destId="{F1512F33-F073-4A91-A09D-AC460F09C720}" srcOrd="0" destOrd="0" presId="urn:microsoft.com/office/officeart/2018/2/layout/IconLabelDescriptionList"/>
    <dgm:cxn modelId="{93384E54-0BC8-434C-B235-6571CB05BBA0}" type="presOf" srcId="{02463545-58BC-4715-A553-C43D4663B002}" destId="{8F182091-1DF8-4873-8376-64EC2303AEAD}" srcOrd="0" destOrd="0" presId="urn:microsoft.com/office/officeart/2018/2/layout/IconLabelDescriptionList"/>
    <dgm:cxn modelId="{19DA69AA-01CE-4933-BB21-AFD56DAD4AD4}" type="presOf" srcId="{82211116-02FA-44FC-AD82-E7000579C194}" destId="{FF42B8EA-E918-4E73-B992-BC6C3D9582B3}" srcOrd="0" destOrd="0" presId="urn:microsoft.com/office/officeart/2018/2/layout/IconLabelDescriptionList"/>
    <dgm:cxn modelId="{8BA023C4-AF42-4156-B515-828257CEC13B}" type="presOf" srcId="{15E20E7A-513C-4536-95E6-7FB4D66BCBBE}" destId="{C81DC192-8727-4E01-8CBF-CCC915456F94}" srcOrd="0" destOrd="2" presId="urn:microsoft.com/office/officeart/2018/2/layout/IconLabelDescriptionList"/>
    <dgm:cxn modelId="{E7CFB7D0-F657-4BF9-917B-5645C7A7E6B3}" type="presOf" srcId="{4AA7F4B3-90AF-4A5D-BE37-297F3084DD41}" destId="{C81DC192-8727-4E01-8CBF-CCC915456F94}" srcOrd="0" destOrd="1" presId="urn:microsoft.com/office/officeart/2018/2/layout/IconLabelDescriptionList"/>
    <dgm:cxn modelId="{A91685D8-B77D-4866-B8D5-B76B4502E3EC}" srcId="{02463545-58BC-4715-A553-C43D4663B002}" destId="{4AA7F4B3-90AF-4A5D-BE37-297F3084DD41}" srcOrd="1" destOrd="0" parTransId="{B67B4E73-AE20-425F-A057-7D99F96F2168}" sibTransId="{218BFBBF-49CD-4CBC-A07D-7F62045CFBFB}"/>
    <dgm:cxn modelId="{7FF24BE5-CF4D-4F23-ACE0-46DC561E5DD6}" srcId="{65E10610-EF76-49A9-B44E-F0A0D06F3B67}" destId="{02463545-58BC-4715-A553-C43D4663B002}" srcOrd="0" destOrd="0" parTransId="{68B20768-E48B-44DB-82C9-CE8AFAFE76A2}" sibTransId="{BA99D099-0DFA-4FD6-A61A-B5942FC332F6}"/>
    <dgm:cxn modelId="{912D5CE5-9322-49E9-9845-9730CF6D7C63}" srcId="{65E10610-EF76-49A9-B44E-F0A0D06F3B67}" destId="{82211116-02FA-44FC-AD82-E7000579C194}" srcOrd="1" destOrd="0" parTransId="{68BF3FF3-4B78-40F5-AEF7-1238DC1BAD46}" sibTransId="{76436E0A-9DF2-466A-83ED-700F039FDCD6}"/>
    <dgm:cxn modelId="{6BE8C9E9-B260-47B3-A952-ABE8A86B17E5}" srcId="{02463545-58BC-4715-A553-C43D4663B002}" destId="{15E20E7A-513C-4536-95E6-7FB4D66BCBBE}" srcOrd="2" destOrd="0" parTransId="{52D5D40E-53F5-4FD8-91F6-00469FF3B6C6}" sibTransId="{6BC50390-A74A-4BC8-ACFD-92FB1D3EB98D}"/>
    <dgm:cxn modelId="{9D5B8E9B-F911-43BC-91A5-5DD089542FCB}" type="presParOf" srcId="{F1512F33-F073-4A91-A09D-AC460F09C720}" destId="{6DB5734B-3782-49BF-BB73-9A83C7D985FE}" srcOrd="0" destOrd="0" presId="urn:microsoft.com/office/officeart/2018/2/layout/IconLabelDescriptionList"/>
    <dgm:cxn modelId="{C6E6DFE0-E8E3-4C33-9140-FC22D213445F}" type="presParOf" srcId="{6DB5734B-3782-49BF-BB73-9A83C7D985FE}" destId="{BDAEBA1B-F0BA-452E-BC64-68BF2B810C71}" srcOrd="0" destOrd="0" presId="urn:microsoft.com/office/officeart/2018/2/layout/IconLabelDescriptionList"/>
    <dgm:cxn modelId="{EAFFC2D3-5412-4343-B120-5E70565E9994}" type="presParOf" srcId="{6DB5734B-3782-49BF-BB73-9A83C7D985FE}" destId="{03C82AC3-69AF-4743-83D7-2F7C92EF490B}" srcOrd="1" destOrd="0" presId="urn:microsoft.com/office/officeart/2018/2/layout/IconLabelDescriptionList"/>
    <dgm:cxn modelId="{3912E9BC-0B73-4CDA-9962-36FA54075CF2}" type="presParOf" srcId="{6DB5734B-3782-49BF-BB73-9A83C7D985FE}" destId="{8F182091-1DF8-4873-8376-64EC2303AEAD}" srcOrd="2" destOrd="0" presId="urn:microsoft.com/office/officeart/2018/2/layout/IconLabelDescriptionList"/>
    <dgm:cxn modelId="{C0B8F80B-5CE8-4ED8-BF3F-911461AD2506}" type="presParOf" srcId="{6DB5734B-3782-49BF-BB73-9A83C7D985FE}" destId="{020B5684-BDDA-4047-990A-5BE21C1C8269}" srcOrd="3" destOrd="0" presId="urn:microsoft.com/office/officeart/2018/2/layout/IconLabelDescriptionList"/>
    <dgm:cxn modelId="{00E71089-EB14-4D29-8E78-0A0B0AFE7D6B}" type="presParOf" srcId="{6DB5734B-3782-49BF-BB73-9A83C7D985FE}" destId="{C81DC192-8727-4E01-8CBF-CCC915456F94}" srcOrd="4" destOrd="0" presId="urn:microsoft.com/office/officeart/2018/2/layout/IconLabelDescriptionList"/>
    <dgm:cxn modelId="{F12081C8-4FFF-4E76-9DE8-35E6B6012136}" type="presParOf" srcId="{F1512F33-F073-4A91-A09D-AC460F09C720}" destId="{A75E84C7-8867-4409-85FE-658E743C1217}" srcOrd="1" destOrd="0" presId="urn:microsoft.com/office/officeart/2018/2/layout/IconLabelDescriptionList"/>
    <dgm:cxn modelId="{236F8421-0F7C-4ACD-AF2B-04603A8636E4}" type="presParOf" srcId="{F1512F33-F073-4A91-A09D-AC460F09C720}" destId="{05C630C1-A6C1-4330-96B4-B1A04CC43BEB}" srcOrd="2" destOrd="0" presId="urn:microsoft.com/office/officeart/2018/2/layout/IconLabelDescriptionList"/>
    <dgm:cxn modelId="{BA7879C9-9227-4AA6-A28A-5383EF65020C}" type="presParOf" srcId="{05C630C1-A6C1-4330-96B4-B1A04CC43BEB}" destId="{87754E40-3368-4675-B5DC-4C7ADEA452A3}" srcOrd="0" destOrd="0" presId="urn:microsoft.com/office/officeart/2018/2/layout/IconLabelDescriptionList"/>
    <dgm:cxn modelId="{2CA29BCC-C09D-4130-B90F-8694FD4B0CD6}" type="presParOf" srcId="{05C630C1-A6C1-4330-96B4-B1A04CC43BEB}" destId="{BAD19074-F0D5-4ABA-8ED6-8CC6D73479EB}" srcOrd="1" destOrd="0" presId="urn:microsoft.com/office/officeart/2018/2/layout/IconLabelDescriptionList"/>
    <dgm:cxn modelId="{2A2D6DD8-FE8F-4D8F-8D01-3C997FFA2CFB}" type="presParOf" srcId="{05C630C1-A6C1-4330-96B4-B1A04CC43BEB}" destId="{FF42B8EA-E918-4E73-B992-BC6C3D9582B3}" srcOrd="2" destOrd="0" presId="urn:microsoft.com/office/officeart/2018/2/layout/IconLabelDescriptionList"/>
    <dgm:cxn modelId="{6F444554-6190-4586-A4DE-69E2BD198881}" type="presParOf" srcId="{05C630C1-A6C1-4330-96B4-B1A04CC43BEB}" destId="{EE6DD9A8-7A5E-4D31-AC73-406EB30AD44D}" srcOrd="3" destOrd="0" presId="urn:microsoft.com/office/officeart/2018/2/layout/IconLabelDescriptionList"/>
    <dgm:cxn modelId="{EF431873-E511-4753-8593-2E05B78D6C3B}" type="presParOf" srcId="{05C630C1-A6C1-4330-96B4-B1A04CC43BEB}" destId="{1D773896-A8A3-4860-BB5C-BA6689192A8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90952A-FA5A-4116-A8CD-09E4F2BF724A}" type="doc">
      <dgm:prSet loTypeId="urn:microsoft.com/office/officeart/2005/8/layout/vList5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5BCF70D-DA5F-47E9-A929-59136F3BEFE4}">
      <dgm:prSet/>
      <dgm:spPr/>
      <dgm:t>
        <a:bodyPr/>
        <a:lstStyle/>
        <a:p>
          <a:r>
            <a:rPr lang="en-US"/>
            <a:t>As the revenue in this dataset represents whether the customer placed an order, logistic regression can also be used</a:t>
          </a:r>
        </a:p>
      </dgm:t>
    </dgm:pt>
    <dgm:pt modelId="{88E134C0-5EFF-453F-9892-412811C9B5AA}" type="parTrans" cxnId="{18EC08DC-6B1B-4462-B46A-A0C691DA9ADC}">
      <dgm:prSet/>
      <dgm:spPr/>
      <dgm:t>
        <a:bodyPr/>
        <a:lstStyle/>
        <a:p>
          <a:endParaRPr lang="en-US"/>
        </a:p>
      </dgm:t>
    </dgm:pt>
    <dgm:pt modelId="{2F9FC4FD-F1C7-40C9-9ADB-C869733D7495}" type="sibTrans" cxnId="{18EC08DC-6B1B-4462-B46A-A0C691DA9ADC}">
      <dgm:prSet/>
      <dgm:spPr/>
      <dgm:t>
        <a:bodyPr/>
        <a:lstStyle/>
        <a:p>
          <a:endParaRPr lang="en-US"/>
        </a:p>
      </dgm:t>
    </dgm:pt>
    <dgm:pt modelId="{03DD2DBB-B5F6-40AE-B48B-662A3F679465}">
      <dgm:prSet/>
      <dgm:spPr/>
      <dgm:t>
        <a:bodyPr/>
        <a:lstStyle/>
        <a:p>
          <a:r>
            <a:rPr lang="en-US"/>
            <a:t>Similar results –</a:t>
          </a:r>
        </a:p>
        <a:p>
          <a:r>
            <a:rPr lang="en-US"/>
            <a:t>logistic regression and decision tree</a:t>
          </a:r>
        </a:p>
      </dgm:t>
    </dgm:pt>
    <dgm:pt modelId="{57F38D15-43E1-447E-ACDB-FA60800D88CB}" type="parTrans" cxnId="{2D82782A-BB1A-4998-8C20-B2729B28701D}">
      <dgm:prSet/>
      <dgm:spPr/>
      <dgm:t>
        <a:bodyPr/>
        <a:lstStyle/>
        <a:p>
          <a:endParaRPr lang="en-US"/>
        </a:p>
      </dgm:t>
    </dgm:pt>
    <dgm:pt modelId="{5921A822-E529-48C8-8F06-BACD80AF30F6}" type="sibTrans" cxnId="{2D82782A-BB1A-4998-8C20-B2729B28701D}">
      <dgm:prSet/>
      <dgm:spPr/>
      <dgm:t>
        <a:bodyPr/>
        <a:lstStyle/>
        <a:p>
          <a:endParaRPr lang="en-US"/>
        </a:p>
      </dgm:t>
    </dgm:pt>
    <dgm:pt modelId="{8B8ADE8A-A26C-4A71-92DD-59500668E98F}">
      <dgm:prSet/>
      <dgm:spPr/>
      <dgm:t>
        <a:bodyPr/>
        <a:lstStyle/>
        <a:p>
          <a:r>
            <a:rPr lang="en-US"/>
            <a:t>Page Values and Month are still significant, but Exit Rates and Bounce Rates are also considered to be important</a:t>
          </a:r>
        </a:p>
      </dgm:t>
    </dgm:pt>
    <dgm:pt modelId="{DF0AB9AE-4A99-4769-B881-FE44EAFFC42C}" type="parTrans" cxnId="{E868E355-9A1F-4E4C-A5D6-1ADFC2558B5F}">
      <dgm:prSet/>
      <dgm:spPr/>
      <dgm:t>
        <a:bodyPr/>
        <a:lstStyle/>
        <a:p>
          <a:endParaRPr lang="en-US"/>
        </a:p>
      </dgm:t>
    </dgm:pt>
    <dgm:pt modelId="{20305A91-366C-4024-9EB1-A5C6FEA390EA}" type="sibTrans" cxnId="{E868E355-9A1F-4E4C-A5D6-1ADFC2558B5F}">
      <dgm:prSet/>
      <dgm:spPr/>
      <dgm:t>
        <a:bodyPr/>
        <a:lstStyle/>
        <a:p>
          <a:endParaRPr lang="en-US"/>
        </a:p>
      </dgm:t>
    </dgm:pt>
    <dgm:pt modelId="{B9DA0272-6F63-48DC-86BD-B4BBDBE62D1F}">
      <dgm:prSet/>
      <dgm:spPr/>
      <dgm:t>
        <a:bodyPr/>
        <a:lstStyle/>
        <a:p>
          <a:r>
            <a:rPr lang="en-US"/>
            <a:t>Partial model – </a:t>
          </a:r>
        </a:p>
        <a:p>
          <a:r>
            <a:rPr lang="en-US"/>
            <a:t>backward selection process </a:t>
          </a:r>
        </a:p>
      </dgm:t>
    </dgm:pt>
    <dgm:pt modelId="{17DAE8EC-3719-4B54-B2F4-D5183D6CE0F2}" type="parTrans" cxnId="{F4C288C9-8228-4D96-A00C-4CA7585E8558}">
      <dgm:prSet/>
      <dgm:spPr/>
      <dgm:t>
        <a:bodyPr/>
        <a:lstStyle/>
        <a:p>
          <a:endParaRPr lang="en-US"/>
        </a:p>
      </dgm:t>
    </dgm:pt>
    <dgm:pt modelId="{6DBB5C87-2CB3-41C0-B9B0-A9C9678409BF}" type="sibTrans" cxnId="{F4C288C9-8228-4D96-A00C-4CA7585E8558}">
      <dgm:prSet/>
      <dgm:spPr/>
      <dgm:t>
        <a:bodyPr/>
        <a:lstStyle/>
        <a:p>
          <a:endParaRPr lang="en-US"/>
        </a:p>
      </dgm:t>
    </dgm:pt>
    <dgm:pt modelId="{06EADB6F-886A-4FDF-8AFD-F00CBEB155C6}">
      <dgm:prSet/>
      <dgm:spPr/>
      <dgm:t>
        <a:bodyPr/>
        <a:lstStyle/>
        <a:p>
          <a:r>
            <a:rPr lang="en-US"/>
            <a:t>Accuracy rate check</a:t>
          </a:r>
        </a:p>
      </dgm:t>
    </dgm:pt>
    <dgm:pt modelId="{6F64A3B9-82B7-413A-8470-0CC9E1020F09}" type="parTrans" cxnId="{82955D2F-1F5D-476B-8234-3322672EFF0C}">
      <dgm:prSet/>
      <dgm:spPr/>
      <dgm:t>
        <a:bodyPr/>
        <a:lstStyle/>
        <a:p>
          <a:endParaRPr lang="en-US"/>
        </a:p>
      </dgm:t>
    </dgm:pt>
    <dgm:pt modelId="{0A627C88-BDA6-4BFA-956B-3DEB2A6F66DF}" type="sibTrans" cxnId="{82955D2F-1F5D-476B-8234-3322672EFF0C}">
      <dgm:prSet/>
      <dgm:spPr/>
      <dgm:t>
        <a:bodyPr/>
        <a:lstStyle/>
        <a:p>
          <a:endParaRPr lang="en-US"/>
        </a:p>
      </dgm:t>
    </dgm:pt>
    <dgm:pt modelId="{63C9109B-7050-453A-95B4-236033470D16}" type="pres">
      <dgm:prSet presAssocID="{8990952A-FA5A-4116-A8CD-09E4F2BF724A}" presName="Name0" presStyleCnt="0">
        <dgm:presLayoutVars>
          <dgm:dir/>
          <dgm:animLvl val="lvl"/>
          <dgm:resizeHandles val="exact"/>
        </dgm:presLayoutVars>
      </dgm:prSet>
      <dgm:spPr/>
    </dgm:pt>
    <dgm:pt modelId="{82F2AF86-303E-45CB-B944-32EFA915C56C}" type="pres">
      <dgm:prSet presAssocID="{25BCF70D-DA5F-47E9-A929-59136F3BEFE4}" presName="linNode" presStyleCnt="0"/>
      <dgm:spPr/>
    </dgm:pt>
    <dgm:pt modelId="{C9324008-14C8-489D-AFAF-3DCC4D7E2FE4}" type="pres">
      <dgm:prSet presAssocID="{25BCF70D-DA5F-47E9-A929-59136F3BEFE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EF60148-8E74-4A43-BA26-80D3C80E5E70}" type="pres">
      <dgm:prSet presAssocID="{2F9FC4FD-F1C7-40C9-9ADB-C869733D7495}" presName="sp" presStyleCnt="0"/>
      <dgm:spPr/>
    </dgm:pt>
    <dgm:pt modelId="{F304E541-EDAE-421F-9934-1274369B1133}" type="pres">
      <dgm:prSet presAssocID="{03DD2DBB-B5F6-40AE-B48B-662A3F679465}" presName="linNode" presStyleCnt="0"/>
      <dgm:spPr/>
    </dgm:pt>
    <dgm:pt modelId="{BF17C9A6-F73C-4998-A3AE-79E9A59EC4EC}" type="pres">
      <dgm:prSet presAssocID="{03DD2DBB-B5F6-40AE-B48B-662A3F67946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6B6D7B0-BC70-48A4-A164-DED741FD16B0}" type="pres">
      <dgm:prSet presAssocID="{5921A822-E529-48C8-8F06-BACD80AF30F6}" presName="sp" presStyleCnt="0"/>
      <dgm:spPr/>
    </dgm:pt>
    <dgm:pt modelId="{524DD8D0-A9C1-44FC-AD8E-15AE787DAC9D}" type="pres">
      <dgm:prSet presAssocID="{8B8ADE8A-A26C-4A71-92DD-59500668E98F}" presName="linNode" presStyleCnt="0"/>
      <dgm:spPr/>
    </dgm:pt>
    <dgm:pt modelId="{4B0562F3-3B2E-4774-B380-AEEE0EC20552}" type="pres">
      <dgm:prSet presAssocID="{8B8ADE8A-A26C-4A71-92DD-59500668E98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7C19D3A-E8DE-4A86-B415-8D7CFF48E9FE}" type="pres">
      <dgm:prSet presAssocID="{20305A91-366C-4024-9EB1-A5C6FEA390EA}" presName="sp" presStyleCnt="0"/>
      <dgm:spPr/>
    </dgm:pt>
    <dgm:pt modelId="{3EF05E8F-EE9C-4924-8F6E-BCEBD49954FD}" type="pres">
      <dgm:prSet presAssocID="{B9DA0272-6F63-48DC-86BD-B4BBDBE62D1F}" presName="linNode" presStyleCnt="0"/>
      <dgm:spPr/>
    </dgm:pt>
    <dgm:pt modelId="{60091B18-2F6D-4CD4-95BC-EDB4DCFB47E6}" type="pres">
      <dgm:prSet presAssocID="{B9DA0272-6F63-48DC-86BD-B4BBDBE62D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28EE662-DD69-4A27-8D6F-B768C3D327C0}" type="pres">
      <dgm:prSet presAssocID="{6DBB5C87-2CB3-41C0-B9B0-A9C9678409BF}" presName="sp" presStyleCnt="0"/>
      <dgm:spPr/>
    </dgm:pt>
    <dgm:pt modelId="{12D24848-038F-4231-8DFB-D2A795223355}" type="pres">
      <dgm:prSet presAssocID="{06EADB6F-886A-4FDF-8AFD-F00CBEB155C6}" presName="linNode" presStyleCnt="0"/>
      <dgm:spPr/>
    </dgm:pt>
    <dgm:pt modelId="{738B2A1E-7A37-4A9A-883C-2664C819C6F0}" type="pres">
      <dgm:prSet presAssocID="{06EADB6F-886A-4FDF-8AFD-F00CBEB155C6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D82782A-BB1A-4998-8C20-B2729B28701D}" srcId="{8990952A-FA5A-4116-A8CD-09E4F2BF724A}" destId="{03DD2DBB-B5F6-40AE-B48B-662A3F679465}" srcOrd="1" destOrd="0" parTransId="{57F38D15-43E1-447E-ACDB-FA60800D88CB}" sibTransId="{5921A822-E529-48C8-8F06-BACD80AF30F6}"/>
    <dgm:cxn modelId="{82955D2F-1F5D-476B-8234-3322672EFF0C}" srcId="{8990952A-FA5A-4116-A8CD-09E4F2BF724A}" destId="{06EADB6F-886A-4FDF-8AFD-F00CBEB155C6}" srcOrd="4" destOrd="0" parTransId="{6F64A3B9-82B7-413A-8470-0CC9E1020F09}" sibTransId="{0A627C88-BDA6-4BFA-956B-3DEB2A6F66DF}"/>
    <dgm:cxn modelId="{353DEB2F-E485-49D6-B642-C085A38BBC48}" type="presOf" srcId="{06EADB6F-886A-4FDF-8AFD-F00CBEB155C6}" destId="{738B2A1E-7A37-4A9A-883C-2664C819C6F0}" srcOrd="0" destOrd="0" presId="urn:microsoft.com/office/officeart/2005/8/layout/vList5"/>
    <dgm:cxn modelId="{E868E355-9A1F-4E4C-A5D6-1ADFC2558B5F}" srcId="{8990952A-FA5A-4116-A8CD-09E4F2BF724A}" destId="{8B8ADE8A-A26C-4A71-92DD-59500668E98F}" srcOrd="2" destOrd="0" parTransId="{DF0AB9AE-4A99-4769-B881-FE44EAFFC42C}" sibTransId="{20305A91-366C-4024-9EB1-A5C6FEA390EA}"/>
    <dgm:cxn modelId="{9DBB0163-E959-4829-8467-919F9E7FAD0F}" type="presOf" srcId="{B9DA0272-6F63-48DC-86BD-B4BBDBE62D1F}" destId="{60091B18-2F6D-4CD4-95BC-EDB4DCFB47E6}" srcOrd="0" destOrd="0" presId="urn:microsoft.com/office/officeart/2005/8/layout/vList5"/>
    <dgm:cxn modelId="{D356E786-BF89-49BB-872E-8DEB52ED7F18}" type="presOf" srcId="{25BCF70D-DA5F-47E9-A929-59136F3BEFE4}" destId="{C9324008-14C8-489D-AFAF-3DCC4D7E2FE4}" srcOrd="0" destOrd="0" presId="urn:microsoft.com/office/officeart/2005/8/layout/vList5"/>
    <dgm:cxn modelId="{8224A88B-1311-4B0E-9D90-3E05FF5FF051}" type="presOf" srcId="{8990952A-FA5A-4116-A8CD-09E4F2BF724A}" destId="{63C9109B-7050-453A-95B4-236033470D16}" srcOrd="0" destOrd="0" presId="urn:microsoft.com/office/officeart/2005/8/layout/vList5"/>
    <dgm:cxn modelId="{F4C288C9-8228-4D96-A00C-4CA7585E8558}" srcId="{8990952A-FA5A-4116-A8CD-09E4F2BF724A}" destId="{B9DA0272-6F63-48DC-86BD-B4BBDBE62D1F}" srcOrd="3" destOrd="0" parTransId="{17DAE8EC-3719-4B54-B2F4-D5183D6CE0F2}" sibTransId="{6DBB5C87-2CB3-41C0-B9B0-A9C9678409BF}"/>
    <dgm:cxn modelId="{5C11E0CF-689A-4E5D-AFE7-0EA07AEE3AF9}" type="presOf" srcId="{03DD2DBB-B5F6-40AE-B48B-662A3F679465}" destId="{BF17C9A6-F73C-4998-A3AE-79E9A59EC4EC}" srcOrd="0" destOrd="0" presId="urn:microsoft.com/office/officeart/2005/8/layout/vList5"/>
    <dgm:cxn modelId="{18EC08DC-6B1B-4462-B46A-A0C691DA9ADC}" srcId="{8990952A-FA5A-4116-A8CD-09E4F2BF724A}" destId="{25BCF70D-DA5F-47E9-A929-59136F3BEFE4}" srcOrd="0" destOrd="0" parTransId="{88E134C0-5EFF-453F-9892-412811C9B5AA}" sibTransId="{2F9FC4FD-F1C7-40C9-9ADB-C869733D7495}"/>
    <dgm:cxn modelId="{2D13DFE8-925F-4B77-894A-F16BB0FBC4A4}" type="presOf" srcId="{8B8ADE8A-A26C-4A71-92DD-59500668E98F}" destId="{4B0562F3-3B2E-4774-B380-AEEE0EC20552}" srcOrd="0" destOrd="0" presId="urn:microsoft.com/office/officeart/2005/8/layout/vList5"/>
    <dgm:cxn modelId="{926590B9-9245-48F0-A8EF-ADD59DEBDBB8}" type="presParOf" srcId="{63C9109B-7050-453A-95B4-236033470D16}" destId="{82F2AF86-303E-45CB-B944-32EFA915C56C}" srcOrd="0" destOrd="0" presId="urn:microsoft.com/office/officeart/2005/8/layout/vList5"/>
    <dgm:cxn modelId="{F6E45FBC-4D5A-4722-8C9F-4D7A02D0A509}" type="presParOf" srcId="{82F2AF86-303E-45CB-B944-32EFA915C56C}" destId="{C9324008-14C8-489D-AFAF-3DCC4D7E2FE4}" srcOrd="0" destOrd="0" presId="urn:microsoft.com/office/officeart/2005/8/layout/vList5"/>
    <dgm:cxn modelId="{850C675E-2A7E-4980-9FC6-E9A65713A3AE}" type="presParOf" srcId="{63C9109B-7050-453A-95B4-236033470D16}" destId="{BEF60148-8E74-4A43-BA26-80D3C80E5E70}" srcOrd="1" destOrd="0" presId="urn:microsoft.com/office/officeart/2005/8/layout/vList5"/>
    <dgm:cxn modelId="{90FB0B54-F4D9-417B-A01B-FB378D7C40F2}" type="presParOf" srcId="{63C9109B-7050-453A-95B4-236033470D16}" destId="{F304E541-EDAE-421F-9934-1274369B1133}" srcOrd="2" destOrd="0" presId="urn:microsoft.com/office/officeart/2005/8/layout/vList5"/>
    <dgm:cxn modelId="{17966BB0-C4DA-4EC2-9E17-B780429CD8C2}" type="presParOf" srcId="{F304E541-EDAE-421F-9934-1274369B1133}" destId="{BF17C9A6-F73C-4998-A3AE-79E9A59EC4EC}" srcOrd="0" destOrd="0" presId="urn:microsoft.com/office/officeart/2005/8/layout/vList5"/>
    <dgm:cxn modelId="{E941BBD9-35E3-49A2-A47F-3B240D63D074}" type="presParOf" srcId="{63C9109B-7050-453A-95B4-236033470D16}" destId="{66B6D7B0-BC70-48A4-A164-DED741FD16B0}" srcOrd="3" destOrd="0" presId="urn:microsoft.com/office/officeart/2005/8/layout/vList5"/>
    <dgm:cxn modelId="{6E5C917A-9B8D-427C-AE3D-0BB5933B4ADB}" type="presParOf" srcId="{63C9109B-7050-453A-95B4-236033470D16}" destId="{524DD8D0-A9C1-44FC-AD8E-15AE787DAC9D}" srcOrd="4" destOrd="0" presId="urn:microsoft.com/office/officeart/2005/8/layout/vList5"/>
    <dgm:cxn modelId="{A776BA86-5896-4FA1-8374-74AEEBE37AA9}" type="presParOf" srcId="{524DD8D0-A9C1-44FC-AD8E-15AE787DAC9D}" destId="{4B0562F3-3B2E-4774-B380-AEEE0EC20552}" srcOrd="0" destOrd="0" presId="urn:microsoft.com/office/officeart/2005/8/layout/vList5"/>
    <dgm:cxn modelId="{24DFD27C-8486-438C-83C3-279A51E8906C}" type="presParOf" srcId="{63C9109B-7050-453A-95B4-236033470D16}" destId="{27C19D3A-E8DE-4A86-B415-8D7CFF48E9FE}" srcOrd="5" destOrd="0" presId="urn:microsoft.com/office/officeart/2005/8/layout/vList5"/>
    <dgm:cxn modelId="{1AADF712-737F-4558-A29D-CA792F7BC184}" type="presParOf" srcId="{63C9109B-7050-453A-95B4-236033470D16}" destId="{3EF05E8F-EE9C-4924-8F6E-BCEBD49954FD}" srcOrd="6" destOrd="0" presId="urn:microsoft.com/office/officeart/2005/8/layout/vList5"/>
    <dgm:cxn modelId="{BB443CBC-122E-4361-96A1-F506CEAA2558}" type="presParOf" srcId="{3EF05E8F-EE9C-4924-8F6E-BCEBD49954FD}" destId="{60091B18-2F6D-4CD4-95BC-EDB4DCFB47E6}" srcOrd="0" destOrd="0" presId="urn:microsoft.com/office/officeart/2005/8/layout/vList5"/>
    <dgm:cxn modelId="{59782207-9B81-478B-94D3-63510A0354D2}" type="presParOf" srcId="{63C9109B-7050-453A-95B4-236033470D16}" destId="{228EE662-DD69-4A27-8D6F-B768C3D327C0}" srcOrd="7" destOrd="0" presId="urn:microsoft.com/office/officeart/2005/8/layout/vList5"/>
    <dgm:cxn modelId="{95913CD9-FC50-4720-99F6-904B9474117A}" type="presParOf" srcId="{63C9109B-7050-453A-95B4-236033470D16}" destId="{12D24848-038F-4231-8DFB-D2A795223355}" srcOrd="8" destOrd="0" presId="urn:microsoft.com/office/officeart/2005/8/layout/vList5"/>
    <dgm:cxn modelId="{34DE672A-6400-41F6-98BF-07B548EA4C5B}" type="presParOf" srcId="{12D24848-038F-4231-8DFB-D2A795223355}" destId="{738B2A1E-7A37-4A9A-883C-2664C819C6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628DE-09FE-4B1D-88DB-575084ABEE0B}">
      <dsp:nvSpPr>
        <dsp:cNvPr id="0" name=""/>
        <dsp:cNvSpPr/>
      </dsp:nvSpPr>
      <dsp:spPr>
        <a:xfrm>
          <a:off x="5003447" y="142825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95DD3-0B93-4A71-8CBE-2C242AA1ED1B}">
      <dsp:nvSpPr>
        <dsp:cNvPr id="0" name=""/>
        <dsp:cNvSpPr/>
      </dsp:nvSpPr>
      <dsp:spPr>
        <a:xfrm>
          <a:off x="5276271" y="173003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5A1DA-A455-4AB3-ABFC-4280B485D035}">
      <dsp:nvSpPr>
        <dsp:cNvPr id="0" name=""/>
        <dsp:cNvSpPr/>
      </dsp:nvSpPr>
      <dsp:spPr>
        <a:xfrm>
          <a:off x="1862228" y="30838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862228" y="3083811"/>
        <a:ext cx="3148942" cy="1335915"/>
      </dsp:txXfrm>
    </dsp:sp>
    <dsp:sp modelId="{71143FAD-E7CD-488D-9FCA-5CC45892EB9E}">
      <dsp:nvSpPr>
        <dsp:cNvPr id="0" name=""/>
        <dsp:cNvSpPr/>
      </dsp:nvSpPr>
      <dsp:spPr>
        <a:xfrm>
          <a:off x="173731" y="142825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2B2E8-B73F-4253-A130-5EBBA1BE25E9}">
      <dsp:nvSpPr>
        <dsp:cNvPr id="0" name=""/>
        <dsp:cNvSpPr/>
      </dsp:nvSpPr>
      <dsp:spPr>
        <a:xfrm>
          <a:off x="444135" y="173003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A09A5-75FA-444B-B0F1-80C17D973986}">
      <dsp:nvSpPr>
        <dsp:cNvPr id="0" name=""/>
        <dsp:cNvSpPr/>
      </dsp:nvSpPr>
      <dsp:spPr>
        <a:xfrm>
          <a:off x="6710982" y="299642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710982" y="2996423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0DB9-26F4-40C4-8C3E-1777E706E1EB}">
      <dsp:nvSpPr>
        <dsp:cNvPr id="0" name=""/>
        <dsp:cNvSpPr/>
      </dsp:nvSpPr>
      <dsp:spPr>
        <a:xfrm>
          <a:off x="0" y="811706"/>
          <a:ext cx="2426848" cy="1541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EA433-F5F9-4F58-8157-197E04CA6727}">
      <dsp:nvSpPr>
        <dsp:cNvPr id="0" name=""/>
        <dsp:cNvSpPr/>
      </dsp:nvSpPr>
      <dsp:spPr>
        <a:xfrm>
          <a:off x="269649" y="1067874"/>
          <a:ext cx="2426848" cy="1541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 categorical values are converted into numerical values</a:t>
          </a:r>
        </a:p>
      </dsp:txBody>
      <dsp:txXfrm>
        <a:off x="314785" y="1113010"/>
        <a:ext cx="2336576" cy="1450777"/>
      </dsp:txXfrm>
    </dsp:sp>
    <dsp:sp modelId="{189EA025-B00C-445A-BD8A-F119AEBEC58E}">
      <dsp:nvSpPr>
        <dsp:cNvPr id="0" name=""/>
        <dsp:cNvSpPr/>
      </dsp:nvSpPr>
      <dsp:spPr>
        <a:xfrm>
          <a:off x="2966148" y="811706"/>
          <a:ext cx="2426848" cy="1541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3B740-9B6D-4849-A500-E60A168BA9EC}">
      <dsp:nvSpPr>
        <dsp:cNvPr id="0" name=""/>
        <dsp:cNvSpPr/>
      </dsp:nvSpPr>
      <dsp:spPr>
        <a:xfrm>
          <a:off x="3235798" y="1067874"/>
          <a:ext cx="2426848" cy="1541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K-means clustering algorithm</a:t>
          </a:r>
        </a:p>
      </dsp:txBody>
      <dsp:txXfrm>
        <a:off x="3280934" y="1113010"/>
        <a:ext cx="2336576" cy="1450777"/>
      </dsp:txXfrm>
    </dsp:sp>
    <dsp:sp modelId="{DA04624B-E8EA-4873-A5E2-4F2B89886A74}">
      <dsp:nvSpPr>
        <dsp:cNvPr id="0" name=""/>
        <dsp:cNvSpPr/>
      </dsp:nvSpPr>
      <dsp:spPr>
        <a:xfrm>
          <a:off x="5932297" y="811706"/>
          <a:ext cx="2426848" cy="15410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B5AA-E3B4-47E5-874B-ABF785B9B2E4}">
      <dsp:nvSpPr>
        <dsp:cNvPr id="0" name=""/>
        <dsp:cNvSpPr/>
      </dsp:nvSpPr>
      <dsp:spPr>
        <a:xfrm>
          <a:off x="6201947" y="1067874"/>
          <a:ext cx="2426848" cy="1541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Plot for date interpretation</a:t>
          </a:r>
        </a:p>
      </dsp:txBody>
      <dsp:txXfrm>
        <a:off x="6247083" y="1113010"/>
        <a:ext cx="2336576" cy="1450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EBA1B-F0BA-452E-BC64-68BF2B810C71}">
      <dsp:nvSpPr>
        <dsp:cNvPr id="0" name=""/>
        <dsp:cNvSpPr/>
      </dsp:nvSpPr>
      <dsp:spPr>
        <a:xfrm>
          <a:off x="8615" y="100419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82091-1DF8-4873-8376-64EC2303AEAD}">
      <dsp:nvSpPr>
        <dsp:cNvPr id="0" name=""/>
        <dsp:cNvSpPr/>
      </dsp:nvSpPr>
      <dsp:spPr>
        <a:xfrm>
          <a:off x="1672200" y="100304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kern="1200"/>
            <a:t>Accuracy rates for the three models</a:t>
          </a:r>
        </a:p>
      </dsp:txBody>
      <dsp:txXfrm>
        <a:off x="1672200" y="1003041"/>
        <a:ext cx="4320000" cy="648000"/>
      </dsp:txXfrm>
    </dsp:sp>
    <dsp:sp modelId="{C81DC192-8727-4E01-8CBF-CCC915456F94}">
      <dsp:nvSpPr>
        <dsp:cNvPr id="0" name=""/>
        <dsp:cNvSpPr/>
      </dsp:nvSpPr>
      <dsp:spPr>
        <a:xfrm>
          <a:off x="1681660" y="1466404"/>
          <a:ext cx="4320000" cy="10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Default Decision Tree – 0.8406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Pruned Decision Tree – 0.837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Forest – 0.852</a:t>
          </a:r>
        </a:p>
      </dsp:txBody>
      <dsp:txXfrm>
        <a:off x="1681660" y="1466404"/>
        <a:ext cx="4320000" cy="1049789"/>
      </dsp:txXfrm>
    </dsp:sp>
    <dsp:sp modelId="{87754E40-3368-4675-B5DC-4C7ADEA452A3}">
      <dsp:nvSpPr>
        <dsp:cNvPr id="0" name=""/>
        <dsp:cNvSpPr/>
      </dsp:nvSpPr>
      <dsp:spPr>
        <a:xfrm>
          <a:off x="18840" y="324089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2B8EA-E918-4E73-B992-BC6C3D9582B3}">
      <dsp:nvSpPr>
        <dsp:cNvPr id="0" name=""/>
        <dsp:cNvSpPr/>
      </dsp:nvSpPr>
      <dsp:spPr>
        <a:xfrm>
          <a:off x="1698206" y="3702486"/>
          <a:ext cx="4260384" cy="622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highest accuracy - Random Forest </a:t>
          </a:r>
        </a:p>
      </dsp:txBody>
      <dsp:txXfrm>
        <a:off x="1698206" y="3702486"/>
        <a:ext cx="4260384" cy="622429"/>
      </dsp:txXfrm>
    </dsp:sp>
    <dsp:sp modelId="{1D773896-A8A3-4860-BB5C-BA6689192A80}">
      <dsp:nvSpPr>
        <dsp:cNvPr id="0" name=""/>
        <dsp:cNvSpPr/>
      </dsp:nvSpPr>
      <dsp:spPr>
        <a:xfrm>
          <a:off x="5635800" y="3179199"/>
          <a:ext cx="4320000" cy="104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24008-14C8-489D-AFAF-3DCC4D7E2FE4}">
      <dsp:nvSpPr>
        <dsp:cNvPr id="0" name=""/>
        <dsp:cNvSpPr/>
      </dsp:nvSpPr>
      <dsp:spPr>
        <a:xfrm>
          <a:off x="3470656" y="2220"/>
          <a:ext cx="3904488" cy="97074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the revenue in this dataset represents whether the customer placed an order, logistic regression can also be used</a:t>
          </a:r>
        </a:p>
      </dsp:txBody>
      <dsp:txXfrm>
        <a:off x="3518044" y="49608"/>
        <a:ext cx="3809712" cy="875964"/>
      </dsp:txXfrm>
    </dsp:sp>
    <dsp:sp modelId="{BF17C9A6-F73C-4998-A3AE-79E9A59EC4EC}">
      <dsp:nvSpPr>
        <dsp:cNvPr id="0" name=""/>
        <dsp:cNvSpPr/>
      </dsp:nvSpPr>
      <dsp:spPr>
        <a:xfrm>
          <a:off x="3470656" y="1021497"/>
          <a:ext cx="3904488" cy="97074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Similar results –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logistic regression and decision tree</a:t>
          </a:r>
        </a:p>
      </dsp:txBody>
      <dsp:txXfrm>
        <a:off x="3518044" y="1068885"/>
        <a:ext cx="3809712" cy="875964"/>
      </dsp:txXfrm>
    </dsp:sp>
    <dsp:sp modelId="{4B0562F3-3B2E-4774-B380-AEEE0EC20552}">
      <dsp:nvSpPr>
        <dsp:cNvPr id="0" name=""/>
        <dsp:cNvSpPr/>
      </dsp:nvSpPr>
      <dsp:spPr>
        <a:xfrm>
          <a:off x="3470656" y="2040774"/>
          <a:ext cx="3904488" cy="97074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Page Values and Month are still significant, but Exit Rates and Bounce Rates are also considered to be important</a:t>
          </a:r>
        </a:p>
      </dsp:txBody>
      <dsp:txXfrm>
        <a:off x="3518044" y="2088162"/>
        <a:ext cx="3809712" cy="875964"/>
      </dsp:txXfrm>
    </dsp:sp>
    <dsp:sp modelId="{60091B18-2F6D-4CD4-95BC-EDB4DCFB47E6}">
      <dsp:nvSpPr>
        <dsp:cNvPr id="0" name=""/>
        <dsp:cNvSpPr/>
      </dsp:nvSpPr>
      <dsp:spPr>
        <a:xfrm>
          <a:off x="3470656" y="3060052"/>
          <a:ext cx="3904488" cy="97074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Partial model –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backward selection process </a:t>
          </a:r>
        </a:p>
      </dsp:txBody>
      <dsp:txXfrm>
        <a:off x="3518044" y="3107440"/>
        <a:ext cx="3809712" cy="875964"/>
      </dsp:txXfrm>
    </dsp:sp>
    <dsp:sp modelId="{738B2A1E-7A37-4A9A-883C-2664C819C6F0}">
      <dsp:nvSpPr>
        <dsp:cNvPr id="0" name=""/>
        <dsp:cNvSpPr/>
      </dsp:nvSpPr>
      <dsp:spPr>
        <a:xfrm>
          <a:off x="3470656" y="4079329"/>
          <a:ext cx="3904488" cy="97074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Accuracy rate check</a:t>
          </a:r>
        </a:p>
      </dsp:txBody>
      <dsp:txXfrm>
        <a:off x="3518044" y="4126717"/>
        <a:ext cx="3809712" cy="875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830B-629D-47E2-BA8D-0FB42D0835F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7B7EC-2B02-4C4F-B62A-072C5A81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1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70BD-7D0E-7135-094C-FF4EF3E77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47F1-B19E-3335-194C-A552A84A6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8E28-97B5-CEA4-E44F-08601191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CF67-A6DD-B3A3-19E1-BE64AD58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13B8-7447-50EF-9756-C59B37CA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7D2D-65F5-7923-C0DA-5E04FEE4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DF2C-8FB2-A0C9-5D51-5D1DEA79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9CCE-0F3E-CA37-DA05-9AEAC400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C59C-618E-CC13-E391-2D30E5B4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A125F-D400-F818-369C-E0F90E95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1882C-6347-6060-6FE3-B8A11131C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58EB-4D7C-814C-52E7-11FBF45E1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F9F6-FDF9-CDF2-8896-6CD81636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E8C3-3553-5F65-9694-04DD6306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D8B9-746B-8687-26A7-F17AA18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7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2333-8566-44C1-C8FC-73F819BC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7EA1-0B3E-C51F-D34C-7B289D90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44ED-FE9E-A0AD-A730-3ED354A3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8697-138C-74DC-EE74-888466FE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5FFE-35EC-0B6F-41D9-148BA509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4943-D67E-206A-FDBC-8023CD39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B38BC-79EA-AE0A-6D20-6F74EE63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888F-4D82-EB63-98FA-4DF4369D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365A-9673-9444-0469-8FB64731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4F1F-EF59-C877-4C4E-F6F8079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2BDD-C2FC-BEEE-9E4F-1A898B3D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1023-C068-54F1-2196-55F7A5C93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6CB37-E518-6C2C-A303-F48C1C4C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B628-C47B-F1DA-0C90-367131FA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601A1-B635-C2E1-5B1F-870F4674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E76B4-6782-3206-EBA0-C12A0743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CCD2-F9EC-E489-587C-75846D0F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E7E2-1C9A-48E8-1DE5-FF4BB5161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849A-0C11-8345-6635-1DFA7299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A5E1A-4847-FFB5-D837-C08A1C4EB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83DE3-27C2-29F4-513F-B6F406122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69199-B97C-04F5-922C-8C9B328B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C7068-9673-B55F-93BF-C1F90D8B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A0C8-15E4-D244-1DFD-83DCC1C4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B984-67FE-66A8-DFF7-78138CB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ACA52-AB71-44CB-612C-C487BC65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6E05F-9437-8388-2B01-CBC09100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672AE-1EE2-99DC-7DB2-5159F2C2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52D09-1E98-C4A9-B118-13F575AF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2F28A-2046-3BA1-F110-191766B2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8D22-7BB3-384B-A370-FC12D1F8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E0C9-A801-E5AC-7DDD-EFAA0C88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CE59-C1E3-A8FE-C26A-3291AC64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F8621-405E-EEB6-97C6-EADA6030C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D8DFE-3F1E-DF0C-C36C-DDC8C5B2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14136-C2AB-252B-3A66-E2F20050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327D3-AFFF-B141-0544-DEC80027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8A9C-7F8A-C1FF-C2BF-0F074A3D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126C6-BFD8-3D2C-C8AD-EEB50140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55D2-AF6E-EF7A-E1F3-82AD7A11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D6D35-04EA-BC7E-0CEE-2A31E14A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72F5-7F75-3E59-84BD-105B33BA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3625-390B-52A8-6D23-C150D4C7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8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5B0FD-AECA-F018-CED5-BFBA2E02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AC58-8865-2821-D07B-BDF11176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F7FA-17C2-D958-94D4-75E88FB2C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6EA4-3CB3-43DC-9EB8-7C704535150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57843-3BDF-2E47-EA64-8BC34831B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8CD8-AE0F-8BF1-81C2-EBEB7A8E4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9E9D-0A47-4A56-997E-AA1D1404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etmail-my.sharepoint.com/:v:/g/personal/yxj210010_utdallas_edu/EeBPVzcxCs5Oih0KVaxc41gBMB0iqiQIvNgXRbzgjKtbNg?e=XtkON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5EFB-DF6D-D6C9-582D-6C1186334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61" y="1165154"/>
            <a:ext cx="4339660" cy="4146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 Shoppers’ Intention Analysis</a:t>
            </a:r>
          </a:p>
        </p:txBody>
      </p:sp>
      <p:sp>
        <p:nvSpPr>
          <p:cNvPr id="2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0B06-56B2-710C-8F5D-B1BDEFB01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9998" y="1592708"/>
            <a:ext cx="3782531" cy="3277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BUAN 6359.005 - Group 9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Hongbo</a:t>
            </a:r>
            <a:r>
              <a:rPr lang="en-US" dirty="0"/>
              <a:t> Li</a:t>
            </a:r>
          </a:p>
          <a:p>
            <a:r>
              <a:rPr lang="en-US" dirty="0" err="1"/>
              <a:t>Yixio</a:t>
            </a:r>
            <a:r>
              <a:rPr lang="en-US" dirty="0"/>
              <a:t> Ji</a:t>
            </a:r>
          </a:p>
          <a:p>
            <a:r>
              <a:rPr lang="en-US" dirty="0" err="1"/>
              <a:t>Jielin</a:t>
            </a:r>
            <a:r>
              <a:rPr lang="en-US" dirty="0"/>
              <a:t> Zhang</a:t>
            </a:r>
          </a:p>
          <a:p>
            <a:r>
              <a:rPr lang="en-US" dirty="0" err="1"/>
              <a:t>Nayan</a:t>
            </a:r>
            <a:r>
              <a:rPr lang="en-US" dirty="0"/>
              <a:t> </a:t>
            </a:r>
            <a:r>
              <a:rPr lang="en-US" dirty="0" err="1"/>
              <a:t>Nandkishore</a:t>
            </a:r>
            <a:r>
              <a:rPr lang="en-US" dirty="0"/>
              <a:t> Joshi</a:t>
            </a:r>
          </a:p>
          <a:p>
            <a:r>
              <a:rPr lang="en-US" dirty="0" err="1"/>
              <a:t>Paritosh</a:t>
            </a:r>
            <a:r>
              <a:rPr lang="en-US" dirty="0"/>
              <a:t> Mishra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22F1F-BB4F-3DA1-7AFB-C589662E9101}"/>
              </a:ext>
            </a:extLst>
          </p:cNvPr>
          <p:cNvSpPr txBox="1"/>
          <p:nvPr/>
        </p:nvSpPr>
        <p:spPr>
          <a:xfrm>
            <a:off x="6706954" y="5476844"/>
            <a:ext cx="238861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  <a:hlinkClick r:id="rId2"/>
              </a:rPr>
              <a:t>Click here to see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  <a:hlinkClick r:id="rId2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  <a:hlinkClick r:id="rId2"/>
              </a:rPr>
              <a:t>resentation video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2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5B87C78-140D-CE02-297D-AA412D70A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49" y="1514765"/>
            <a:ext cx="10687738" cy="508520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83209C-C4A3-9DA4-174A-7DAD805AB3D2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Cluster Analysis (K–means) Continued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24755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6D2E-8D9C-0962-C087-2E37E11A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57525"/>
            <a:ext cx="96355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Interpretation of the graph: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>
                <a:cs typeface="Calibri" panose="020F0502020204030204"/>
              </a:rPr>
              <a:t>With the highest revenue, Cluster 6 comes out on top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>
                <a:ea typeface="+mn-lt"/>
                <a:cs typeface="+mn-lt"/>
              </a:rPr>
              <a:t>Cluster 6 has higher values for Product Related, Page Values, and Visitor Type attributes than the rest.</a:t>
            </a:r>
          </a:p>
          <a:p>
            <a:pPr marL="171450" lvl="1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Model evaluation:</a:t>
            </a:r>
          </a:p>
          <a:p>
            <a:pPr marL="914400" indent="-457200">
              <a:buFont typeface="+mj-lt"/>
              <a:buAutoNum type="alphaLcParenR"/>
            </a:pPr>
            <a:r>
              <a:rPr lang="en-US" sz="2400">
                <a:cs typeface="Calibri" panose="020F0502020204030204"/>
              </a:rPr>
              <a:t>accuracy rates </a:t>
            </a:r>
          </a:p>
          <a:p>
            <a:pPr marL="914400" indent="-457200">
              <a:buFont typeface="+mj-lt"/>
              <a:buAutoNum type="alphaLcParenR"/>
            </a:pPr>
            <a:r>
              <a:rPr lang="en-US" sz="2400">
                <a:cs typeface="Calibri" panose="020F0502020204030204"/>
              </a:rPr>
              <a:t>AUC</a:t>
            </a:r>
          </a:p>
          <a:p>
            <a:pPr marL="971550" lvl="1" indent="-514350">
              <a:buAutoNum type="arabicPeriod"/>
            </a:pPr>
            <a:endParaRPr lang="en-US">
              <a:ea typeface="+mn-lt"/>
              <a:cs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9707EC-2B5E-2A31-8B3C-61510A1D3B2D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Cluster Analysis (K–means) Continued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8481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A6F738-E9DE-AA40-6E9A-459642CB706E}"/>
              </a:ext>
            </a:extLst>
          </p:cNvPr>
          <p:cNvSpPr txBox="1">
            <a:spLocks/>
          </p:cNvSpPr>
          <p:nvPr/>
        </p:nvSpPr>
        <p:spPr>
          <a:xfrm>
            <a:off x="990263" y="1186853"/>
            <a:ext cx="3291839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1A07-B775-042F-9032-2019F351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245" y="1977307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/>
              <a:t>3 different classification methods</a:t>
            </a:r>
          </a:p>
          <a:p>
            <a:pPr marL="120015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200"/>
              <a:t>Default Decision Tree</a:t>
            </a:r>
          </a:p>
          <a:p>
            <a:pPr marL="120015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200"/>
              <a:t>Pruned Decision Tree</a:t>
            </a:r>
          </a:p>
          <a:p>
            <a:pPr marL="120015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2200"/>
              <a:t>Random Forest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717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9A6B3B-C567-F21B-AFFB-ABF2C04DD78F}"/>
              </a:ext>
            </a:extLst>
          </p:cNvPr>
          <p:cNvSpPr txBox="1">
            <a:spLocks/>
          </p:cNvSpPr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 Continued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49C17EB-36A4-2818-8E18-CEA1DCCD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6" y="628662"/>
            <a:ext cx="6514617" cy="5195406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8425-6123-E9D1-0322-0812B795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01" y="2777794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Default Decision Tree</a:t>
            </a:r>
          </a:p>
          <a:p>
            <a:pPr marL="0" lvl="1" indent="0">
              <a:buNone/>
            </a:pPr>
            <a:endParaRPr lang="en-US" sz="2200"/>
          </a:p>
          <a:p>
            <a:pPr marL="0" lvl="1" indent="0">
              <a:buNone/>
            </a:pPr>
            <a:r>
              <a:rPr lang="en-US" sz="2200"/>
              <a:t>Yields 4 leaf nodes</a:t>
            </a:r>
          </a:p>
          <a:p>
            <a:pPr marL="0" lvl="1" indent="0">
              <a:buNone/>
            </a:pPr>
            <a:endParaRPr lang="en-US" sz="2200"/>
          </a:p>
          <a:p>
            <a:pPr marL="0" lvl="1" indent="0">
              <a:buNone/>
            </a:pPr>
            <a:r>
              <a:rPr lang="en-US" sz="2200"/>
              <a:t>3 inputs of the model </a:t>
            </a:r>
          </a:p>
          <a:p>
            <a:pPr marL="461963" lvl="1" indent="-457200">
              <a:buFont typeface="+mj-lt"/>
              <a:buAutoNum type="alphaLcParenR"/>
            </a:pPr>
            <a:r>
              <a:rPr lang="en-US" sz="2200"/>
              <a:t>Page Values</a:t>
            </a:r>
          </a:p>
          <a:p>
            <a:pPr marL="461963" lvl="1" indent="-457200">
              <a:buFont typeface="+mj-lt"/>
              <a:buAutoNum type="alphaLcParenR"/>
            </a:pPr>
            <a:r>
              <a:rPr lang="en-US" sz="2200"/>
              <a:t>Few Months of the year</a:t>
            </a:r>
          </a:p>
          <a:p>
            <a:pPr marL="461963" lvl="1" indent="-457200">
              <a:buFont typeface="+mj-lt"/>
              <a:buAutoNum type="alphaLcParenR"/>
            </a:pPr>
            <a:r>
              <a:rPr lang="en-US" sz="2200"/>
              <a:t>Product Related Pages</a:t>
            </a:r>
          </a:p>
          <a:p>
            <a:pPr marL="0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80253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D214-7AF5-B8BD-33A0-39FF5BAF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cs typeface="Calibri" panose="020F0502020204030204"/>
              </a:rPr>
              <a:t>Pruned Decision Tree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>
                <a:ea typeface="+mn-lt"/>
                <a:cs typeface="+mn-lt"/>
              </a:rPr>
              <a:t>Manually input the complexity parameter with the lowest misclassification rate to determine the optimal number of leaves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ea typeface="+mn-lt"/>
                <a:cs typeface="+mn-lt"/>
              </a:rPr>
              <a:t>Pruning tree variables: </a:t>
            </a:r>
          </a:p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en-US" sz="1800">
                <a:ea typeface="+mn-lt"/>
                <a:cs typeface="+mn-lt"/>
              </a:rPr>
              <a:t>Page Values</a:t>
            </a:r>
          </a:p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en-US" sz="1800">
                <a:ea typeface="+mn-lt"/>
                <a:cs typeface="+mn-lt"/>
              </a:rPr>
              <a:t>Months</a:t>
            </a:r>
          </a:p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en-US" sz="1800">
                <a:ea typeface="+mn-lt"/>
                <a:cs typeface="+mn-lt"/>
              </a:rPr>
              <a:t>Product Related</a:t>
            </a:r>
          </a:p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en-US" sz="1800">
                <a:ea typeface="+mn-lt"/>
                <a:cs typeface="+mn-lt"/>
              </a:rPr>
              <a:t>Exit Rates</a:t>
            </a:r>
          </a:p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en-US" sz="1800">
                <a:ea typeface="+mn-lt"/>
                <a:cs typeface="+mn-lt"/>
              </a:rPr>
              <a:t>Product </a:t>
            </a:r>
            <a:r>
              <a:rPr lang="en-US" sz="1800" err="1">
                <a:ea typeface="+mn-lt"/>
                <a:cs typeface="+mn-lt"/>
              </a:rPr>
              <a:t>Related_Duration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lphaLcParenR"/>
            </a:pPr>
            <a:r>
              <a:rPr lang="en-US" sz="1800" err="1">
                <a:ea typeface="+mn-lt"/>
                <a:cs typeface="+mn-lt"/>
              </a:rPr>
              <a:t>Informational_Duration</a:t>
            </a:r>
            <a:endParaRPr lang="en-US" sz="18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3FA7A2-DBAC-45F2-9A05-09B1F58522C1}"/>
              </a:ext>
            </a:extLst>
          </p:cNvPr>
          <p:cNvSpPr txBox="1">
            <a:spLocks/>
          </p:cNvSpPr>
          <p:nvPr/>
        </p:nvSpPr>
        <p:spPr>
          <a:xfrm>
            <a:off x="555041" y="288869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 Continued</a:t>
            </a:r>
          </a:p>
        </p:txBody>
      </p:sp>
    </p:spTree>
    <p:extLst>
      <p:ext uri="{BB962C8B-B14F-4D97-AF65-F5344CB8AC3E}">
        <p14:creationId xmlns:p14="http://schemas.microsoft.com/office/powerpoint/2010/main" val="231924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0BF88-A0B1-1BED-D267-648B9FAF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43" y="661975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5D24AF9-0C4B-FC41-F3E1-8552077E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994" y="455224"/>
            <a:ext cx="7527918" cy="56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1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C65EB-4C3D-719A-F684-25AA00D0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56" y="264935"/>
            <a:ext cx="4343400" cy="1929384"/>
          </a:xfrm>
        </p:spPr>
        <p:txBody>
          <a:bodyPr anchor="ctr">
            <a:normAutofit/>
          </a:bodyPr>
          <a:lstStyle/>
          <a:p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Decision Tree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Continued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53D7-AE92-536C-E852-68188006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836" y="32004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Compared based on accuracy rates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5C2CB75-5B9B-7B6C-39AA-0CDF5885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79" y="2079498"/>
            <a:ext cx="3237913" cy="4658868"/>
          </a:xfrm>
          <a:prstGeom prst="rect">
            <a:avLst/>
          </a:prstGeom>
        </p:spPr>
      </p:pic>
      <p:pic>
        <p:nvPicPr>
          <p:cNvPr id="5" name="Picture 5" descr="Text, table&#10;&#10;Description automatically generated">
            <a:extLst>
              <a:ext uri="{FF2B5EF4-FFF2-40B4-BE49-F238E27FC236}">
                <a16:creationId xmlns:a16="http://schemas.microsoft.com/office/drawing/2014/main" id="{2101E4CC-0C2E-CB61-F113-0A36E848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678" y="2060644"/>
            <a:ext cx="3249559" cy="46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36CC-418C-E5FA-A280-D81D7EC0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370" y="500655"/>
            <a:ext cx="6009582" cy="12773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Random Forest</a:t>
            </a: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Check the accuracy using the confusion matrix</a:t>
            </a:r>
          </a:p>
          <a:p>
            <a:pPr lvl="1"/>
            <a:endParaRPr lang="en-US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F9EFAE-5196-D56A-22F3-D40238ED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94" y="1778044"/>
            <a:ext cx="3489982" cy="4915471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09E7321-237C-434D-8BC6-25D41509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4" y="2040319"/>
            <a:ext cx="5647132" cy="42777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1865CD-C0F8-E7AC-B49E-414B86A9D6D0}"/>
              </a:ext>
            </a:extLst>
          </p:cNvPr>
          <p:cNvSpPr txBox="1">
            <a:spLocks/>
          </p:cNvSpPr>
          <p:nvPr/>
        </p:nvSpPr>
        <p:spPr>
          <a:xfrm>
            <a:off x="1308324" y="127839"/>
            <a:ext cx="4343400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Decision Tree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Continued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407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53A48BF-BCAC-832E-9EDC-CA31DA27B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605574"/>
              </p:ext>
            </p:extLst>
          </p:nvPr>
        </p:nvGraphicFramePr>
        <p:xfrm>
          <a:off x="1243486" y="1101350"/>
          <a:ext cx="105156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3FA6395-3C3B-4BBE-FF10-DB5E107B2340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Decision Tree Continued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75465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CC54C-F837-FEB3-244D-DC1EDADA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120" y="622337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Neural Networks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2A1F0B8-787A-A46B-BA77-D334272DD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339" y="1768703"/>
            <a:ext cx="3320593" cy="3320593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B58F-7F17-F39F-E46D-B6AE08DD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120" y="2756325"/>
            <a:ext cx="6071899" cy="2332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Running decision tree models – first understanding</a:t>
            </a: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5 input variables 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3357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D628C8E7-81E3-E1C8-0F14-40425C5CB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29522"/>
              </p:ext>
            </p:extLst>
          </p:nvPr>
        </p:nvGraphicFramePr>
        <p:xfrm>
          <a:off x="941832" y="1465407"/>
          <a:ext cx="10515600" cy="4419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CB89841-BE4B-AF73-A68E-0C9D38E13A0A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Motivation</a:t>
            </a:r>
            <a:endParaRPr lang="en-US" sz="4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D755D-FDC6-ED99-E171-42A2AF4EB998}"/>
              </a:ext>
            </a:extLst>
          </p:cNvPr>
          <p:cNvSpPr txBox="1"/>
          <p:nvPr/>
        </p:nvSpPr>
        <p:spPr>
          <a:xfrm>
            <a:off x="2587752" y="2444163"/>
            <a:ext cx="33773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sz="2000"/>
              <a:t>New trend in the past 20 years</a:t>
            </a:r>
          </a:p>
          <a:p>
            <a:endParaRPr lang="en-US" sz="2000"/>
          </a:p>
          <a:p>
            <a:r>
              <a:rPr lang="en-US" sz="2000"/>
              <a:t>Online shopping</a:t>
            </a:r>
          </a:p>
          <a:p>
            <a:endParaRPr lang="en-US" sz="2000"/>
          </a:p>
          <a:p>
            <a:r>
              <a:rPr lang="en-US" sz="2000"/>
              <a:t>E-commerce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D579E-6F3A-7126-7783-916F45898F90}"/>
              </a:ext>
            </a:extLst>
          </p:cNvPr>
          <p:cNvSpPr txBox="1"/>
          <p:nvPr/>
        </p:nvSpPr>
        <p:spPr>
          <a:xfrm>
            <a:off x="7611041" y="2382608"/>
            <a:ext cx="38463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000"/>
              <a:t>Changing demands and behaviors</a:t>
            </a:r>
          </a:p>
          <a:p>
            <a:pPr lvl="0">
              <a:lnSpc>
                <a:spcPct val="100000"/>
              </a:lnSpc>
            </a:pPr>
            <a:r>
              <a:rPr lang="en-US" sz="2000"/>
              <a:t> </a:t>
            </a:r>
          </a:p>
          <a:p>
            <a:pPr lvl="0">
              <a:lnSpc>
                <a:spcPct val="100000"/>
              </a:lnSpc>
            </a:pPr>
            <a:r>
              <a:rPr lang="en-US" sz="2000"/>
              <a:t>User purchase habits</a:t>
            </a:r>
          </a:p>
          <a:p>
            <a:pPr lvl="0">
              <a:lnSpc>
                <a:spcPct val="100000"/>
              </a:lnSpc>
            </a:pPr>
            <a:endParaRPr lang="en-US" sz="2000"/>
          </a:p>
          <a:p>
            <a:pPr lvl="0">
              <a:lnSpc>
                <a:spcPct val="100000"/>
              </a:lnSpc>
            </a:pPr>
            <a:r>
              <a:rPr lang="en-US" sz="2000"/>
              <a:t>Webpage optimization </a:t>
            </a:r>
          </a:p>
          <a:p>
            <a:pPr lvl="0">
              <a:lnSpc>
                <a:spcPct val="100000"/>
              </a:lnSpc>
            </a:pPr>
            <a:endParaRPr lang="en-US" sz="2000"/>
          </a:p>
          <a:p>
            <a:pPr lvl="0">
              <a:lnSpc>
                <a:spcPct val="100000"/>
              </a:lnSpc>
            </a:pPr>
            <a:r>
              <a:rPr lang="en-US" sz="2000"/>
              <a:t>Boost sales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F9D33-5ABA-F1BB-9F22-F1500ACE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EDE09F0-B0D6-3DA7-69C8-E52657DB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7" y="786307"/>
            <a:ext cx="7418086" cy="52853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992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5426A-3B66-D04E-C95B-F7D25AC6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Neural Networks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D873-A570-EA57-3416-0DA4FEF0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21558"/>
            <a:ext cx="3760089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Accuracy of Neural Network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Confusion matrix 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0.8698</a:t>
            </a:r>
            <a:endParaRPr lang="en-US" sz="22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59E8835-D264-32E6-27B5-DB01B84D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41" y="278130"/>
            <a:ext cx="4716284" cy="61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3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B46BA-BD9B-7399-CE69-D8F86D295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639390"/>
              </p:ext>
            </p:extLst>
          </p:nvPr>
        </p:nvGraphicFramePr>
        <p:xfrm>
          <a:off x="908304" y="1579418"/>
          <a:ext cx="10845800" cy="505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94C6350-BEB4-9A06-7A56-840DD38EE438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Logistic Regression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0648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85D1777-A27D-EB09-5E9E-1EC521B6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" r="3" b="380"/>
          <a:stretch/>
        </p:blipFill>
        <p:spPr>
          <a:xfrm>
            <a:off x="301324" y="1540947"/>
            <a:ext cx="3737586" cy="4940554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B5CE222-2D2C-62D0-F905-CA3479362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5" r="-3" b="1917"/>
          <a:stretch/>
        </p:blipFill>
        <p:spPr>
          <a:xfrm>
            <a:off x="4135941" y="1569522"/>
            <a:ext cx="3737586" cy="4939484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D89-6AC3-EE89-3C8F-96036D77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673" y="2276856"/>
            <a:ext cx="3130178" cy="295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We compare the accuracy rates for both the full and the partial models</a:t>
            </a:r>
            <a:endParaRPr lang="en-US" sz="20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F646E1-37BC-4002-9BBF-2A1C2F70C22A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Logistic Regression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6634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5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4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4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5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844D-734A-1F27-23A1-0906280C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Random Forest   </a:t>
            </a:r>
          </a:p>
          <a:p>
            <a:pPr marL="0" indent="0">
              <a:buNone/>
            </a:pPr>
            <a:r>
              <a:rPr lang="en-US" sz="2400"/>
              <a:t>Neural Network</a:t>
            </a:r>
          </a:p>
          <a:p>
            <a:pPr marL="0" indent="0">
              <a:buNone/>
            </a:pPr>
            <a:r>
              <a:rPr lang="en-US" sz="2400"/>
              <a:t>Logistic Regression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2D986851-1E19-3519-ADD4-520EE4802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2" r="6431" b="-1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207CE7-F87F-436A-C87B-704E53577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2" r="13726" b="-2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4A99BF-2ED2-5429-6043-78EE9D598C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6" r="9906" b="2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0F34A5-0AA0-17F2-2A90-984AE33C60A1}"/>
              </a:ext>
            </a:extLst>
          </p:cNvPr>
          <p:cNvSpPr txBox="1">
            <a:spLocks/>
          </p:cNvSpPr>
          <p:nvPr/>
        </p:nvSpPr>
        <p:spPr>
          <a:xfrm>
            <a:off x="1011936" y="743219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ROC Curve</a:t>
            </a:r>
            <a:endParaRPr 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1BE3E-9418-B6B9-2DA0-730A007B2184}"/>
              </a:ext>
            </a:extLst>
          </p:cNvPr>
          <p:cNvSpPr txBox="1"/>
          <p:nvPr/>
        </p:nvSpPr>
        <p:spPr>
          <a:xfrm>
            <a:off x="2022763" y="6298391"/>
            <a:ext cx="9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0.846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00FAD-4579-C95A-9F55-D768C2EE22B3}"/>
              </a:ext>
            </a:extLst>
          </p:cNvPr>
          <p:cNvSpPr txBox="1"/>
          <p:nvPr/>
        </p:nvSpPr>
        <p:spPr>
          <a:xfrm>
            <a:off x="6175083" y="6289903"/>
            <a:ext cx="9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0.877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B121C-A02B-3B38-AE2D-F3EECA3B0471}"/>
              </a:ext>
            </a:extLst>
          </p:cNvPr>
          <p:cNvSpPr txBox="1"/>
          <p:nvPr/>
        </p:nvSpPr>
        <p:spPr>
          <a:xfrm>
            <a:off x="9791118" y="6270683"/>
            <a:ext cx="96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0.909</a:t>
            </a:r>
          </a:p>
        </p:txBody>
      </p:sp>
    </p:spTree>
    <p:extLst>
      <p:ext uri="{BB962C8B-B14F-4D97-AF65-F5344CB8AC3E}">
        <p14:creationId xmlns:p14="http://schemas.microsoft.com/office/powerpoint/2010/main" val="2466304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8AB7F-C68A-4FE0-87B8-5B29CDC7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49" y="457200"/>
            <a:ext cx="7676445" cy="1554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9C067-579C-8E5A-F72C-0FA28D0B914A}"/>
              </a:ext>
            </a:extLst>
          </p:cNvPr>
          <p:cNvSpPr txBox="1"/>
          <p:nvPr/>
        </p:nvSpPr>
        <p:spPr>
          <a:xfrm>
            <a:off x="867747" y="2621902"/>
            <a:ext cx="592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P</a:t>
            </a:r>
            <a:r>
              <a:rPr lang="en-US" sz="20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ositive correlations: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Revenue </a:t>
            </a:r>
            <a:r>
              <a:rPr lang="en-US" sz="200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~ </a:t>
            </a:r>
            <a:r>
              <a:rPr lang="en-US" sz="20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November and Page Values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E0734-AF29-1445-D335-563FE6D4F4A0}"/>
              </a:ext>
            </a:extLst>
          </p:cNvPr>
          <p:cNvSpPr txBox="1"/>
          <p:nvPr/>
        </p:nvSpPr>
        <p:spPr>
          <a:xfrm>
            <a:off x="867747" y="3601009"/>
            <a:ext cx="10696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Negative</a:t>
            </a:r>
            <a:r>
              <a:rPr lang="en-US" sz="20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correlations: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Revenue </a:t>
            </a:r>
            <a:r>
              <a:rPr lang="en-US" sz="200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~ </a:t>
            </a:r>
            <a:r>
              <a: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December, February, June, March and May</a:t>
            </a:r>
            <a:r>
              <a:rPr lang="en-US" sz="2000"/>
              <a:t>, </a:t>
            </a:r>
            <a:r>
              <a: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Product Related Duration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Exit Rates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AC52BE-91B9-3D1B-6A48-019210A23118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Conclusion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599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32AF-6B51-FBCB-1A46-4F6B893B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ffectLst/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Background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56DE-44FA-8ADE-B3D7-9A7ACEBA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76856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Various techniques are employed for accurate model creation</a:t>
            </a:r>
          </a:p>
          <a:p>
            <a:pPr marL="0" indent="0">
              <a:buNone/>
            </a:pPr>
            <a:endParaRPr lang="en-US" sz="2200">
              <a:ea typeface="DengXian"/>
              <a:cs typeface="+mn-lt"/>
            </a:endParaRPr>
          </a:p>
          <a:p>
            <a:pPr lvl="1" indent="-455613">
              <a:buFont typeface="Courier New" panose="02070309020205020404" pitchFamily="49" charset="0"/>
              <a:buChar char="o"/>
            </a:pPr>
            <a:r>
              <a:rPr lang="en-US" sz="2200">
                <a:ea typeface="+mn-lt"/>
                <a:cs typeface="+mn-lt"/>
              </a:rPr>
              <a:t>Clustering Analysis</a:t>
            </a:r>
          </a:p>
          <a:p>
            <a:pPr lvl="1" indent="-455613">
              <a:buFont typeface="Courier New" panose="02070309020205020404" pitchFamily="49" charset="0"/>
              <a:buChar char="o"/>
            </a:pPr>
            <a:r>
              <a:rPr lang="en-US" sz="2200">
                <a:ea typeface="+mn-lt"/>
                <a:cs typeface="+mn-lt"/>
              </a:rPr>
              <a:t>Classification Techniques</a:t>
            </a:r>
          </a:p>
          <a:p>
            <a:pPr marL="1144588" lvl="3">
              <a:buFont typeface="Wingdings" panose="05000000000000000000" pitchFamily="2" charset="2"/>
              <a:buChar char="ü"/>
            </a:pPr>
            <a:r>
              <a:rPr lang="en-US">
                <a:ea typeface="+mn-lt"/>
                <a:cs typeface="+mn-lt"/>
              </a:rPr>
              <a:t>Decision Tree</a:t>
            </a:r>
          </a:p>
          <a:p>
            <a:pPr marL="1144588" lvl="3">
              <a:buFont typeface="Wingdings" panose="05000000000000000000" pitchFamily="2" charset="2"/>
              <a:buChar char="ü"/>
            </a:pPr>
            <a:r>
              <a:rPr lang="en-US">
                <a:ea typeface="+mn-lt"/>
                <a:cs typeface="+mn-lt"/>
              </a:rPr>
              <a:t>Neural Network</a:t>
            </a:r>
          </a:p>
          <a:p>
            <a:pPr marL="1144588" lvl="3">
              <a:buFont typeface="Wingdings" panose="05000000000000000000" pitchFamily="2" charset="2"/>
              <a:buChar char="ü"/>
            </a:pPr>
            <a:r>
              <a:rPr lang="en-US">
                <a:ea typeface="+mn-lt"/>
                <a:cs typeface="+mn-lt"/>
              </a:rPr>
              <a:t>Logistic Regression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Evaluation - accuracy rates and area under the curve(AUC)</a:t>
            </a:r>
          </a:p>
        </p:txBody>
      </p:sp>
    </p:spTree>
    <p:extLst>
      <p:ext uri="{BB962C8B-B14F-4D97-AF65-F5344CB8AC3E}">
        <p14:creationId xmlns:p14="http://schemas.microsoft.com/office/powerpoint/2010/main" val="411586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C3DE-3235-7898-465C-26FE84A8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25625"/>
            <a:ext cx="5393361" cy="4351338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Data Origin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Second-hand data</a:t>
            </a:r>
            <a:endParaRPr lang="en-US" sz="240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Data Set Information</a:t>
            </a:r>
            <a:endParaRPr lang="en-US" sz="240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12,330 sessions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84.5% (10,422) negative class samples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1,908  positive class samples</a:t>
            </a:r>
            <a:endParaRPr lang="en-US" sz="240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336B8D-F9DE-E1A3-9639-2AE2FA471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41096"/>
              </p:ext>
            </p:extLst>
          </p:nvPr>
        </p:nvGraphicFramePr>
        <p:xfrm>
          <a:off x="7054645" y="2786157"/>
          <a:ext cx="4581963" cy="1215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6800">
                  <a:extLst>
                    <a:ext uri="{9D8B030D-6E8A-4147-A177-3AD203B41FA5}">
                      <a16:colId xmlns:a16="http://schemas.microsoft.com/office/drawing/2014/main" val="4193701557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3296265184"/>
                    </a:ext>
                  </a:extLst>
                </a:gridCol>
                <a:gridCol w="1120951">
                  <a:extLst>
                    <a:ext uri="{9D8B030D-6E8A-4147-A177-3AD203B41FA5}">
                      <a16:colId xmlns:a16="http://schemas.microsoft.com/office/drawing/2014/main" val="1194881651"/>
                    </a:ext>
                  </a:extLst>
                </a:gridCol>
                <a:gridCol w="1483703">
                  <a:extLst>
                    <a:ext uri="{9D8B030D-6E8A-4147-A177-3AD203B41FA5}">
                      <a16:colId xmlns:a16="http://schemas.microsoft.com/office/drawing/2014/main" val="3905170010"/>
                    </a:ext>
                  </a:extLst>
                </a:gridCol>
              </a:tblGrid>
              <a:tr h="563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Number of Instances: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12,330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Data Mining Objective: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Classification, Clustering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80475"/>
                  </a:ext>
                </a:extLst>
              </a:tr>
              <a:tr h="6517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Number of Attributes: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Missing Values?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3984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AD0445F-96CA-3781-F10B-42B08E9E7697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Dataset Description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14068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8CBB31-A95A-5AF8-ACDF-F5EAFE8B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94" y="2235866"/>
            <a:ext cx="9948036" cy="1765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1E7E2-2141-8D7D-F3A9-0153C41DC42C}"/>
              </a:ext>
            </a:extLst>
          </p:cNvPr>
          <p:cNvSpPr txBox="1"/>
          <p:nvPr/>
        </p:nvSpPr>
        <p:spPr>
          <a:xfrm>
            <a:off x="1115568" y="4214989"/>
            <a:ext cx="60944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Categorical attribute samples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24821-9C0D-4871-F8E1-C24B298A6F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/>
          <a:stretch/>
        </p:blipFill>
        <p:spPr>
          <a:xfrm>
            <a:off x="1283854" y="4794459"/>
            <a:ext cx="9419933" cy="15312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14D904-EFF7-27C6-86E5-6EA784B60582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Dataset Description</a:t>
            </a:r>
            <a:endParaRPr 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E21B1-78E8-07AE-26A9-D715F7C96699}"/>
              </a:ext>
            </a:extLst>
          </p:cNvPr>
          <p:cNvSpPr txBox="1"/>
          <p:nvPr/>
        </p:nvSpPr>
        <p:spPr>
          <a:xfrm>
            <a:off x="1115568" y="1687990"/>
            <a:ext cx="60944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Numerical attribute samples</a:t>
            </a:r>
          </a:p>
        </p:txBody>
      </p:sp>
    </p:spTree>
    <p:extLst>
      <p:ext uri="{BB962C8B-B14F-4D97-AF65-F5344CB8AC3E}">
        <p14:creationId xmlns:p14="http://schemas.microsoft.com/office/powerpoint/2010/main" val="249240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6BCF0-3AF7-7517-9EF4-E52FE6B6390C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and Data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E958-BD11-DCDD-B472-8F0B0FC1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998112"/>
            <a:ext cx="3921252" cy="2803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Customer behavior key metrics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Accurate predicting model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Imbalanced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F111E-CD5C-42E3-2FCA-6E9773139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52" y="1110233"/>
            <a:ext cx="6969231" cy="41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E958-BD11-DCDD-B472-8F0B0FC1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12" y="1486021"/>
            <a:ext cx="10515600" cy="544002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Missing values?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10D6184-8D37-2D63-1DA1-F31F44E2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37" y="1817591"/>
            <a:ext cx="7477484" cy="169223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D885CEF-CEC4-40B8-4B69-F2EE8674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21" y="4576599"/>
            <a:ext cx="9835914" cy="19165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920AB0C-6491-2970-E001-8341319C446A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Data Processing and Sampling</a:t>
            </a:r>
            <a:endParaRPr 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FCB88-64B9-6CE0-4B82-350A5AC86DB8}"/>
              </a:ext>
            </a:extLst>
          </p:cNvPr>
          <p:cNvSpPr txBox="1"/>
          <p:nvPr/>
        </p:nvSpPr>
        <p:spPr>
          <a:xfrm>
            <a:off x="1152512" y="3543783"/>
            <a:ext cx="57496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/>
              <a:t>Convert logic variables to binary variables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Under-sampling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3B44DE-0E07-0A4E-FDE6-0CC995469538}"/>
              </a:ext>
            </a:extLst>
          </p:cNvPr>
          <p:cNvSpPr txBox="1">
            <a:spLocks/>
          </p:cNvSpPr>
          <p:nvPr/>
        </p:nvSpPr>
        <p:spPr>
          <a:xfrm>
            <a:off x="408707" y="1153571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8618-E714-153C-C79B-CA477092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36" y="702180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Clustering analysis: shopper segments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Cluster analysis: K-Means method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 classification methods:</a:t>
            </a:r>
          </a:p>
          <a:p>
            <a:pPr marL="631825" lvl="1" indent="-342900">
              <a:buFont typeface="Wingdings" panose="05000000000000000000" pitchFamily="2" charset="2"/>
              <a:buChar char="ü"/>
              <a:tabLst>
                <a:tab pos="461963" algn="l"/>
              </a:tabLst>
            </a:pPr>
            <a:r>
              <a:rPr lang="en-US"/>
              <a:t>Decision Tree </a:t>
            </a:r>
          </a:p>
          <a:p>
            <a:pPr marL="631825" lvl="1" indent="-342900">
              <a:buFont typeface="Wingdings" panose="05000000000000000000" pitchFamily="2" charset="2"/>
              <a:buChar char="ü"/>
              <a:tabLst>
                <a:tab pos="461963" algn="l"/>
              </a:tabLst>
            </a:pPr>
            <a:r>
              <a:rPr lang="en-US"/>
              <a:t>Neural Networks </a:t>
            </a:r>
          </a:p>
          <a:p>
            <a:pPr marL="631825" lvl="1" indent="-342900">
              <a:buFont typeface="Wingdings" panose="05000000000000000000" pitchFamily="2" charset="2"/>
              <a:buChar char="ü"/>
              <a:tabLst>
                <a:tab pos="461963" algn="l"/>
              </a:tabLst>
            </a:pPr>
            <a:r>
              <a:rPr lang="en-US"/>
              <a:t>Logistic Regression</a:t>
            </a:r>
          </a:p>
          <a:p>
            <a:pPr marL="457200" lvl="1"/>
            <a:endParaRPr lang="en-US"/>
          </a:p>
          <a:p>
            <a:pPr marL="914400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9A5F21-7A75-D21A-CC1D-CEA9E870D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174573"/>
              </p:ext>
            </p:extLst>
          </p:nvPr>
        </p:nvGraphicFramePr>
        <p:xfrm>
          <a:off x="1115568" y="1834861"/>
          <a:ext cx="8628796" cy="342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8731EC8-2044-6D94-4DCE-F1E21B9FE24F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alibri" panose="020F0502020204030204" pitchFamily="34" charset="0"/>
                <a:ea typeface="DengXian" panose="020B0503020204020204" pitchFamily="2" charset="-122"/>
                <a:cs typeface="Mangal" panose="02040503050203030202" pitchFamily="18" charset="0"/>
              </a:rPr>
              <a:t>Cluster Analysis (K–means)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70961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Macintosh PowerPoint</Application>
  <PresentationFormat>Widescreen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Online Shoppers’ Intention Analysis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Continued</vt:lpstr>
      <vt:lpstr> Decision Tree Continued </vt:lpstr>
      <vt:lpstr>PowerPoint Presentation</vt:lpstr>
      <vt:lpstr>PowerPoint Presentation</vt:lpstr>
      <vt:lpstr>Neural Networks</vt:lpstr>
      <vt:lpstr>Neural Networks</vt:lpstr>
      <vt:lpstr>Neural Networks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….</dc:title>
  <dc:creator>Ji, Yixiao</dc:creator>
  <cp:lastModifiedBy>Zhang, Jielin</cp:lastModifiedBy>
  <cp:revision>2</cp:revision>
  <dcterms:created xsi:type="dcterms:W3CDTF">2022-12-05T02:48:16Z</dcterms:created>
  <dcterms:modified xsi:type="dcterms:W3CDTF">2022-12-07T05:23:21Z</dcterms:modified>
</cp:coreProperties>
</file>