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63" r:id="rId2"/>
    <p:sldId id="257" r:id="rId3"/>
    <p:sldId id="260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87" r:id="rId28"/>
    <p:sldId id="288" r:id="rId29"/>
    <p:sldId id="290" r:id="rId30"/>
    <p:sldId id="292" r:id="rId31"/>
    <p:sldId id="291" r:id="rId32"/>
    <p:sldId id="293" r:id="rId33"/>
    <p:sldId id="294" r:id="rId34"/>
    <p:sldId id="295" r:id="rId35"/>
    <p:sldId id="297" r:id="rId36"/>
    <p:sldId id="298" r:id="rId3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2145" initials="S" lastIdx="1" clrIdx="0">
    <p:extLst>
      <p:ext uri="{19B8F6BF-5375-455C-9EA6-DF929625EA0E}">
        <p15:presenceInfo xmlns:p15="http://schemas.microsoft.com/office/powerpoint/2012/main" userId="7627e29f7b2524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96" autoAdjust="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63F9F-F687-48FC-BDE1-91E2C3D88C4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99573-C1F2-4489-886D-477DA2430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962075" y="2228276"/>
            <a:ext cx="8176914" cy="2208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97402912"/>
              </p:ext>
            </p:extLst>
          </p:nvPr>
        </p:nvGraphicFramePr>
        <p:xfrm>
          <a:off x="291951" y="879732"/>
          <a:ext cx="674260" cy="67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6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7167" y="3641669"/>
            <a:ext cx="7560314" cy="52048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1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ko-KR" altLang="en-US" dirty="0"/>
              <a:t>문서제목을 입력하십시오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84505" y="48156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  <a:ea typeface="+mn-ea"/>
              </a:rPr>
              <a:t>문서번호 </a:t>
            </a:r>
            <a:r>
              <a:rPr lang="en-US" altLang="ko-KR" sz="1100" b="1" dirty="0">
                <a:latin typeface="+mn-ea"/>
                <a:ea typeface="+mn-ea"/>
              </a:rPr>
              <a:t>: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84505" y="725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  <a:ea typeface="+mn-ea"/>
              </a:rPr>
              <a:t>개정번호 </a:t>
            </a:r>
            <a:r>
              <a:rPr lang="en-US" altLang="ko-KR" sz="1100" b="1" dirty="0">
                <a:latin typeface="+mn-ea"/>
                <a:ea typeface="+mn-ea"/>
              </a:rPr>
              <a:t>: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63337" y="483131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+mn-ea"/>
                <a:ea typeface="+mn-ea"/>
              </a:rPr>
              <a:t>주관기업에 따름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9147" y="72510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REV.A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4448895" y="2852744"/>
            <a:ext cx="4464496" cy="28830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aseline="0"/>
            </a:lvl1pPr>
          </a:lstStyle>
          <a:p>
            <a:pPr lvl="0" algn="r"/>
            <a:r>
              <a:rPr lang="en-US" altLang="ko-KR" sz="1400" b="0" dirty="0"/>
              <a:t>NIPA </a:t>
            </a:r>
            <a:r>
              <a:rPr lang="ko-KR" altLang="en-US" sz="1400" b="0"/>
              <a:t>지역</a:t>
            </a:r>
            <a:r>
              <a:rPr lang="en-US" altLang="ko-KR" sz="1400" b="0" dirty="0"/>
              <a:t>SW</a:t>
            </a:r>
            <a:r>
              <a:rPr lang="ko-KR" altLang="en-US" sz="1400" b="0"/>
              <a:t>융합사업</a:t>
            </a:r>
            <a:endParaRPr lang="ko-KR" altLang="en-US" sz="1400" b="0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3202979"/>
            <a:ext cx="7574558" cy="370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ko-KR" altLang="en-US" dirty="0" err="1"/>
              <a:t>과제명</a:t>
            </a:r>
            <a:r>
              <a:rPr lang="ko-KR" altLang="en-US" dirty="0"/>
              <a:t> 입력하세요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5502101" y="2520950"/>
            <a:ext cx="3397250" cy="2889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 b="0"/>
            </a:lvl1pPr>
          </a:lstStyle>
          <a:p>
            <a:pPr lvl="0"/>
            <a:r>
              <a:rPr lang="ko-KR" altLang="en-US" dirty="0"/>
              <a:t>㈜기업명을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28793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5760" userDrawn="1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98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236680" y="44624"/>
            <a:ext cx="1296000" cy="45185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00" b="1" i="1"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616217" y="44624"/>
            <a:ext cx="1197597" cy="45185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000" i="1">
              <a:ea typeface="나눔고딕 ExtraBold" pitchFamily="50" charset="-127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7"/>
          </p:nvPr>
        </p:nvSpPr>
        <p:spPr>
          <a:xfrm>
            <a:off x="402" y="0"/>
            <a:ext cx="2843406" cy="6580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ko-KR" altLang="en-US" sz="1600" b="1" dirty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lvl="0"/>
            <a:endParaRPr lang="en-US" altLang="ko-KR" dirty="0"/>
          </a:p>
          <a:p>
            <a:pPr marL="0" lvl="0"/>
            <a:endParaRPr lang="en-US" altLang="ko-KR" dirty="0"/>
          </a:p>
          <a:p>
            <a:pPr marL="0" lvl="0"/>
            <a:endParaRPr lang="en-US" altLang="ko-KR" dirty="0"/>
          </a:p>
          <a:p>
            <a:pPr marL="0" lvl="0"/>
            <a:r>
              <a:rPr lang="en-US" altLang="ko-KR" dirty="0"/>
              <a:t>1</a:t>
            </a:r>
          </a:p>
          <a:p>
            <a:pPr marL="0" lvl="0"/>
            <a:r>
              <a:rPr lang="en-US" altLang="ko-KR" dirty="0"/>
              <a:t>2</a:t>
            </a:r>
          </a:p>
          <a:p>
            <a:pPr marL="0" lvl="0"/>
            <a:r>
              <a:rPr lang="en-US" altLang="ko-KR" dirty="0"/>
              <a:t>3</a:t>
            </a:r>
          </a:p>
          <a:p>
            <a:pPr marL="0" lvl="0"/>
            <a:r>
              <a:rPr lang="en-US" altLang="ko-KR" dirty="0"/>
              <a:t>4</a:t>
            </a:r>
          </a:p>
          <a:p>
            <a:pPr marL="0" lvl="0"/>
            <a:r>
              <a:rPr lang="en-US" altLang="ko-KR" dirty="0"/>
              <a:t>5</a:t>
            </a:r>
          </a:p>
          <a:p>
            <a:pPr marL="0" lvl="0"/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843808" y="44624"/>
            <a:ext cx="4069392" cy="4241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17" name="텍스트 개체 틀 36"/>
          <p:cNvSpPr>
            <a:spLocks noGrp="1"/>
          </p:cNvSpPr>
          <p:nvPr>
            <p:ph type="body" sz="quarter" idx="19" hasCustomPrompt="1"/>
          </p:nvPr>
        </p:nvSpPr>
        <p:spPr>
          <a:xfrm>
            <a:off x="3131841" y="1268760"/>
            <a:ext cx="5400600" cy="6267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224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1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1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목차를 입력하세요</a:t>
            </a:r>
            <a:r>
              <a:rPr lang="en-US" altLang="ko-KR" dirty="0"/>
              <a:t>(16</a:t>
            </a:r>
            <a:r>
              <a:rPr lang="ko-KR" altLang="en-US" dirty="0"/>
              <a:t>폰트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53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8222" y="94190"/>
            <a:ext cx="5976663" cy="414938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6"/>
          <p:cNvSpPr>
            <a:spLocks noGrp="1"/>
          </p:cNvSpPr>
          <p:nvPr>
            <p:ph type="body" sz="quarter" idx="19" hasCustomPrompt="1"/>
          </p:nvPr>
        </p:nvSpPr>
        <p:spPr>
          <a:xfrm>
            <a:off x="188220" y="626892"/>
            <a:ext cx="8774623" cy="647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22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1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1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본 슬라이드의 핵심 메시지를 입력하세요</a:t>
            </a:r>
            <a:r>
              <a:rPr lang="en-US" altLang="ko-KR" dirty="0"/>
              <a:t>(16</a:t>
            </a:r>
            <a:r>
              <a:rPr lang="ko-KR" altLang="en-US" dirty="0"/>
              <a:t>폰트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6446631" y="292884"/>
            <a:ext cx="2493039" cy="216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Rectangle 2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4137117" y="6630955"/>
            <a:ext cx="869766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>
              <a:defRPr/>
            </a:pPr>
            <a:fld id="{F1C0AC2C-357D-48B5-9B9F-B938ABE0BBCE}" type="slidenum">
              <a:rPr lang="en-US" altLang="ko-KR" sz="900" smtClean="0">
                <a:latin typeface="+mn-ea"/>
                <a:ea typeface="+mn-ea"/>
              </a:rPr>
              <a:pPr algn="ctr" defTabSz="762000">
                <a:defRPr/>
              </a:pPr>
              <a:t>‹#›</a:t>
            </a:fld>
            <a:r>
              <a:rPr lang="en-US" altLang="ko-KR" sz="9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406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pos="2880">
          <p15:clr>
            <a:srgbClr val="FBAE40"/>
          </p15:clr>
        </p15:guide>
        <p15:guide id="5" pos="5647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391">
          <p15:clr>
            <a:srgbClr val="FBAE40"/>
          </p15:clr>
        </p15:guide>
        <p15:guide id="8" pos="1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4137117" y="6630955"/>
            <a:ext cx="869766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>
              <a:defRPr/>
            </a:pPr>
            <a:fld id="{F1C0AC2C-357D-48B5-9B9F-B938ABE0BBCE}" type="slidenum">
              <a:rPr lang="en-US" altLang="ko-KR" sz="900" smtClean="0">
                <a:latin typeface="+mn-ea"/>
                <a:ea typeface="+mn-ea"/>
              </a:rPr>
              <a:pPr algn="ctr" defTabSz="762000">
                <a:defRPr/>
              </a:pPr>
              <a:t>‹#›</a:t>
            </a:fld>
            <a:r>
              <a:rPr lang="en-US" altLang="ko-KR" sz="9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8904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pos="2880">
          <p15:clr>
            <a:srgbClr val="FBAE40"/>
          </p15:clr>
        </p15:guide>
        <p15:guide id="5" pos="5647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391">
          <p15:clr>
            <a:srgbClr val="FBAE40"/>
          </p15:clr>
        </p15:guide>
        <p15:guide id="8" pos="1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2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8" r:id="rId3"/>
    <p:sldLayoutId id="2147483671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38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  <a:r>
              <a:rPr lang="en-US" altLang="ko-KR" dirty="0"/>
              <a:t>(UI)</a:t>
            </a:r>
            <a:r>
              <a:rPr lang="ko-KR" altLang="en-US" dirty="0"/>
              <a:t>정의서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SW</a:t>
            </a:r>
            <a:r>
              <a:rPr lang="ko-KR" altLang="en-US" dirty="0"/>
              <a:t>융합제품 서비스 개발지원사업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err="1"/>
              <a:t>Welbato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㈜비틀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CEABF-FD18-4AF4-9567-35D33AE938ED}"/>
              </a:ext>
            </a:extLst>
          </p:cNvPr>
          <p:cNvSpPr/>
          <p:nvPr/>
        </p:nvSpPr>
        <p:spPr>
          <a:xfrm>
            <a:off x="6689532" y="366212"/>
            <a:ext cx="2223859" cy="7297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atinLnBrk="0">
              <a:lnSpc>
                <a:spcPct val="110000"/>
              </a:lnSpc>
              <a:spcBef>
                <a:spcPts val="320"/>
              </a:spcBef>
            </a:pPr>
            <a:r>
              <a:rPr lang="ko-KR" altLang="en-US" sz="1100" b="1" dirty="0">
                <a:solidFill>
                  <a:srgbClr val="000000"/>
                </a:solidFill>
              </a:rPr>
              <a:t>문서번호 </a:t>
            </a:r>
            <a:r>
              <a:rPr lang="en-US" altLang="ko-KR" sz="1100" b="1" dirty="0">
                <a:solidFill>
                  <a:srgbClr val="000000"/>
                </a:solidFill>
              </a:rPr>
              <a:t>: BSMW-ACUA-002</a:t>
            </a:r>
          </a:p>
          <a:p>
            <a:pPr latinLnBrk="0">
              <a:lnSpc>
                <a:spcPct val="110000"/>
              </a:lnSpc>
              <a:spcBef>
                <a:spcPts val="320"/>
              </a:spcBef>
            </a:pPr>
            <a:r>
              <a:rPr lang="ko-KR" altLang="en-US" sz="1100" b="1" dirty="0">
                <a:solidFill>
                  <a:srgbClr val="000000"/>
                </a:solidFill>
              </a:rPr>
              <a:t>개정번호 </a:t>
            </a:r>
            <a:r>
              <a:rPr lang="en-US" altLang="ko-KR" sz="1100" b="1" dirty="0">
                <a:solidFill>
                  <a:srgbClr val="000000"/>
                </a:solidFill>
              </a:rPr>
              <a:t>: 1.0</a:t>
            </a: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6BD492-BBCF-4051-8779-13B664E1FE1E}"/>
              </a:ext>
            </a:extLst>
          </p:cNvPr>
          <p:cNvSpPr/>
          <p:nvPr/>
        </p:nvSpPr>
        <p:spPr>
          <a:xfrm>
            <a:off x="235237" y="731108"/>
            <a:ext cx="1096403" cy="1041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741BED-6977-404B-86F4-6B38E8AB8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21288"/>
            <a:ext cx="774790" cy="5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56313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비밀번호를 찾는 화면으로 이동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57453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welbato-008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비번을 잃어버리셨나요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873C4C-FBE9-4D2D-A1C2-90712B9E8174}"/>
              </a:ext>
            </a:extLst>
          </p:cNvPr>
          <p:cNvSpPr txBox="1"/>
          <p:nvPr/>
        </p:nvSpPr>
        <p:spPr>
          <a:xfrm>
            <a:off x="2720351" y="1677065"/>
            <a:ext cx="182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Login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BF426C-9A5A-4FEB-AC37-48A3C12E36A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17471F-53FF-4807-A972-2B39574D91A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93393-B89B-419A-B68F-9958BDE326C9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317F3-3107-4168-B430-205D790977DD}"/>
              </a:ext>
            </a:extLst>
          </p:cNvPr>
          <p:cNvGrpSpPr/>
          <p:nvPr/>
        </p:nvGrpSpPr>
        <p:grpSpPr>
          <a:xfrm>
            <a:off x="1979712" y="3358990"/>
            <a:ext cx="3240360" cy="504056"/>
            <a:chOff x="1979712" y="2564904"/>
            <a:chExt cx="3240360" cy="5040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7EE09C-42E2-4B06-AC2B-9A43A6AE20F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78C28-A220-4CFE-9BB6-1BAEC584B928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1FC085-7616-47D5-AFD9-013CFB394BBA}"/>
              </a:ext>
            </a:extLst>
          </p:cNvPr>
          <p:cNvGrpSpPr/>
          <p:nvPr/>
        </p:nvGrpSpPr>
        <p:grpSpPr>
          <a:xfrm>
            <a:off x="1984031" y="4092417"/>
            <a:ext cx="1363833" cy="504056"/>
            <a:chOff x="1979712" y="2564904"/>
            <a:chExt cx="3240360" cy="5040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CA9AC5-EF5C-461C-BAE3-E61AAD603B4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0A389B-9366-44EE-9A0F-5B9561E7996E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로그인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33AC99F-FA0A-4ACF-8A3E-9E914AF6DB21}"/>
              </a:ext>
            </a:extLst>
          </p:cNvPr>
          <p:cNvGrpSpPr/>
          <p:nvPr/>
        </p:nvGrpSpPr>
        <p:grpSpPr>
          <a:xfrm>
            <a:off x="3859829" y="4092417"/>
            <a:ext cx="1363833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71E5DB-F927-4423-9E50-C328CE3CBA3E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362873-56F0-454C-8517-D40447B480BC}"/>
                </a:ext>
              </a:extLst>
            </p:cNvPr>
            <p:cNvSpPr txBox="1"/>
            <p:nvPr/>
          </p:nvSpPr>
          <p:spPr>
            <a:xfrm>
              <a:off x="2088945" y="2651578"/>
              <a:ext cx="276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회원가입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7BD9CA-3EAA-44A6-8B06-E92EECD65B41}"/>
              </a:ext>
            </a:extLst>
          </p:cNvPr>
          <p:cNvSpPr txBox="1"/>
          <p:nvPr/>
        </p:nvSpPr>
        <p:spPr>
          <a:xfrm>
            <a:off x="1835696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latin typeface="+mn-ea"/>
                <a:ea typeface="+mn-ea"/>
              </a:rPr>
              <a:t>아이디</a:t>
            </a:r>
            <a:r>
              <a:rPr lang="en-US" altLang="ko-KR" u="sng" dirty="0">
                <a:latin typeface="+mn-ea"/>
              </a:rPr>
              <a:t>/</a:t>
            </a:r>
            <a:r>
              <a:rPr lang="ko-KR" altLang="en-US" u="sng" dirty="0">
                <a:latin typeface="+mn-ea"/>
              </a:rPr>
              <a:t>비밀번호를 잊어버리셨나요</a:t>
            </a:r>
            <a:r>
              <a:rPr lang="en-US" altLang="ko-KR" u="sng" dirty="0">
                <a:latin typeface="+mn-ea"/>
              </a:rPr>
              <a:t>?</a:t>
            </a:r>
            <a:endParaRPr lang="ko-KR" altLang="en-US" u="sng" dirty="0"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654728-EAC7-479B-9650-EEA6B31DD79A}"/>
              </a:ext>
            </a:extLst>
          </p:cNvPr>
          <p:cNvSpPr/>
          <p:nvPr/>
        </p:nvSpPr>
        <p:spPr>
          <a:xfrm>
            <a:off x="1827893" y="4797150"/>
            <a:ext cx="3680211" cy="783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2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72240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입력 칸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86000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welbato-009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ID/PW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64CDB1-CBB8-4781-A76D-862A9BED87E8}"/>
              </a:ext>
            </a:extLst>
          </p:cNvPr>
          <p:cNvSpPr txBox="1"/>
          <p:nvPr/>
        </p:nvSpPr>
        <p:spPr>
          <a:xfrm>
            <a:off x="2293940" y="1648921"/>
            <a:ext cx="26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Sign up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A455-2032-4527-809F-EA0B5BD383E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7FB8E1-1D9F-4FD0-BACD-49EA2F1F33C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6F7C8-7489-442D-9EA6-167AF909440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86A85A-9F22-43BD-B747-F971990CA34F}"/>
              </a:ext>
            </a:extLst>
          </p:cNvPr>
          <p:cNvGrpSpPr/>
          <p:nvPr/>
        </p:nvGrpSpPr>
        <p:grpSpPr>
          <a:xfrm>
            <a:off x="1978237" y="3233941"/>
            <a:ext cx="3240360" cy="504056"/>
            <a:chOff x="1979712" y="2564904"/>
            <a:chExt cx="324036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335BC6-059E-4737-8505-85477E79619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6D810-61FE-44FD-B328-FA0EA11E0E61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AC8C1A-7695-4DE4-8FD2-9D0493B095F3}"/>
              </a:ext>
            </a:extLst>
          </p:cNvPr>
          <p:cNvGrpSpPr/>
          <p:nvPr/>
        </p:nvGrpSpPr>
        <p:grpSpPr>
          <a:xfrm>
            <a:off x="1978237" y="3909709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2729BE-C067-4A80-AE30-D238A8921C9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34644-1115-41EC-8C06-1BB1BC9A8A2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</a:t>
              </a:r>
              <a:r>
                <a:rPr lang="ko-KR" altLang="en-US" dirty="0">
                  <a:latin typeface="+mn-ea"/>
                </a:rPr>
                <a:t>확인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C772C8-6E0A-4689-9D0C-E8E316D389EA}"/>
              </a:ext>
            </a:extLst>
          </p:cNvPr>
          <p:cNvGrpSpPr/>
          <p:nvPr/>
        </p:nvGrpSpPr>
        <p:grpSpPr>
          <a:xfrm>
            <a:off x="1978237" y="4560532"/>
            <a:ext cx="3240360" cy="504056"/>
            <a:chOff x="1979712" y="2564904"/>
            <a:chExt cx="3240360" cy="5040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BC6A09-01E8-4271-A6B7-9F8685DD183D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59440A-6BA6-4EFF-983E-6A9EEC07662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이름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E37C8-3A36-47F5-8618-85D84B0D8701}"/>
              </a:ext>
            </a:extLst>
          </p:cNvPr>
          <p:cNvGrpSpPr/>
          <p:nvPr/>
        </p:nvGrpSpPr>
        <p:grpSpPr>
          <a:xfrm>
            <a:off x="5348917" y="4550653"/>
            <a:ext cx="951275" cy="504056"/>
            <a:chOff x="1979712" y="2564904"/>
            <a:chExt cx="3240360" cy="5040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EADF1D-F849-4AB5-9908-4205803B343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43FD4-10E2-4FFF-BBC5-10F7B1B5B55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중복확인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6EFF47-27E7-4AE7-B974-4BF4EF4AD2A3}"/>
              </a:ext>
            </a:extLst>
          </p:cNvPr>
          <p:cNvGrpSpPr/>
          <p:nvPr/>
        </p:nvGrpSpPr>
        <p:grpSpPr>
          <a:xfrm>
            <a:off x="1978237" y="5209664"/>
            <a:ext cx="3240360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513A41-D7E8-4231-850D-42450A391217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9064C-50FD-417D-8659-A20C2D53551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931B5C-377F-4730-95DE-2A9F0F179FC7}"/>
              </a:ext>
            </a:extLst>
          </p:cNvPr>
          <p:cNvGrpSpPr/>
          <p:nvPr/>
        </p:nvGrpSpPr>
        <p:grpSpPr>
          <a:xfrm>
            <a:off x="5380985" y="5184595"/>
            <a:ext cx="951275" cy="504056"/>
            <a:chOff x="1979712" y="2564904"/>
            <a:chExt cx="3240360" cy="5040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46182A-6F6F-44DD-8AAE-9CFCBB3A1C8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7AE04-69DA-4C63-9FB0-7258138AC0C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0B8142-E9D9-4240-B7C4-A7271D9C7EFA}"/>
              </a:ext>
            </a:extLst>
          </p:cNvPr>
          <p:cNvGrpSpPr/>
          <p:nvPr/>
        </p:nvGrpSpPr>
        <p:grpSpPr>
          <a:xfrm>
            <a:off x="1978237" y="5858789"/>
            <a:ext cx="3240360" cy="504056"/>
            <a:chOff x="1979712" y="2564904"/>
            <a:chExt cx="324036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DE982-627D-4433-AFF9-E4775B7B271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6A5713-5B31-4BBF-BAC1-551CFFA04B5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9117D5-23BD-44C7-BDF1-E54F407B1ED4}"/>
              </a:ext>
            </a:extLst>
          </p:cNvPr>
          <p:cNvGrpSpPr/>
          <p:nvPr/>
        </p:nvGrpSpPr>
        <p:grpSpPr>
          <a:xfrm>
            <a:off x="3022813" y="6473708"/>
            <a:ext cx="951275" cy="504056"/>
            <a:chOff x="1979712" y="2564904"/>
            <a:chExt cx="3240360" cy="5040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1F9F97-89AE-4A0A-BED0-BA971345746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858E4-C87B-4524-BD0A-3ED7F310712A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회원가입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0816E-A216-4090-89AB-2F59C982DD03}"/>
              </a:ext>
            </a:extLst>
          </p:cNvPr>
          <p:cNvSpPr/>
          <p:nvPr/>
        </p:nvSpPr>
        <p:spPr>
          <a:xfrm>
            <a:off x="1754510" y="2493040"/>
            <a:ext cx="3680211" cy="1305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88745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 칸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13016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welbato-010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PW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64CDB1-CBB8-4781-A76D-862A9BED87E8}"/>
              </a:ext>
            </a:extLst>
          </p:cNvPr>
          <p:cNvSpPr txBox="1"/>
          <p:nvPr/>
        </p:nvSpPr>
        <p:spPr>
          <a:xfrm>
            <a:off x="2293940" y="1648921"/>
            <a:ext cx="26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Sign up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A455-2032-4527-809F-EA0B5BD383E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7FB8E1-1D9F-4FD0-BACD-49EA2F1F33C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6F7C8-7489-442D-9EA6-167AF909440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86A85A-9F22-43BD-B747-F971990CA34F}"/>
              </a:ext>
            </a:extLst>
          </p:cNvPr>
          <p:cNvGrpSpPr/>
          <p:nvPr/>
        </p:nvGrpSpPr>
        <p:grpSpPr>
          <a:xfrm>
            <a:off x="1978237" y="3233941"/>
            <a:ext cx="3240360" cy="504056"/>
            <a:chOff x="1979712" y="2564904"/>
            <a:chExt cx="324036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335BC6-059E-4737-8505-85477E79619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6D810-61FE-44FD-B328-FA0EA11E0E61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AC8C1A-7695-4DE4-8FD2-9D0493B095F3}"/>
              </a:ext>
            </a:extLst>
          </p:cNvPr>
          <p:cNvGrpSpPr/>
          <p:nvPr/>
        </p:nvGrpSpPr>
        <p:grpSpPr>
          <a:xfrm>
            <a:off x="1978237" y="3909709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2729BE-C067-4A80-AE30-D238A8921C9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34644-1115-41EC-8C06-1BB1BC9A8A2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</a:t>
              </a:r>
              <a:r>
                <a:rPr lang="ko-KR" altLang="en-US" dirty="0">
                  <a:latin typeface="+mn-ea"/>
                </a:rPr>
                <a:t>확인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C772C8-6E0A-4689-9D0C-E8E316D389EA}"/>
              </a:ext>
            </a:extLst>
          </p:cNvPr>
          <p:cNvGrpSpPr/>
          <p:nvPr/>
        </p:nvGrpSpPr>
        <p:grpSpPr>
          <a:xfrm>
            <a:off x="1978237" y="4560532"/>
            <a:ext cx="3240360" cy="504056"/>
            <a:chOff x="1979712" y="2564904"/>
            <a:chExt cx="3240360" cy="5040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BC6A09-01E8-4271-A6B7-9F8685DD183D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59440A-6BA6-4EFF-983E-6A9EEC07662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이름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E37C8-3A36-47F5-8618-85D84B0D8701}"/>
              </a:ext>
            </a:extLst>
          </p:cNvPr>
          <p:cNvGrpSpPr/>
          <p:nvPr/>
        </p:nvGrpSpPr>
        <p:grpSpPr>
          <a:xfrm>
            <a:off x="5348917" y="4550653"/>
            <a:ext cx="951275" cy="504056"/>
            <a:chOff x="1979712" y="2564904"/>
            <a:chExt cx="3240360" cy="5040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EADF1D-F849-4AB5-9908-4205803B343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43FD4-10E2-4FFF-BBC5-10F7B1B5B55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중복확인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6EFF47-27E7-4AE7-B974-4BF4EF4AD2A3}"/>
              </a:ext>
            </a:extLst>
          </p:cNvPr>
          <p:cNvGrpSpPr/>
          <p:nvPr/>
        </p:nvGrpSpPr>
        <p:grpSpPr>
          <a:xfrm>
            <a:off x="1978237" y="5209664"/>
            <a:ext cx="3240360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513A41-D7E8-4231-850D-42450A391217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9064C-50FD-417D-8659-A20C2D53551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931B5C-377F-4730-95DE-2A9F0F179FC7}"/>
              </a:ext>
            </a:extLst>
          </p:cNvPr>
          <p:cNvGrpSpPr/>
          <p:nvPr/>
        </p:nvGrpSpPr>
        <p:grpSpPr>
          <a:xfrm>
            <a:off x="5380985" y="5184595"/>
            <a:ext cx="951275" cy="504056"/>
            <a:chOff x="1979712" y="2564904"/>
            <a:chExt cx="3240360" cy="5040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46182A-6F6F-44DD-8AAE-9CFCBB3A1C8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7AE04-69DA-4C63-9FB0-7258138AC0C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0B8142-E9D9-4240-B7C4-A7271D9C7EFA}"/>
              </a:ext>
            </a:extLst>
          </p:cNvPr>
          <p:cNvGrpSpPr/>
          <p:nvPr/>
        </p:nvGrpSpPr>
        <p:grpSpPr>
          <a:xfrm>
            <a:off x="1978237" y="5858789"/>
            <a:ext cx="3240360" cy="504056"/>
            <a:chOff x="1979712" y="2564904"/>
            <a:chExt cx="324036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DE982-627D-4433-AFF9-E4775B7B271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6A5713-5B31-4BBF-BAC1-551CFFA04B5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9117D5-23BD-44C7-BDF1-E54F407B1ED4}"/>
              </a:ext>
            </a:extLst>
          </p:cNvPr>
          <p:cNvGrpSpPr/>
          <p:nvPr/>
        </p:nvGrpSpPr>
        <p:grpSpPr>
          <a:xfrm>
            <a:off x="3022813" y="6473708"/>
            <a:ext cx="951275" cy="504056"/>
            <a:chOff x="1979712" y="2564904"/>
            <a:chExt cx="3240360" cy="5040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1F9F97-89AE-4A0A-BED0-BA971345746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858E4-C87B-4524-BD0A-3ED7F310712A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회원가입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0816E-A216-4090-89AB-2F59C982DD03}"/>
              </a:ext>
            </a:extLst>
          </p:cNvPr>
          <p:cNvSpPr/>
          <p:nvPr/>
        </p:nvSpPr>
        <p:spPr>
          <a:xfrm flipV="1">
            <a:off x="1754510" y="3798064"/>
            <a:ext cx="3680211" cy="7144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81302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 입력하고 같은 이름이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이미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저장되어있나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71079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welbato-011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입력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확인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64CDB1-CBB8-4781-A76D-862A9BED87E8}"/>
              </a:ext>
            </a:extLst>
          </p:cNvPr>
          <p:cNvSpPr txBox="1"/>
          <p:nvPr/>
        </p:nvSpPr>
        <p:spPr>
          <a:xfrm>
            <a:off x="2293940" y="1648921"/>
            <a:ext cx="26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Sign up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A455-2032-4527-809F-EA0B5BD383E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7FB8E1-1D9F-4FD0-BACD-49EA2F1F33C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6F7C8-7489-442D-9EA6-167AF909440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86A85A-9F22-43BD-B747-F971990CA34F}"/>
              </a:ext>
            </a:extLst>
          </p:cNvPr>
          <p:cNvGrpSpPr/>
          <p:nvPr/>
        </p:nvGrpSpPr>
        <p:grpSpPr>
          <a:xfrm>
            <a:off x="1978237" y="3233941"/>
            <a:ext cx="3240360" cy="504056"/>
            <a:chOff x="1979712" y="2564904"/>
            <a:chExt cx="324036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335BC6-059E-4737-8505-85477E79619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6D810-61FE-44FD-B328-FA0EA11E0E61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AC8C1A-7695-4DE4-8FD2-9D0493B095F3}"/>
              </a:ext>
            </a:extLst>
          </p:cNvPr>
          <p:cNvGrpSpPr/>
          <p:nvPr/>
        </p:nvGrpSpPr>
        <p:grpSpPr>
          <a:xfrm>
            <a:off x="1978237" y="3909709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2729BE-C067-4A80-AE30-D238A8921C9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34644-1115-41EC-8C06-1BB1BC9A8A2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</a:t>
              </a:r>
              <a:r>
                <a:rPr lang="ko-KR" altLang="en-US" dirty="0">
                  <a:latin typeface="+mn-ea"/>
                </a:rPr>
                <a:t>확인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C772C8-6E0A-4689-9D0C-E8E316D389EA}"/>
              </a:ext>
            </a:extLst>
          </p:cNvPr>
          <p:cNvGrpSpPr/>
          <p:nvPr/>
        </p:nvGrpSpPr>
        <p:grpSpPr>
          <a:xfrm>
            <a:off x="1978237" y="4560532"/>
            <a:ext cx="3240360" cy="504056"/>
            <a:chOff x="1979712" y="2564904"/>
            <a:chExt cx="3240360" cy="5040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BC6A09-01E8-4271-A6B7-9F8685DD183D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59440A-6BA6-4EFF-983E-6A9EEC07662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이름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E37C8-3A36-47F5-8618-85D84B0D8701}"/>
              </a:ext>
            </a:extLst>
          </p:cNvPr>
          <p:cNvGrpSpPr/>
          <p:nvPr/>
        </p:nvGrpSpPr>
        <p:grpSpPr>
          <a:xfrm>
            <a:off x="5348917" y="4550653"/>
            <a:ext cx="951275" cy="504056"/>
            <a:chOff x="1979712" y="2564904"/>
            <a:chExt cx="3240360" cy="5040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EADF1D-F849-4AB5-9908-4205803B343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43FD4-10E2-4FFF-BBC5-10F7B1B5B55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중복확인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6EFF47-27E7-4AE7-B974-4BF4EF4AD2A3}"/>
              </a:ext>
            </a:extLst>
          </p:cNvPr>
          <p:cNvGrpSpPr/>
          <p:nvPr/>
        </p:nvGrpSpPr>
        <p:grpSpPr>
          <a:xfrm>
            <a:off x="1978237" y="5209664"/>
            <a:ext cx="3240360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513A41-D7E8-4231-850D-42450A391217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9064C-50FD-417D-8659-A20C2D53551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931B5C-377F-4730-95DE-2A9F0F179FC7}"/>
              </a:ext>
            </a:extLst>
          </p:cNvPr>
          <p:cNvGrpSpPr/>
          <p:nvPr/>
        </p:nvGrpSpPr>
        <p:grpSpPr>
          <a:xfrm>
            <a:off x="5380985" y="5184595"/>
            <a:ext cx="951275" cy="504056"/>
            <a:chOff x="1979712" y="2564904"/>
            <a:chExt cx="3240360" cy="5040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46182A-6F6F-44DD-8AAE-9CFCBB3A1C8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7AE04-69DA-4C63-9FB0-7258138AC0C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0B8142-E9D9-4240-B7C4-A7271D9C7EFA}"/>
              </a:ext>
            </a:extLst>
          </p:cNvPr>
          <p:cNvGrpSpPr/>
          <p:nvPr/>
        </p:nvGrpSpPr>
        <p:grpSpPr>
          <a:xfrm>
            <a:off x="1978237" y="5858789"/>
            <a:ext cx="3240360" cy="504056"/>
            <a:chOff x="1979712" y="2564904"/>
            <a:chExt cx="324036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DE982-627D-4433-AFF9-E4775B7B271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6A5713-5B31-4BBF-BAC1-551CFFA04B5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9117D5-23BD-44C7-BDF1-E54F407B1ED4}"/>
              </a:ext>
            </a:extLst>
          </p:cNvPr>
          <p:cNvGrpSpPr/>
          <p:nvPr/>
        </p:nvGrpSpPr>
        <p:grpSpPr>
          <a:xfrm>
            <a:off x="3022813" y="6473708"/>
            <a:ext cx="951275" cy="504056"/>
            <a:chOff x="1979712" y="2564904"/>
            <a:chExt cx="3240360" cy="5040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1F9F97-89AE-4A0A-BED0-BA971345746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858E4-C87B-4524-BD0A-3ED7F310712A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회원가입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0816E-A216-4090-89AB-2F59C982DD03}"/>
              </a:ext>
            </a:extLst>
          </p:cNvPr>
          <p:cNvSpPr/>
          <p:nvPr/>
        </p:nvSpPr>
        <p:spPr>
          <a:xfrm>
            <a:off x="1754510" y="4512481"/>
            <a:ext cx="4689698" cy="643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6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90334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이메일을 입력하고 메일에 인증코드를 발송함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10026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welbato-012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입력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받기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64CDB1-CBB8-4781-A76D-862A9BED87E8}"/>
              </a:ext>
            </a:extLst>
          </p:cNvPr>
          <p:cNvSpPr txBox="1"/>
          <p:nvPr/>
        </p:nvSpPr>
        <p:spPr>
          <a:xfrm>
            <a:off x="2293940" y="1648921"/>
            <a:ext cx="26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Sign up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A455-2032-4527-809F-EA0B5BD383E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7FB8E1-1D9F-4FD0-BACD-49EA2F1F33C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6F7C8-7489-442D-9EA6-167AF909440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86A85A-9F22-43BD-B747-F971990CA34F}"/>
              </a:ext>
            </a:extLst>
          </p:cNvPr>
          <p:cNvGrpSpPr/>
          <p:nvPr/>
        </p:nvGrpSpPr>
        <p:grpSpPr>
          <a:xfrm>
            <a:off x="1978237" y="3233941"/>
            <a:ext cx="3240360" cy="504056"/>
            <a:chOff x="1979712" y="2564904"/>
            <a:chExt cx="324036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335BC6-059E-4737-8505-85477E79619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6D810-61FE-44FD-B328-FA0EA11E0E61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AC8C1A-7695-4DE4-8FD2-9D0493B095F3}"/>
              </a:ext>
            </a:extLst>
          </p:cNvPr>
          <p:cNvGrpSpPr/>
          <p:nvPr/>
        </p:nvGrpSpPr>
        <p:grpSpPr>
          <a:xfrm>
            <a:off x="1978237" y="3909709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2729BE-C067-4A80-AE30-D238A8921C9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34644-1115-41EC-8C06-1BB1BC9A8A2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</a:t>
              </a:r>
              <a:r>
                <a:rPr lang="ko-KR" altLang="en-US" dirty="0">
                  <a:latin typeface="+mn-ea"/>
                </a:rPr>
                <a:t>확인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C772C8-6E0A-4689-9D0C-E8E316D389EA}"/>
              </a:ext>
            </a:extLst>
          </p:cNvPr>
          <p:cNvGrpSpPr/>
          <p:nvPr/>
        </p:nvGrpSpPr>
        <p:grpSpPr>
          <a:xfrm>
            <a:off x="1978237" y="4560532"/>
            <a:ext cx="3240360" cy="504056"/>
            <a:chOff x="1979712" y="2564904"/>
            <a:chExt cx="3240360" cy="5040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BC6A09-01E8-4271-A6B7-9F8685DD183D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59440A-6BA6-4EFF-983E-6A9EEC07662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이름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E37C8-3A36-47F5-8618-85D84B0D8701}"/>
              </a:ext>
            </a:extLst>
          </p:cNvPr>
          <p:cNvGrpSpPr/>
          <p:nvPr/>
        </p:nvGrpSpPr>
        <p:grpSpPr>
          <a:xfrm>
            <a:off x="5348917" y="4550653"/>
            <a:ext cx="951275" cy="504056"/>
            <a:chOff x="1979712" y="2564904"/>
            <a:chExt cx="3240360" cy="5040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EADF1D-F849-4AB5-9908-4205803B343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43FD4-10E2-4FFF-BBC5-10F7B1B5B55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중복확인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6EFF47-27E7-4AE7-B974-4BF4EF4AD2A3}"/>
              </a:ext>
            </a:extLst>
          </p:cNvPr>
          <p:cNvGrpSpPr/>
          <p:nvPr/>
        </p:nvGrpSpPr>
        <p:grpSpPr>
          <a:xfrm>
            <a:off x="1978237" y="5209664"/>
            <a:ext cx="3240360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513A41-D7E8-4231-850D-42450A391217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9064C-50FD-417D-8659-A20C2D53551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931B5C-377F-4730-95DE-2A9F0F179FC7}"/>
              </a:ext>
            </a:extLst>
          </p:cNvPr>
          <p:cNvGrpSpPr/>
          <p:nvPr/>
        </p:nvGrpSpPr>
        <p:grpSpPr>
          <a:xfrm>
            <a:off x="5380985" y="5184595"/>
            <a:ext cx="951275" cy="504056"/>
            <a:chOff x="1979712" y="2564904"/>
            <a:chExt cx="3240360" cy="5040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46182A-6F6F-44DD-8AAE-9CFCBB3A1C8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7AE04-69DA-4C63-9FB0-7258138AC0C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0B8142-E9D9-4240-B7C4-A7271D9C7EFA}"/>
              </a:ext>
            </a:extLst>
          </p:cNvPr>
          <p:cNvGrpSpPr/>
          <p:nvPr/>
        </p:nvGrpSpPr>
        <p:grpSpPr>
          <a:xfrm>
            <a:off x="1978237" y="5858789"/>
            <a:ext cx="3240360" cy="504056"/>
            <a:chOff x="1979712" y="2564904"/>
            <a:chExt cx="324036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DE982-627D-4433-AFF9-E4775B7B271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6A5713-5B31-4BBF-BAC1-551CFFA04B5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9117D5-23BD-44C7-BDF1-E54F407B1ED4}"/>
              </a:ext>
            </a:extLst>
          </p:cNvPr>
          <p:cNvGrpSpPr/>
          <p:nvPr/>
        </p:nvGrpSpPr>
        <p:grpSpPr>
          <a:xfrm>
            <a:off x="3022813" y="6473708"/>
            <a:ext cx="951275" cy="504056"/>
            <a:chOff x="1979712" y="2564904"/>
            <a:chExt cx="3240360" cy="5040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1F9F97-89AE-4A0A-BED0-BA971345746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858E4-C87B-4524-BD0A-3ED7F310712A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회원가입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0816E-A216-4090-89AB-2F59C982DD03}"/>
              </a:ext>
            </a:extLst>
          </p:cNvPr>
          <p:cNvSpPr/>
          <p:nvPr/>
        </p:nvSpPr>
        <p:spPr>
          <a:xfrm flipV="1">
            <a:off x="1754510" y="5155954"/>
            <a:ext cx="4689698" cy="6491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52330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인증코드를 입력하는 곳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15985"/>
              </p:ext>
            </p:extLst>
          </p:nvPr>
        </p:nvGraphicFramePr>
        <p:xfrm>
          <a:off x="211170" y="282536"/>
          <a:ext cx="8681310" cy="842208"/>
        </p:xfrm>
        <a:graphic>
          <a:graphicData uri="http://schemas.openxmlformats.org/drawingml/2006/table">
            <a:tbl>
              <a:tblPr/>
              <a:tblGrid>
                <a:gridCol w="119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welbato-013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인증코드 입력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64CDB1-CBB8-4781-A76D-862A9BED87E8}"/>
              </a:ext>
            </a:extLst>
          </p:cNvPr>
          <p:cNvSpPr txBox="1"/>
          <p:nvPr/>
        </p:nvSpPr>
        <p:spPr>
          <a:xfrm>
            <a:off x="2293940" y="1648921"/>
            <a:ext cx="26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Sign up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A455-2032-4527-809F-EA0B5BD383E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7FB8E1-1D9F-4FD0-BACD-49EA2F1F33C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6F7C8-7489-442D-9EA6-167AF909440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86A85A-9F22-43BD-B747-F971990CA34F}"/>
              </a:ext>
            </a:extLst>
          </p:cNvPr>
          <p:cNvGrpSpPr/>
          <p:nvPr/>
        </p:nvGrpSpPr>
        <p:grpSpPr>
          <a:xfrm>
            <a:off x="1978237" y="3233941"/>
            <a:ext cx="3240360" cy="504056"/>
            <a:chOff x="1979712" y="2564904"/>
            <a:chExt cx="324036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335BC6-059E-4737-8505-85477E79619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6D810-61FE-44FD-B328-FA0EA11E0E61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AC8C1A-7695-4DE4-8FD2-9D0493B095F3}"/>
              </a:ext>
            </a:extLst>
          </p:cNvPr>
          <p:cNvGrpSpPr/>
          <p:nvPr/>
        </p:nvGrpSpPr>
        <p:grpSpPr>
          <a:xfrm>
            <a:off x="1978237" y="3909709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2729BE-C067-4A80-AE30-D238A8921C9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34644-1115-41EC-8C06-1BB1BC9A8A2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</a:t>
              </a:r>
              <a:r>
                <a:rPr lang="ko-KR" altLang="en-US" dirty="0">
                  <a:latin typeface="+mn-ea"/>
                </a:rPr>
                <a:t>확인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C772C8-6E0A-4689-9D0C-E8E316D389EA}"/>
              </a:ext>
            </a:extLst>
          </p:cNvPr>
          <p:cNvGrpSpPr/>
          <p:nvPr/>
        </p:nvGrpSpPr>
        <p:grpSpPr>
          <a:xfrm>
            <a:off x="1978237" y="4560532"/>
            <a:ext cx="3240360" cy="504056"/>
            <a:chOff x="1979712" y="2564904"/>
            <a:chExt cx="3240360" cy="5040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BC6A09-01E8-4271-A6B7-9F8685DD183D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59440A-6BA6-4EFF-983E-6A9EEC07662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이름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E37C8-3A36-47F5-8618-85D84B0D8701}"/>
              </a:ext>
            </a:extLst>
          </p:cNvPr>
          <p:cNvGrpSpPr/>
          <p:nvPr/>
        </p:nvGrpSpPr>
        <p:grpSpPr>
          <a:xfrm>
            <a:off x="5348917" y="4550653"/>
            <a:ext cx="951275" cy="504056"/>
            <a:chOff x="1979712" y="2564904"/>
            <a:chExt cx="3240360" cy="5040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EADF1D-F849-4AB5-9908-4205803B343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43FD4-10E2-4FFF-BBC5-10F7B1B5B55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중복확인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6EFF47-27E7-4AE7-B974-4BF4EF4AD2A3}"/>
              </a:ext>
            </a:extLst>
          </p:cNvPr>
          <p:cNvGrpSpPr/>
          <p:nvPr/>
        </p:nvGrpSpPr>
        <p:grpSpPr>
          <a:xfrm>
            <a:off x="1978237" y="5209664"/>
            <a:ext cx="3240360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513A41-D7E8-4231-850D-42450A391217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9064C-50FD-417D-8659-A20C2D53551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931B5C-377F-4730-95DE-2A9F0F179FC7}"/>
              </a:ext>
            </a:extLst>
          </p:cNvPr>
          <p:cNvGrpSpPr/>
          <p:nvPr/>
        </p:nvGrpSpPr>
        <p:grpSpPr>
          <a:xfrm>
            <a:off x="5380985" y="5184595"/>
            <a:ext cx="951275" cy="504056"/>
            <a:chOff x="1979712" y="2564904"/>
            <a:chExt cx="3240360" cy="5040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46182A-6F6F-44DD-8AAE-9CFCBB3A1C8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7AE04-69DA-4C63-9FB0-7258138AC0C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0B8142-E9D9-4240-B7C4-A7271D9C7EFA}"/>
              </a:ext>
            </a:extLst>
          </p:cNvPr>
          <p:cNvGrpSpPr/>
          <p:nvPr/>
        </p:nvGrpSpPr>
        <p:grpSpPr>
          <a:xfrm>
            <a:off x="1978237" y="5858789"/>
            <a:ext cx="3240360" cy="504056"/>
            <a:chOff x="1979712" y="2564904"/>
            <a:chExt cx="324036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DE982-627D-4433-AFF9-E4775B7B271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6A5713-5B31-4BBF-BAC1-551CFFA04B5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9117D5-23BD-44C7-BDF1-E54F407B1ED4}"/>
              </a:ext>
            </a:extLst>
          </p:cNvPr>
          <p:cNvGrpSpPr/>
          <p:nvPr/>
        </p:nvGrpSpPr>
        <p:grpSpPr>
          <a:xfrm>
            <a:off x="3022813" y="6473708"/>
            <a:ext cx="951275" cy="504056"/>
            <a:chOff x="1979712" y="2564904"/>
            <a:chExt cx="3240360" cy="5040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1F9F97-89AE-4A0A-BED0-BA971345746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858E4-C87B-4524-BD0A-3ED7F310712A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회원가입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0816E-A216-4090-89AB-2F59C982DD03}"/>
              </a:ext>
            </a:extLst>
          </p:cNvPr>
          <p:cNvSpPr/>
          <p:nvPr/>
        </p:nvSpPr>
        <p:spPr>
          <a:xfrm>
            <a:off x="1754510" y="5805079"/>
            <a:ext cx="3626475" cy="643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8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44987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완료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45127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welbato-014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완료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64CDB1-CBB8-4781-A76D-862A9BED87E8}"/>
              </a:ext>
            </a:extLst>
          </p:cNvPr>
          <p:cNvSpPr txBox="1"/>
          <p:nvPr/>
        </p:nvSpPr>
        <p:spPr>
          <a:xfrm>
            <a:off x="2293940" y="1648921"/>
            <a:ext cx="26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Sign up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A455-2032-4527-809F-EA0B5BD383E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7FB8E1-1D9F-4FD0-BACD-49EA2F1F33C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6F7C8-7489-442D-9EA6-167AF909440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86A85A-9F22-43BD-B747-F971990CA34F}"/>
              </a:ext>
            </a:extLst>
          </p:cNvPr>
          <p:cNvGrpSpPr/>
          <p:nvPr/>
        </p:nvGrpSpPr>
        <p:grpSpPr>
          <a:xfrm>
            <a:off x="1978237" y="3233941"/>
            <a:ext cx="3240360" cy="504056"/>
            <a:chOff x="1979712" y="2564904"/>
            <a:chExt cx="324036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335BC6-059E-4737-8505-85477E79619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6D810-61FE-44FD-B328-FA0EA11E0E61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AC8C1A-7695-4DE4-8FD2-9D0493B095F3}"/>
              </a:ext>
            </a:extLst>
          </p:cNvPr>
          <p:cNvGrpSpPr/>
          <p:nvPr/>
        </p:nvGrpSpPr>
        <p:grpSpPr>
          <a:xfrm>
            <a:off x="1978237" y="3909709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2729BE-C067-4A80-AE30-D238A8921C9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34644-1115-41EC-8C06-1BB1BC9A8A2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</a:t>
              </a:r>
              <a:r>
                <a:rPr lang="ko-KR" altLang="en-US" dirty="0">
                  <a:latin typeface="+mn-ea"/>
                </a:rPr>
                <a:t>확인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C772C8-6E0A-4689-9D0C-E8E316D389EA}"/>
              </a:ext>
            </a:extLst>
          </p:cNvPr>
          <p:cNvGrpSpPr/>
          <p:nvPr/>
        </p:nvGrpSpPr>
        <p:grpSpPr>
          <a:xfrm>
            <a:off x="1978237" y="4560532"/>
            <a:ext cx="3240360" cy="504056"/>
            <a:chOff x="1979712" y="2564904"/>
            <a:chExt cx="3240360" cy="5040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BC6A09-01E8-4271-A6B7-9F8685DD183D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59440A-6BA6-4EFF-983E-6A9EEC07662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이름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5E37C8-3A36-47F5-8618-85D84B0D8701}"/>
              </a:ext>
            </a:extLst>
          </p:cNvPr>
          <p:cNvGrpSpPr/>
          <p:nvPr/>
        </p:nvGrpSpPr>
        <p:grpSpPr>
          <a:xfrm>
            <a:off x="5348917" y="4550653"/>
            <a:ext cx="951275" cy="504056"/>
            <a:chOff x="1979712" y="2564904"/>
            <a:chExt cx="3240360" cy="5040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EADF1D-F849-4AB5-9908-4205803B343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43FD4-10E2-4FFF-BBC5-10F7B1B5B55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중복확인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6EFF47-27E7-4AE7-B974-4BF4EF4AD2A3}"/>
              </a:ext>
            </a:extLst>
          </p:cNvPr>
          <p:cNvGrpSpPr/>
          <p:nvPr/>
        </p:nvGrpSpPr>
        <p:grpSpPr>
          <a:xfrm>
            <a:off x="1978237" y="5209664"/>
            <a:ext cx="3240360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513A41-D7E8-4231-850D-42450A391217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9064C-50FD-417D-8659-A20C2D53551B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931B5C-377F-4730-95DE-2A9F0F179FC7}"/>
              </a:ext>
            </a:extLst>
          </p:cNvPr>
          <p:cNvGrpSpPr/>
          <p:nvPr/>
        </p:nvGrpSpPr>
        <p:grpSpPr>
          <a:xfrm>
            <a:off x="5380985" y="5184595"/>
            <a:ext cx="951275" cy="504056"/>
            <a:chOff x="1979712" y="2564904"/>
            <a:chExt cx="3240360" cy="5040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46182A-6F6F-44DD-8AAE-9CFCBB3A1C8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7AE04-69DA-4C63-9FB0-7258138AC0C6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0B8142-E9D9-4240-B7C4-A7271D9C7EFA}"/>
              </a:ext>
            </a:extLst>
          </p:cNvPr>
          <p:cNvGrpSpPr/>
          <p:nvPr/>
        </p:nvGrpSpPr>
        <p:grpSpPr>
          <a:xfrm>
            <a:off x="1978237" y="5858789"/>
            <a:ext cx="3240360" cy="504056"/>
            <a:chOff x="1979712" y="2564904"/>
            <a:chExt cx="324036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DE982-627D-4433-AFF9-E4775B7B271B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6A5713-5B31-4BBF-BAC1-551CFFA04B5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9117D5-23BD-44C7-BDF1-E54F407B1ED4}"/>
              </a:ext>
            </a:extLst>
          </p:cNvPr>
          <p:cNvGrpSpPr/>
          <p:nvPr/>
        </p:nvGrpSpPr>
        <p:grpSpPr>
          <a:xfrm>
            <a:off x="3022813" y="6473708"/>
            <a:ext cx="951275" cy="504056"/>
            <a:chOff x="1979712" y="2564904"/>
            <a:chExt cx="3240360" cy="5040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1F9F97-89AE-4A0A-BED0-BA971345746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858E4-C87B-4524-BD0A-3ED7F310712A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회원가입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0816E-A216-4090-89AB-2F59C982DD03}"/>
              </a:ext>
            </a:extLst>
          </p:cNvPr>
          <p:cNvSpPr/>
          <p:nvPr/>
        </p:nvSpPr>
        <p:spPr>
          <a:xfrm>
            <a:off x="2843808" y="6401469"/>
            <a:ext cx="1368152" cy="6277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8865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이메일을 입력한 뒤에 다음 버튼 누르기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18402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welbato-015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되찾기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59788F-8218-4E13-84A2-4194F16079F8}"/>
              </a:ext>
            </a:extLst>
          </p:cNvPr>
          <p:cNvSpPr txBox="1"/>
          <p:nvPr/>
        </p:nvSpPr>
        <p:spPr>
          <a:xfrm>
            <a:off x="1547664" y="1668765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+mn-ea"/>
                <a:ea typeface="+mn-ea"/>
              </a:rPr>
              <a:t>ID/PW </a:t>
            </a:r>
            <a:r>
              <a:rPr lang="ko-KR" altLang="en-US" sz="5400" dirty="0">
                <a:latin typeface="+mn-ea"/>
                <a:ea typeface="+mn-ea"/>
              </a:rPr>
              <a:t>되찾기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39D4B89-960D-438B-8CF5-8284E1F91A5B}"/>
              </a:ext>
            </a:extLst>
          </p:cNvPr>
          <p:cNvGrpSpPr/>
          <p:nvPr/>
        </p:nvGrpSpPr>
        <p:grpSpPr>
          <a:xfrm>
            <a:off x="3169923" y="4013877"/>
            <a:ext cx="931945" cy="504056"/>
            <a:chOff x="1979712" y="2564904"/>
            <a:chExt cx="4540372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74DB94-CD48-4E37-AF0F-C4678F044712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B4B166-DB3F-431C-8E08-623222347773}"/>
                </a:ext>
              </a:extLst>
            </p:cNvPr>
            <p:cNvSpPr txBox="1"/>
            <p:nvPr/>
          </p:nvSpPr>
          <p:spPr>
            <a:xfrm>
              <a:off x="2088941" y="2651578"/>
              <a:ext cx="4431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다음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4134C7-330D-4D1C-A9A7-E59831B97DCE}"/>
              </a:ext>
            </a:extLst>
          </p:cNvPr>
          <p:cNvGrpSpPr/>
          <p:nvPr/>
        </p:nvGrpSpPr>
        <p:grpSpPr>
          <a:xfrm>
            <a:off x="1670485" y="2706365"/>
            <a:ext cx="3240360" cy="504056"/>
            <a:chOff x="1979712" y="2564904"/>
            <a:chExt cx="3240360" cy="5040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7B2713-84D4-43B2-B1DE-6D53E770B4C4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4366C1-A6D1-40F6-887E-D60F609E3C90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이메일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4EA9FE-60CA-42BC-85D9-B99F25A217FD}"/>
              </a:ext>
            </a:extLst>
          </p:cNvPr>
          <p:cNvGrpSpPr/>
          <p:nvPr/>
        </p:nvGrpSpPr>
        <p:grpSpPr>
          <a:xfrm>
            <a:off x="5073233" y="2681296"/>
            <a:ext cx="951275" cy="504056"/>
            <a:chOff x="1979712" y="2564904"/>
            <a:chExt cx="3240360" cy="5040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5CCAE1-1E78-4667-9CBF-53DFD624ADD8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31619C-870F-4F6C-A2C4-BD8DDA12BB9D}"/>
                </a:ext>
              </a:extLst>
            </p:cNvPr>
            <p:cNvSpPr txBox="1"/>
            <p:nvPr/>
          </p:nvSpPr>
          <p:spPr>
            <a:xfrm>
              <a:off x="2088946" y="2651578"/>
              <a:ext cx="288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인증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660B5C9-963B-494F-82C9-8CBF19B9C2DA}"/>
              </a:ext>
            </a:extLst>
          </p:cNvPr>
          <p:cNvGrpSpPr/>
          <p:nvPr/>
        </p:nvGrpSpPr>
        <p:grpSpPr>
          <a:xfrm>
            <a:off x="1670485" y="3355490"/>
            <a:ext cx="3240360" cy="504056"/>
            <a:chOff x="1979712" y="2564904"/>
            <a:chExt cx="3240360" cy="5040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A8DC3CF-3368-4433-8916-E6DC7B6F362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17CCA2-1577-4BDE-A3FD-0ACD3DDB7466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인증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66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34070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화면에 보여준다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55170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welbato-016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되찾기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보여주기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59788F-8218-4E13-84A2-4194F16079F8}"/>
              </a:ext>
            </a:extLst>
          </p:cNvPr>
          <p:cNvSpPr txBox="1"/>
          <p:nvPr/>
        </p:nvSpPr>
        <p:spPr>
          <a:xfrm>
            <a:off x="1547664" y="1668765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+mn-ea"/>
                <a:ea typeface="+mn-ea"/>
              </a:rPr>
              <a:t>ID/PW </a:t>
            </a:r>
            <a:r>
              <a:rPr lang="ko-KR" altLang="en-US" sz="5400" dirty="0">
                <a:latin typeface="+mn-ea"/>
                <a:ea typeface="+mn-ea"/>
              </a:rPr>
              <a:t>되찾기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B80605-2BE2-4E8B-83CB-30906C82C70A}"/>
              </a:ext>
            </a:extLst>
          </p:cNvPr>
          <p:cNvGrpSpPr/>
          <p:nvPr/>
        </p:nvGrpSpPr>
        <p:grpSpPr>
          <a:xfrm>
            <a:off x="2015716" y="3774281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062BBE-0731-491F-89D5-E6B36F8A267E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067062-D2CE-4715-90C5-67E4B63C6A2E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ID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291582-D5F7-4511-914B-E391EBF0E5D5}"/>
              </a:ext>
            </a:extLst>
          </p:cNvPr>
          <p:cNvSpPr txBox="1"/>
          <p:nvPr/>
        </p:nvSpPr>
        <p:spPr>
          <a:xfrm>
            <a:off x="2843808" y="278722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당신의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…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1EDE8-D233-4364-89DE-EFBB83676DA6}"/>
              </a:ext>
            </a:extLst>
          </p:cNvPr>
          <p:cNvGrpSpPr/>
          <p:nvPr/>
        </p:nvGrpSpPr>
        <p:grpSpPr>
          <a:xfrm>
            <a:off x="2519365" y="4745952"/>
            <a:ext cx="2233061" cy="504056"/>
            <a:chOff x="1979712" y="2564904"/>
            <a:chExt cx="3349592" cy="5040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B1DC5E-6CC3-496D-AD10-D65E8643882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6E5EEA-31B4-40DF-BB26-98D64958123D}"/>
                </a:ext>
              </a:extLst>
            </p:cNvPr>
            <p:cNvSpPr txBox="1"/>
            <p:nvPr/>
          </p:nvSpPr>
          <p:spPr>
            <a:xfrm>
              <a:off x="2088944" y="2651578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 보러 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77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09558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비밀번호를 화면에 보여준다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460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welbato-017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되찾기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PW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보여주기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59788F-8218-4E13-84A2-4194F16079F8}"/>
              </a:ext>
            </a:extLst>
          </p:cNvPr>
          <p:cNvSpPr txBox="1"/>
          <p:nvPr/>
        </p:nvSpPr>
        <p:spPr>
          <a:xfrm>
            <a:off x="1547664" y="1668765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+mn-ea"/>
                <a:ea typeface="+mn-ea"/>
              </a:rPr>
              <a:t>ID/PW </a:t>
            </a:r>
            <a:r>
              <a:rPr lang="ko-KR" altLang="en-US" sz="5400" dirty="0">
                <a:latin typeface="+mn-ea"/>
                <a:ea typeface="+mn-ea"/>
              </a:rPr>
              <a:t>되찾기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B80605-2BE2-4E8B-83CB-30906C82C70A}"/>
              </a:ext>
            </a:extLst>
          </p:cNvPr>
          <p:cNvGrpSpPr/>
          <p:nvPr/>
        </p:nvGrpSpPr>
        <p:grpSpPr>
          <a:xfrm>
            <a:off x="2015716" y="3774281"/>
            <a:ext cx="3240360" cy="504056"/>
            <a:chOff x="1979712" y="2564904"/>
            <a:chExt cx="324036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062BBE-0731-491F-89D5-E6B36F8A267E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067062-D2CE-4715-90C5-67E4B63C6A2E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PW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291582-D5F7-4511-914B-E391EBF0E5D5}"/>
              </a:ext>
            </a:extLst>
          </p:cNvPr>
          <p:cNvSpPr txBox="1"/>
          <p:nvPr/>
        </p:nvSpPr>
        <p:spPr>
          <a:xfrm>
            <a:off x="2843808" y="278722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당신의 </a:t>
            </a:r>
            <a:r>
              <a:rPr lang="en-US" altLang="ko-KR" dirty="0">
                <a:latin typeface="+mn-ea"/>
              </a:rPr>
              <a:t>PW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…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1EDE8-D233-4364-89DE-EFBB83676DA6}"/>
              </a:ext>
            </a:extLst>
          </p:cNvPr>
          <p:cNvGrpSpPr/>
          <p:nvPr/>
        </p:nvGrpSpPr>
        <p:grpSpPr>
          <a:xfrm>
            <a:off x="2519365" y="4745952"/>
            <a:ext cx="2233061" cy="504056"/>
            <a:chOff x="1979712" y="2564904"/>
            <a:chExt cx="3349592" cy="5040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B1DC5E-6CC3-496D-AD10-D65E86438820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6E5EEA-31B4-40DF-BB26-98D64958123D}"/>
                </a:ext>
              </a:extLst>
            </p:cNvPr>
            <p:cNvSpPr txBox="1"/>
            <p:nvPr/>
          </p:nvSpPr>
          <p:spPr>
            <a:xfrm>
              <a:off x="2088944" y="2651578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로그인 하러 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41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881548"/>
            <a:ext cx="7416000" cy="129630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spcBef>
                <a:spcPts val="32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welbato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 latinLnBrk="0">
              <a:spcBef>
                <a:spcPts val="32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화면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(UI)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정의서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 latinLnBrk="0">
              <a:spcBef>
                <a:spcPts val="320"/>
              </a:spcBef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문서번호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BSMW-ACUA-002</a:t>
            </a:r>
          </a:p>
          <a:p>
            <a:pPr algn="ctr" latinLnBrk="0">
              <a:spcBef>
                <a:spcPts val="320"/>
              </a:spcBef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개정번호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      REV.A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84461"/>
              </p:ext>
            </p:extLst>
          </p:nvPr>
        </p:nvGraphicFramePr>
        <p:xfrm>
          <a:off x="827584" y="2276870"/>
          <a:ext cx="7416000" cy="40496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4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9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개정이력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</a:p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</a:p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</a:p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</a:p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</a:p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REV.A</a:t>
                      </a: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2022.05.XX</a:t>
                      </a: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최초작성</a:t>
                      </a: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정현우</a:t>
                      </a: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팀원들</a:t>
                      </a: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팀원들</a:t>
                      </a: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  <a:ea typeface="+mn-ea"/>
                        </a:rPr>
                        <a:t>개정번호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  <a:ea typeface="+mn-ea"/>
                        </a:rPr>
                        <a:t>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  <a:ea typeface="+mn-ea"/>
                        </a:rPr>
                        <a:t>개정사유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  <a:ea typeface="+mn-ea"/>
                        </a:rPr>
                        <a:t>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  <a:ea typeface="+mn-ea"/>
                        </a:rPr>
                        <a:t>검토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  <a:ea typeface="+mn-ea"/>
                        </a:rPr>
                        <a:t>승인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730" marR="8730" marT="873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93548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자신이 원하는 캐릭터를 골라 생성한다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78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welbato-018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메타버스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생성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4654675D-6B67-4362-86EB-69B3E18F5395}"/>
              </a:ext>
            </a:extLst>
          </p:cNvPr>
          <p:cNvSpPr/>
          <p:nvPr/>
        </p:nvSpPr>
        <p:spPr>
          <a:xfrm>
            <a:off x="2555776" y="1677065"/>
            <a:ext cx="2088232" cy="1872208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23502-8F9E-4E81-942D-2B6897FA85E0}"/>
              </a:ext>
            </a:extLst>
          </p:cNvPr>
          <p:cNvSpPr txBox="1"/>
          <p:nvPr/>
        </p:nvSpPr>
        <p:spPr>
          <a:xfrm>
            <a:off x="2051720" y="4141768"/>
            <a:ext cx="38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당신의 캐릭터를 생성 해주세요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B98842-56E2-442E-A5BF-722A63841D38}"/>
              </a:ext>
            </a:extLst>
          </p:cNvPr>
          <p:cNvGrpSpPr/>
          <p:nvPr/>
        </p:nvGrpSpPr>
        <p:grpSpPr>
          <a:xfrm>
            <a:off x="2627784" y="4995243"/>
            <a:ext cx="2016224" cy="504056"/>
            <a:chOff x="1979712" y="2564904"/>
            <a:chExt cx="3240360" cy="5040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6873EF9-5A7C-4A4D-9B89-5DB584D60445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C663F1-E8E0-496E-A195-E06A19C6A166}"/>
                </a:ext>
              </a:extLst>
            </p:cNvPr>
            <p:cNvSpPr txBox="1"/>
            <p:nvPr/>
          </p:nvSpPr>
          <p:spPr>
            <a:xfrm>
              <a:off x="2088944" y="2651578"/>
              <a:ext cx="305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캐릭터 생성하기</a:t>
              </a:r>
              <a:r>
                <a:rPr lang="en-US" altLang="ko-KR" dirty="0">
                  <a:latin typeface="+mn-ea"/>
                </a:rPr>
                <a:t>!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27DB90B-D1F3-4A11-9551-121B717D30AC}"/>
              </a:ext>
            </a:extLst>
          </p:cNvPr>
          <p:cNvSpPr/>
          <p:nvPr/>
        </p:nvSpPr>
        <p:spPr>
          <a:xfrm rot="10800000">
            <a:off x="4879051" y="2343426"/>
            <a:ext cx="936104" cy="493982"/>
          </a:xfrm>
          <a:prstGeom prst="triangl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2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가상세계서 공부하고 즐겨요&quot;…'메타버스' 올라탄 대학들 &lt; 에듀 &lt; 기사본문 - AI타임스">
            <a:extLst>
              <a:ext uri="{FF2B5EF4-FFF2-40B4-BE49-F238E27FC236}">
                <a16:creationId xmlns:a16="http://schemas.microsoft.com/office/drawing/2014/main" id="{175B1E3A-63A5-4651-A10E-2A943EC8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" y="1598004"/>
            <a:ext cx="6515627" cy="50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9318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welbato-019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메타버스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조이스틱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57DB0F5-AB15-426A-8AB2-8D6A31F0BFE3}"/>
              </a:ext>
            </a:extLst>
          </p:cNvPr>
          <p:cNvGrpSpPr/>
          <p:nvPr/>
        </p:nvGrpSpPr>
        <p:grpSpPr>
          <a:xfrm>
            <a:off x="5004048" y="5445224"/>
            <a:ext cx="1728192" cy="1241246"/>
            <a:chOff x="4572000" y="4797152"/>
            <a:chExt cx="1944216" cy="203333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7CCD5EB-ADAB-41BE-91BF-3E4B055B299E}"/>
                </a:ext>
              </a:extLst>
            </p:cNvPr>
            <p:cNvSpPr/>
            <p:nvPr/>
          </p:nvSpPr>
          <p:spPr>
            <a:xfrm>
              <a:off x="4572000" y="4797152"/>
              <a:ext cx="1944216" cy="2033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5B72A27B-EFA1-42E2-AE6A-D6534F7C5DB2}"/>
                </a:ext>
              </a:extLst>
            </p:cNvPr>
            <p:cNvSpPr/>
            <p:nvPr/>
          </p:nvSpPr>
          <p:spPr>
            <a:xfrm>
              <a:off x="5145487" y="4812784"/>
              <a:ext cx="864096" cy="63244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E5FE4CA-6F2C-424C-947C-B77EB91DB7DB}"/>
                </a:ext>
              </a:extLst>
            </p:cNvPr>
            <p:cNvSpPr/>
            <p:nvPr/>
          </p:nvSpPr>
          <p:spPr>
            <a:xfrm rot="16200000">
              <a:off x="4448502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24F8C723-694C-464E-AADB-E7F3E4AA33C6}"/>
                </a:ext>
              </a:extLst>
            </p:cNvPr>
            <p:cNvSpPr/>
            <p:nvPr/>
          </p:nvSpPr>
          <p:spPr>
            <a:xfrm rot="5400000">
              <a:off x="5823585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82D45A88-F65B-4A1A-9D3E-18C8579BB894}"/>
                </a:ext>
              </a:extLst>
            </p:cNvPr>
            <p:cNvSpPr/>
            <p:nvPr/>
          </p:nvSpPr>
          <p:spPr>
            <a:xfrm rot="10800000">
              <a:off x="5126598" y="6296953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43810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앱에서는 조이스틱을 이용해 캐릭터를 움직인다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C43A67-0CB4-425B-9448-CD5185BFE12B}"/>
              </a:ext>
            </a:extLst>
          </p:cNvPr>
          <p:cNvSpPr/>
          <p:nvPr/>
        </p:nvSpPr>
        <p:spPr>
          <a:xfrm flipV="1">
            <a:off x="4860032" y="5259995"/>
            <a:ext cx="2304256" cy="1491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4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가상세계서 공부하고 즐겨요&quot;…'메타버스' 올라탄 대학들 &lt; 에듀 &lt; 기사본문 - AI타임스">
            <a:extLst>
              <a:ext uri="{FF2B5EF4-FFF2-40B4-BE49-F238E27FC236}">
                <a16:creationId xmlns:a16="http://schemas.microsoft.com/office/drawing/2014/main" id="{175B1E3A-63A5-4651-A10E-2A943EC8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" y="1598004"/>
            <a:ext cx="6515627" cy="50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87894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welbato-020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메타버스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스팟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57DB0F5-AB15-426A-8AB2-8D6A31F0BFE3}"/>
              </a:ext>
            </a:extLst>
          </p:cNvPr>
          <p:cNvGrpSpPr/>
          <p:nvPr/>
        </p:nvGrpSpPr>
        <p:grpSpPr>
          <a:xfrm>
            <a:off x="5004048" y="5445224"/>
            <a:ext cx="1728192" cy="1241246"/>
            <a:chOff x="4572000" y="4797152"/>
            <a:chExt cx="1944216" cy="203333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7CCD5EB-ADAB-41BE-91BF-3E4B055B299E}"/>
                </a:ext>
              </a:extLst>
            </p:cNvPr>
            <p:cNvSpPr/>
            <p:nvPr/>
          </p:nvSpPr>
          <p:spPr>
            <a:xfrm>
              <a:off x="4572000" y="4797152"/>
              <a:ext cx="1944216" cy="2033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5B72A27B-EFA1-42E2-AE6A-D6534F7C5DB2}"/>
                </a:ext>
              </a:extLst>
            </p:cNvPr>
            <p:cNvSpPr/>
            <p:nvPr/>
          </p:nvSpPr>
          <p:spPr>
            <a:xfrm>
              <a:off x="5145487" y="4812784"/>
              <a:ext cx="864096" cy="63244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E5FE4CA-6F2C-424C-947C-B77EB91DB7DB}"/>
                </a:ext>
              </a:extLst>
            </p:cNvPr>
            <p:cNvSpPr/>
            <p:nvPr/>
          </p:nvSpPr>
          <p:spPr>
            <a:xfrm rot="16200000">
              <a:off x="4448502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24F8C723-694C-464E-AADB-E7F3E4AA33C6}"/>
                </a:ext>
              </a:extLst>
            </p:cNvPr>
            <p:cNvSpPr/>
            <p:nvPr/>
          </p:nvSpPr>
          <p:spPr>
            <a:xfrm rot="5400000">
              <a:off x="5823585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82D45A88-F65B-4A1A-9D3E-18C8579BB894}"/>
                </a:ext>
              </a:extLst>
            </p:cNvPr>
            <p:cNvSpPr/>
            <p:nvPr/>
          </p:nvSpPr>
          <p:spPr>
            <a:xfrm rot="10800000">
              <a:off x="5126598" y="6296953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31114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포토스팟에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캐릭터가 닿으면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인스타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스토리 기능을 보여줌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C43A67-0CB4-425B-9448-CD5185BFE12B}"/>
              </a:ext>
            </a:extLst>
          </p:cNvPr>
          <p:cNvSpPr/>
          <p:nvPr/>
        </p:nvSpPr>
        <p:spPr>
          <a:xfrm flipH="1" flipV="1">
            <a:off x="467544" y="2808534"/>
            <a:ext cx="6192688" cy="321275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6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가상세계서 공부하고 즐겨요&quot;…'메타버스' 올라탄 대학들 &lt; 에듀 &lt; 기사본문 - AI타임스">
            <a:extLst>
              <a:ext uri="{FF2B5EF4-FFF2-40B4-BE49-F238E27FC236}">
                <a16:creationId xmlns:a16="http://schemas.microsoft.com/office/drawing/2014/main" id="{175B1E3A-63A5-4651-A10E-2A943EC8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" y="1598004"/>
            <a:ext cx="6515627" cy="50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9196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welbato-021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메타버스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57DB0F5-AB15-426A-8AB2-8D6A31F0BFE3}"/>
              </a:ext>
            </a:extLst>
          </p:cNvPr>
          <p:cNvGrpSpPr/>
          <p:nvPr/>
        </p:nvGrpSpPr>
        <p:grpSpPr>
          <a:xfrm>
            <a:off x="5004048" y="5445224"/>
            <a:ext cx="1728192" cy="1241246"/>
            <a:chOff x="4572000" y="4797152"/>
            <a:chExt cx="1944216" cy="203333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7CCD5EB-ADAB-41BE-91BF-3E4B055B299E}"/>
                </a:ext>
              </a:extLst>
            </p:cNvPr>
            <p:cNvSpPr/>
            <p:nvPr/>
          </p:nvSpPr>
          <p:spPr>
            <a:xfrm>
              <a:off x="4572000" y="4797152"/>
              <a:ext cx="1944216" cy="2033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5B72A27B-EFA1-42E2-AE6A-D6534F7C5DB2}"/>
                </a:ext>
              </a:extLst>
            </p:cNvPr>
            <p:cNvSpPr/>
            <p:nvPr/>
          </p:nvSpPr>
          <p:spPr>
            <a:xfrm>
              <a:off x="5145487" y="4812784"/>
              <a:ext cx="864096" cy="63244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E5FE4CA-6F2C-424C-947C-B77EB91DB7DB}"/>
                </a:ext>
              </a:extLst>
            </p:cNvPr>
            <p:cNvSpPr/>
            <p:nvPr/>
          </p:nvSpPr>
          <p:spPr>
            <a:xfrm rot="16200000">
              <a:off x="4448502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24F8C723-694C-464E-AADB-E7F3E4AA33C6}"/>
                </a:ext>
              </a:extLst>
            </p:cNvPr>
            <p:cNvSpPr/>
            <p:nvPr/>
          </p:nvSpPr>
          <p:spPr>
            <a:xfrm rot="5400000">
              <a:off x="5823585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82D45A88-F65B-4A1A-9D3E-18C8579BB894}"/>
                </a:ext>
              </a:extLst>
            </p:cNvPr>
            <p:cNvSpPr/>
            <p:nvPr/>
          </p:nvSpPr>
          <p:spPr>
            <a:xfrm rot="10800000">
              <a:off x="5126598" y="6296953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33821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포토스팟에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닿았을 시에 보여지는 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(Like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인스타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스토리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479173F-3C36-4BCE-85F9-357685F35964}"/>
              </a:ext>
            </a:extLst>
          </p:cNvPr>
          <p:cNvSpPr/>
          <p:nvPr/>
        </p:nvSpPr>
        <p:spPr>
          <a:xfrm>
            <a:off x="225324" y="1598004"/>
            <a:ext cx="6515627" cy="50884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6E8F69-EED8-43F6-BBB1-42BE105AC65E}"/>
              </a:ext>
            </a:extLst>
          </p:cNvPr>
          <p:cNvSpPr/>
          <p:nvPr/>
        </p:nvSpPr>
        <p:spPr>
          <a:xfrm>
            <a:off x="1835696" y="2400229"/>
            <a:ext cx="3312368" cy="390909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7F4BA-82D2-4DD2-8146-1CC77B27BB69}"/>
              </a:ext>
            </a:extLst>
          </p:cNvPr>
          <p:cNvSpPr txBox="1"/>
          <p:nvPr/>
        </p:nvSpPr>
        <p:spPr>
          <a:xfrm>
            <a:off x="2051720" y="3789040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solidFill>
                  <a:schemeClr val="bg1"/>
                </a:solidFill>
                <a:latin typeface="+mn-ea"/>
                <a:ea typeface="+mn-ea"/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D2CDFE-D4CB-4A9E-AF64-9F1F1DC69818}"/>
              </a:ext>
            </a:extLst>
          </p:cNvPr>
          <p:cNvSpPr/>
          <p:nvPr/>
        </p:nvSpPr>
        <p:spPr>
          <a:xfrm>
            <a:off x="1259632" y="1772816"/>
            <a:ext cx="4536504" cy="25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25FD2F-676E-4862-A571-4C573B6D3A6B}"/>
              </a:ext>
            </a:extLst>
          </p:cNvPr>
          <p:cNvCxnSpPr/>
          <p:nvPr/>
        </p:nvCxnSpPr>
        <p:spPr>
          <a:xfrm>
            <a:off x="2627784" y="1797338"/>
            <a:ext cx="0" cy="2257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9DE60C-857E-4867-9E8D-E504E84B8FA4}"/>
              </a:ext>
            </a:extLst>
          </p:cNvPr>
          <p:cNvCxnSpPr/>
          <p:nvPr/>
        </p:nvCxnSpPr>
        <p:spPr>
          <a:xfrm>
            <a:off x="4283968" y="1797338"/>
            <a:ext cx="0" cy="2257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8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9234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조언을 열심히 해준 선배들의 랭킹을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정해놓은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68027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선배의 뜨끈한 조언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선배들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랭킹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7F50574-5DB7-4FAB-A1EC-9C4E1770C89D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08737-FB8C-4A6F-8094-833F1C854170}"/>
              </a:ext>
            </a:extLst>
          </p:cNvPr>
          <p:cNvSpPr txBox="1"/>
          <p:nvPr/>
        </p:nvSpPr>
        <p:spPr>
          <a:xfrm>
            <a:off x="1807688" y="1607412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랭킹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37C20-2AF5-4718-ACCE-FEB99799D52A}"/>
              </a:ext>
            </a:extLst>
          </p:cNvPr>
          <p:cNvSpPr txBox="1"/>
          <p:nvPr/>
        </p:nvSpPr>
        <p:spPr>
          <a:xfrm>
            <a:off x="2825635" y="1607412"/>
            <a:ext cx="114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선배 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D608D-582C-490B-BB95-4CA20E63AC08}"/>
              </a:ext>
            </a:extLst>
          </p:cNvPr>
          <p:cNvSpPr txBox="1"/>
          <p:nvPr/>
        </p:nvSpPr>
        <p:spPr>
          <a:xfrm>
            <a:off x="4419968" y="1621661"/>
            <a:ext cx="10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글 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3433C-35DB-4E26-90ED-336A1DDB1945}"/>
              </a:ext>
            </a:extLst>
          </p:cNvPr>
          <p:cNvSpPr/>
          <p:nvPr/>
        </p:nvSpPr>
        <p:spPr>
          <a:xfrm flipV="1">
            <a:off x="1534131" y="1433406"/>
            <a:ext cx="1147476" cy="7301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84FB32-4800-4559-BE4F-5641786CFF11}"/>
              </a:ext>
            </a:extLst>
          </p:cNvPr>
          <p:cNvSpPr/>
          <p:nvPr/>
        </p:nvSpPr>
        <p:spPr>
          <a:xfrm>
            <a:off x="1459797" y="2392661"/>
            <a:ext cx="1296144" cy="1224136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2EF6E3-1963-4BE5-85D8-2D6BDB7A544B}"/>
              </a:ext>
            </a:extLst>
          </p:cNvPr>
          <p:cNvSpPr/>
          <p:nvPr/>
        </p:nvSpPr>
        <p:spPr>
          <a:xfrm>
            <a:off x="1459797" y="3995560"/>
            <a:ext cx="1296144" cy="1224136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C2F9C46-C426-413C-8C2C-AB9A322CE07E}"/>
              </a:ext>
            </a:extLst>
          </p:cNvPr>
          <p:cNvSpPr/>
          <p:nvPr/>
        </p:nvSpPr>
        <p:spPr>
          <a:xfrm>
            <a:off x="1469597" y="5448816"/>
            <a:ext cx="1296144" cy="1224136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95012-012D-4125-9E0E-E2830B8D5CDA}"/>
              </a:ext>
            </a:extLst>
          </p:cNvPr>
          <p:cNvSpPr txBox="1"/>
          <p:nvPr/>
        </p:nvSpPr>
        <p:spPr>
          <a:xfrm>
            <a:off x="466039" y="2071101"/>
            <a:ext cx="864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latin typeface="+mn-ea"/>
                <a:ea typeface="+mn-ea"/>
              </a:rPr>
              <a:t>1</a:t>
            </a:r>
            <a:endParaRPr lang="ko-KR" altLang="en-US" sz="1200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7183B-77C2-4832-B9D6-2DDB294D542A}"/>
              </a:ext>
            </a:extLst>
          </p:cNvPr>
          <p:cNvSpPr txBox="1"/>
          <p:nvPr/>
        </p:nvSpPr>
        <p:spPr>
          <a:xfrm>
            <a:off x="437916" y="3641537"/>
            <a:ext cx="864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latin typeface="+mn-ea"/>
              </a:rPr>
              <a:t>2</a:t>
            </a:r>
            <a:endParaRPr lang="ko-KR" altLang="en-US" sz="12000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1539D-95DC-4F9C-9E6A-988C84C7BC0B}"/>
              </a:ext>
            </a:extLst>
          </p:cNvPr>
          <p:cNvSpPr txBox="1"/>
          <p:nvPr/>
        </p:nvSpPr>
        <p:spPr>
          <a:xfrm>
            <a:off x="426713" y="5105905"/>
            <a:ext cx="864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latin typeface="+mn-ea"/>
              </a:rPr>
              <a:t>3</a:t>
            </a:r>
            <a:endParaRPr lang="ko-KR" altLang="en-US" sz="120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29153-E057-4F37-BC3C-44E0D53FDBAB}"/>
              </a:ext>
            </a:extLst>
          </p:cNvPr>
          <p:cNvSpPr txBox="1"/>
          <p:nvPr/>
        </p:nvSpPr>
        <p:spPr>
          <a:xfrm>
            <a:off x="2825635" y="2492896"/>
            <a:ext cx="33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6F2D7-5786-423C-B6CE-B16CC9F6C47C}"/>
              </a:ext>
            </a:extLst>
          </p:cNvPr>
          <p:cNvSpPr txBox="1"/>
          <p:nvPr/>
        </p:nvSpPr>
        <p:spPr>
          <a:xfrm>
            <a:off x="2906729" y="3029378"/>
            <a:ext cx="33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뜨끈</a:t>
            </a:r>
            <a:r>
              <a:rPr lang="ko-KR" altLang="en-US" dirty="0">
                <a:latin typeface="+mn-ea"/>
              </a:rPr>
              <a:t> 점수</a:t>
            </a:r>
            <a:r>
              <a:rPr lang="en-US" altLang="ko-KR" dirty="0">
                <a:latin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E9DA-8DEC-4225-9115-6900A9CEDC68}"/>
              </a:ext>
            </a:extLst>
          </p:cNvPr>
          <p:cNvSpPr txBox="1"/>
          <p:nvPr/>
        </p:nvSpPr>
        <p:spPr>
          <a:xfrm>
            <a:off x="2754697" y="4084167"/>
            <a:ext cx="33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46094-408F-4BC3-98BE-C504E92608D0}"/>
              </a:ext>
            </a:extLst>
          </p:cNvPr>
          <p:cNvSpPr txBox="1"/>
          <p:nvPr/>
        </p:nvSpPr>
        <p:spPr>
          <a:xfrm>
            <a:off x="2835791" y="4620649"/>
            <a:ext cx="33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뜨끈</a:t>
            </a:r>
            <a:r>
              <a:rPr lang="ko-KR" altLang="en-US" dirty="0">
                <a:latin typeface="+mn-ea"/>
              </a:rPr>
              <a:t> 점수</a:t>
            </a:r>
            <a:r>
              <a:rPr lang="en-US" altLang="ko-KR" dirty="0">
                <a:latin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1D17C-DFE0-4557-B1CB-DDC842909863}"/>
              </a:ext>
            </a:extLst>
          </p:cNvPr>
          <p:cNvSpPr txBox="1"/>
          <p:nvPr/>
        </p:nvSpPr>
        <p:spPr>
          <a:xfrm>
            <a:off x="2735943" y="5589240"/>
            <a:ext cx="33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05CCF-D918-4136-B58C-9F82078108FB}"/>
              </a:ext>
            </a:extLst>
          </p:cNvPr>
          <p:cNvSpPr txBox="1"/>
          <p:nvPr/>
        </p:nvSpPr>
        <p:spPr>
          <a:xfrm>
            <a:off x="2817037" y="6125722"/>
            <a:ext cx="33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뜨끈</a:t>
            </a:r>
            <a:r>
              <a:rPr lang="ko-KR" altLang="en-US" dirty="0">
                <a:latin typeface="+mn-ea"/>
              </a:rPr>
              <a:t> 점수</a:t>
            </a:r>
            <a:r>
              <a:rPr lang="en-US" altLang="ko-KR" dirty="0">
                <a:latin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182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97961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선배들의 목록을 확인하는 화면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02540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welbato-033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선배의 뜨끈한 조언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선배들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7F50574-5DB7-4FAB-A1EC-9C4E1770C89D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08737-FB8C-4A6F-8094-833F1C854170}"/>
              </a:ext>
            </a:extLst>
          </p:cNvPr>
          <p:cNvSpPr txBox="1"/>
          <p:nvPr/>
        </p:nvSpPr>
        <p:spPr>
          <a:xfrm>
            <a:off x="1807688" y="1607412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랭킹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37C20-2AF5-4718-ACCE-FEB99799D52A}"/>
              </a:ext>
            </a:extLst>
          </p:cNvPr>
          <p:cNvSpPr txBox="1"/>
          <p:nvPr/>
        </p:nvSpPr>
        <p:spPr>
          <a:xfrm>
            <a:off x="2825635" y="1607412"/>
            <a:ext cx="114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선배 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D608D-582C-490B-BB95-4CA20E63AC08}"/>
              </a:ext>
            </a:extLst>
          </p:cNvPr>
          <p:cNvSpPr txBox="1"/>
          <p:nvPr/>
        </p:nvSpPr>
        <p:spPr>
          <a:xfrm>
            <a:off x="4419968" y="1621661"/>
            <a:ext cx="10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글 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3433C-35DB-4E26-90ED-336A1DDB1945}"/>
              </a:ext>
            </a:extLst>
          </p:cNvPr>
          <p:cNvSpPr/>
          <p:nvPr/>
        </p:nvSpPr>
        <p:spPr>
          <a:xfrm flipV="1">
            <a:off x="2825635" y="1497578"/>
            <a:ext cx="1147476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D6FE65-371B-478C-A0BD-432FF44A1948}"/>
              </a:ext>
            </a:extLst>
          </p:cNvPr>
          <p:cNvSpPr/>
          <p:nvPr/>
        </p:nvSpPr>
        <p:spPr>
          <a:xfrm>
            <a:off x="467544" y="2189913"/>
            <a:ext cx="1224136" cy="127831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E26AD-06EC-4797-9F55-D7BBF9F08119}"/>
              </a:ext>
            </a:extLst>
          </p:cNvPr>
          <p:cNvSpPr txBox="1"/>
          <p:nvPr/>
        </p:nvSpPr>
        <p:spPr>
          <a:xfrm>
            <a:off x="1771743" y="2217917"/>
            <a:ext cx="16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5DB515-3D9C-4385-B4D5-0C7A29049478}"/>
              </a:ext>
            </a:extLst>
          </p:cNvPr>
          <p:cNvSpPr txBox="1"/>
          <p:nvPr/>
        </p:nvSpPr>
        <p:spPr>
          <a:xfrm>
            <a:off x="1815257" y="2808534"/>
            <a:ext cx="16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스택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AA2D0C-3BB6-4B1B-944B-7DCEDACE0043}"/>
              </a:ext>
            </a:extLst>
          </p:cNvPr>
          <p:cNvSpPr/>
          <p:nvPr/>
        </p:nvSpPr>
        <p:spPr>
          <a:xfrm>
            <a:off x="467544" y="3688188"/>
            <a:ext cx="1224136" cy="127831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AE598-77D8-41FB-A8E9-7C9435015B43}"/>
              </a:ext>
            </a:extLst>
          </p:cNvPr>
          <p:cNvSpPr txBox="1"/>
          <p:nvPr/>
        </p:nvSpPr>
        <p:spPr>
          <a:xfrm>
            <a:off x="1771743" y="3716192"/>
            <a:ext cx="16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904944-E942-4F16-904F-426D644050B1}"/>
              </a:ext>
            </a:extLst>
          </p:cNvPr>
          <p:cNvSpPr txBox="1"/>
          <p:nvPr/>
        </p:nvSpPr>
        <p:spPr>
          <a:xfrm>
            <a:off x="1815257" y="4306809"/>
            <a:ext cx="16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스택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B16EC09-0814-4294-A55C-2DD8E6A75722}"/>
              </a:ext>
            </a:extLst>
          </p:cNvPr>
          <p:cNvSpPr/>
          <p:nvPr/>
        </p:nvSpPr>
        <p:spPr>
          <a:xfrm>
            <a:off x="467544" y="5193449"/>
            <a:ext cx="1224136" cy="127831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5896FB-0A17-4E42-8457-5466422C9F85}"/>
              </a:ext>
            </a:extLst>
          </p:cNvPr>
          <p:cNvSpPr txBox="1"/>
          <p:nvPr/>
        </p:nvSpPr>
        <p:spPr>
          <a:xfrm>
            <a:off x="1771743" y="5221453"/>
            <a:ext cx="16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 OOO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48F90-CD92-42B7-A98A-798207554CB5}"/>
              </a:ext>
            </a:extLst>
          </p:cNvPr>
          <p:cNvSpPr txBox="1"/>
          <p:nvPr/>
        </p:nvSpPr>
        <p:spPr>
          <a:xfrm>
            <a:off x="1815257" y="5812070"/>
            <a:ext cx="16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스택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OOO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9FFAA01-A8EE-465F-999C-0F15EEBF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08" y="2144989"/>
            <a:ext cx="837606" cy="870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BB7F70F-7DC6-4088-8496-0B664703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08" y="3767715"/>
            <a:ext cx="837606" cy="8709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DE4BB31-CBEB-4F67-9A19-FC326535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08" y="5250953"/>
            <a:ext cx="837606" cy="8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5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55179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처음에 보여지는 화면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5236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welbato-035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선배의 뜨끈한 조언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진로에 따른 선배의 조언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9ECA5-172C-46E2-866B-68E21C1287B6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6E0E-84DA-4F20-833F-632443ED71FD}"/>
              </a:ext>
            </a:extLst>
          </p:cNvPr>
          <p:cNvSpPr txBox="1"/>
          <p:nvPr/>
        </p:nvSpPr>
        <p:spPr>
          <a:xfrm>
            <a:off x="1807688" y="1607412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랭킹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C4309-8F4E-41DA-B18D-54517B43C8C7}"/>
              </a:ext>
            </a:extLst>
          </p:cNvPr>
          <p:cNvSpPr txBox="1"/>
          <p:nvPr/>
        </p:nvSpPr>
        <p:spPr>
          <a:xfrm>
            <a:off x="2825635" y="1607412"/>
            <a:ext cx="114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선배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66251-74A7-49D8-A7DF-93F135675E36}"/>
              </a:ext>
            </a:extLst>
          </p:cNvPr>
          <p:cNvSpPr txBox="1"/>
          <p:nvPr/>
        </p:nvSpPr>
        <p:spPr>
          <a:xfrm>
            <a:off x="4419968" y="1621661"/>
            <a:ext cx="10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글 쓰기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6E6B3F-B6DE-4C41-A4E2-D974E8591542}"/>
              </a:ext>
            </a:extLst>
          </p:cNvPr>
          <p:cNvSpPr/>
          <p:nvPr/>
        </p:nvSpPr>
        <p:spPr>
          <a:xfrm flipV="1">
            <a:off x="4305817" y="1499101"/>
            <a:ext cx="1147476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0588D-B45D-4436-8C9D-BEA0B7AEB5F2}"/>
              </a:ext>
            </a:extLst>
          </p:cNvPr>
          <p:cNvSpPr txBox="1"/>
          <p:nvPr/>
        </p:nvSpPr>
        <p:spPr>
          <a:xfrm>
            <a:off x="323528" y="2260314"/>
            <a:ext cx="44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공기업 가는 </a:t>
            </a:r>
            <a:r>
              <a:rPr lang="ko-KR" altLang="en-US" dirty="0" err="1">
                <a:latin typeface="+mn-ea"/>
                <a:ea typeface="+mn-ea"/>
              </a:rPr>
              <a:t>꿀팁</a:t>
            </a:r>
            <a:r>
              <a:rPr lang="ko-KR" altLang="en-US" dirty="0">
                <a:latin typeface="+mn-ea"/>
                <a:ea typeface="+mn-ea"/>
              </a:rPr>
              <a:t> 방출한다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A2DBC7-7031-4337-A167-58EE4AC73AA4}"/>
              </a:ext>
            </a:extLst>
          </p:cNvPr>
          <p:cNvCxnSpPr/>
          <p:nvPr/>
        </p:nvCxnSpPr>
        <p:spPr>
          <a:xfrm>
            <a:off x="211170" y="2808534"/>
            <a:ext cx="6521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565A04-E7D2-4E5B-BDB7-5CAF5C6346A1}"/>
              </a:ext>
            </a:extLst>
          </p:cNvPr>
          <p:cNvSpPr txBox="1"/>
          <p:nvPr/>
        </p:nvSpPr>
        <p:spPr>
          <a:xfrm>
            <a:off x="3093010" y="2481020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조회수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DA631-6AB7-4584-9D70-30B0CA9FBA26}"/>
              </a:ext>
            </a:extLst>
          </p:cNvPr>
          <p:cNvSpPr txBox="1"/>
          <p:nvPr/>
        </p:nvSpPr>
        <p:spPr>
          <a:xfrm>
            <a:off x="4572000" y="2460856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댓글</a:t>
            </a:r>
            <a:r>
              <a:rPr lang="en-US" altLang="ko-KR" dirty="0">
                <a:latin typeface="+mn-ea"/>
                <a:ea typeface="+mn-ea"/>
              </a:rPr>
              <a:t>: 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6E0C3-BCCB-438D-9F58-911D2F4818B8}"/>
              </a:ext>
            </a:extLst>
          </p:cNvPr>
          <p:cNvSpPr txBox="1"/>
          <p:nvPr/>
        </p:nvSpPr>
        <p:spPr>
          <a:xfrm>
            <a:off x="323528" y="2973926"/>
            <a:ext cx="44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코테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요로케</a:t>
            </a:r>
            <a:r>
              <a:rPr lang="ko-KR" altLang="en-US" dirty="0">
                <a:latin typeface="+mn-ea"/>
                <a:ea typeface="+mn-ea"/>
              </a:rPr>
              <a:t> 준비 하자</a:t>
            </a:r>
            <a:r>
              <a:rPr lang="en-US" altLang="ko-KR" dirty="0">
                <a:latin typeface="+mn-ea"/>
                <a:ea typeface="+mn-ea"/>
              </a:rPr>
              <a:t>!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1E5E9C-A61F-4640-8619-F484D2FC3847}"/>
              </a:ext>
            </a:extLst>
          </p:cNvPr>
          <p:cNvCxnSpPr/>
          <p:nvPr/>
        </p:nvCxnSpPr>
        <p:spPr>
          <a:xfrm>
            <a:off x="211170" y="3522146"/>
            <a:ext cx="6521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726120-99B0-4CB5-88D9-AEBF176C81C8}"/>
              </a:ext>
            </a:extLst>
          </p:cNvPr>
          <p:cNvSpPr txBox="1"/>
          <p:nvPr/>
        </p:nvSpPr>
        <p:spPr>
          <a:xfrm>
            <a:off x="3093010" y="3194632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조회수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E33C9-2FAF-4E45-AA76-7EBCD0414137}"/>
              </a:ext>
            </a:extLst>
          </p:cNvPr>
          <p:cNvSpPr txBox="1"/>
          <p:nvPr/>
        </p:nvSpPr>
        <p:spPr>
          <a:xfrm>
            <a:off x="4572000" y="3174468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댓글</a:t>
            </a:r>
            <a:r>
              <a:rPr lang="en-US" altLang="ko-KR" dirty="0">
                <a:latin typeface="+mn-ea"/>
                <a:ea typeface="+mn-ea"/>
              </a:rPr>
              <a:t>: 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93DCC0-7268-4ED3-89B6-3F743208BAA9}"/>
              </a:ext>
            </a:extLst>
          </p:cNvPr>
          <p:cNvSpPr txBox="1"/>
          <p:nvPr/>
        </p:nvSpPr>
        <p:spPr>
          <a:xfrm>
            <a:off x="337682" y="3679222"/>
            <a:ext cx="44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스펙 쌓는 법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분 강의 </a:t>
            </a:r>
            <a:r>
              <a:rPr lang="ko-KR" altLang="en-US" dirty="0" err="1">
                <a:latin typeface="+mn-ea"/>
                <a:ea typeface="+mn-ea"/>
              </a:rPr>
              <a:t>드간다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9AEF180-28CF-4BCE-AE7D-18B2325B0BB6}"/>
              </a:ext>
            </a:extLst>
          </p:cNvPr>
          <p:cNvCxnSpPr/>
          <p:nvPr/>
        </p:nvCxnSpPr>
        <p:spPr>
          <a:xfrm>
            <a:off x="225324" y="4227442"/>
            <a:ext cx="6521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E001B8-961C-48F3-8337-AF7441162390}"/>
              </a:ext>
            </a:extLst>
          </p:cNvPr>
          <p:cNvSpPr txBox="1"/>
          <p:nvPr/>
        </p:nvSpPr>
        <p:spPr>
          <a:xfrm>
            <a:off x="3107164" y="3899928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조회수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B8A5AA-8678-4F5C-BC88-E84A49FD65C9}"/>
              </a:ext>
            </a:extLst>
          </p:cNvPr>
          <p:cNvSpPr txBox="1"/>
          <p:nvPr/>
        </p:nvSpPr>
        <p:spPr>
          <a:xfrm>
            <a:off x="4586154" y="3879764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댓글</a:t>
            </a:r>
            <a:r>
              <a:rPr lang="en-US" altLang="ko-KR" dirty="0">
                <a:latin typeface="+mn-ea"/>
                <a:ea typeface="+mn-ea"/>
              </a:rPr>
              <a:t>: OO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CD9F3F05-4053-4C0C-9788-54937CDF3A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598" y="5322370"/>
            <a:ext cx="2130557" cy="360040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8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31696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여타 커뮤니티와 같은 글쓰기 방식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43537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welbato-034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선배의 뜨끈한 조언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7F50574-5DB7-4FAB-A1EC-9C4E1770C89D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08737-FB8C-4A6F-8094-833F1C854170}"/>
              </a:ext>
            </a:extLst>
          </p:cNvPr>
          <p:cNvSpPr txBox="1"/>
          <p:nvPr/>
        </p:nvSpPr>
        <p:spPr>
          <a:xfrm>
            <a:off x="1807688" y="1607412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랭킹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37C20-2AF5-4718-ACCE-FEB99799D52A}"/>
              </a:ext>
            </a:extLst>
          </p:cNvPr>
          <p:cNvSpPr txBox="1"/>
          <p:nvPr/>
        </p:nvSpPr>
        <p:spPr>
          <a:xfrm>
            <a:off x="2825635" y="1607412"/>
            <a:ext cx="114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선배 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D608D-582C-490B-BB95-4CA20E63AC08}"/>
              </a:ext>
            </a:extLst>
          </p:cNvPr>
          <p:cNvSpPr txBox="1"/>
          <p:nvPr/>
        </p:nvSpPr>
        <p:spPr>
          <a:xfrm>
            <a:off x="4419968" y="1621661"/>
            <a:ext cx="10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글 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3433C-35DB-4E26-90ED-336A1DDB1945}"/>
              </a:ext>
            </a:extLst>
          </p:cNvPr>
          <p:cNvSpPr/>
          <p:nvPr/>
        </p:nvSpPr>
        <p:spPr>
          <a:xfrm flipV="1">
            <a:off x="4305817" y="1499101"/>
            <a:ext cx="1147476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0E0CB0-1708-4EDE-8BED-1E80A17F9984}"/>
              </a:ext>
            </a:extLst>
          </p:cNvPr>
          <p:cNvSpPr/>
          <p:nvPr/>
        </p:nvSpPr>
        <p:spPr>
          <a:xfrm>
            <a:off x="1707185" y="2590166"/>
            <a:ext cx="3384376" cy="18871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BC5EC-95D5-4D6A-AC61-1F7D23158D34}"/>
              </a:ext>
            </a:extLst>
          </p:cNvPr>
          <p:cNvSpPr txBox="1"/>
          <p:nvPr/>
        </p:nvSpPr>
        <p:spPr>
          <a:xfrm>
            <a:off x="2204934" y="2872025"/>
            <a:ext cx="2224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+mn-ea"/>
                <a:ea typeface="+mn-ea"/>
              </a:rPr>
              <a:t>그림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5ADD0-446F-4E53-AB0A-D99FEF9F7C67}"/>
              </a:ext>
            </a:extLst>
          </p:cNvPr>
          <p:cNvSpPr txBox="1"/>
          <p:nvPr/>
        </p:nvSpPr>
        <p:spPr>
          <a:xfrm>
            <a:off x="1259632" y="4581128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~~~~~~~~~~~~~~~~~~~~~~~~~~~~~~~~~~~~~~~~~~~~~~~~~~~~~~~~~~~~~~~~~~~~~~~~~~~~~~~~~~~~~~~~~~~~~~~~~~~~~~~~~~~~~~~~~~~~~~~~~~~~~~~~~~~~~~~~~~~~~~~~~~~~~~~~~~~~~~~~~~~~~~~~~~~~~~~~~~~~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3A7D416-5C62-4258-BA60-59FD7ACEBBFF}"/>
              </a:ext>
            </a:extLst>
          </p:cNvPr>
          <p:cNvSpPr/>
          <p:nvPr/>
        </p:nvSpPr>
        <p:spPr>
          <a:xfrm>
            <a:off x="346434" y="2189913"/>
            <a:ext cx="481150" cy="45954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BC57A2-ABD8-4B99-90AA-1D963525708B}"/>
              </a:ext>
            </a:extLst>
          </p:cNvPr>
          <p:cNvSpPr txBox="1"/>
          <p:nvPr/>
        </p:nvSpPr>
        <p:spPr>
          <a:xfrm>
            <a:off x="948694" y="2244076"/>
            <a:ext cx="7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OOO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683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B5ADD0-446F-4E53-AB0A-D99FEF9F7C67}"/>
              </a:ext>
            </a:extLst>
          </p:cNvPr>
          <p:cNvSpPr txBox="1"/>
          <p:nvPr/>
        </p:nvSpPr>
        <p:spPr>
          <a:xfrm>
            <a:off x="1102518" y="1312750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~~~~~~~~~~~~~~~~~~~~~~~~~~~~~~~~~~~~~~~~~~~~~~~~~~~~~~~~~~~~~~~~~~~~~~~~~~~~~~~~~~~~~~~~~~~~~~~~~~~~~~~~~~~~~~~~~~~~~~~~~~~~~~~~~~~~~~~~~~~~~~~~~~~~~~~~~~~~~~~~~~~~~~~~~~~~~~~~~~~~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69145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51615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welbato-034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선배의 뜨끈한 조언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7F50574-5DB7-4FAB-A1EC-9C4E1770C89D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08737-FB8C-4A6F-8094-833F1C854170}"/>
              </a:ext>
            </a:extLst>
          </p:cNvPr>
          <p:cNvSpPr txBox="1"/>
          <p:nvPr/>
        </p:nvSpPr>
        <p:spPr>
          <a:xfrm>
            <a:off x="1807688" y="1607412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랭킹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37C20-2AF5-4718-ACCE-FEB99799D52A}"/>
              </a:ext>
            </a:extLst>
          </p:cNvPr>
          <p:cNvSpPr txBox="1"/>
          <p:nvPr/>
        </p:nvSpPr>
        <p:spPr>
          <a:xfrm>
            <a:off x="2825635" y="1607412"/>
            <a:ext cx="114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선배 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D608D-582C-490B-BB95-4CA20E63AC08}"/>
              </a:ext>
            </a:extLst>
          </p:cNvPr>
          <p:cNvSpPr txBox="1"/>
          <p:nvPr/>
        </p:nvSpPr>
        <p:spPr>
          <a:xfrm>
            <a:off x="4419968" y="1621661"/>
            <a:ext cx="10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글 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3433C-35DB-4E26-90ED-336A1DDB1945}"/>
              </a:ext>
            </a:extLst>
          </p:cNvPr>
          <p:cNvSpPr/>
          <p:nvPr/>
        </p:nvSpPr>
        <p:spPr>
          <a:xfrm flipV="1">
            <a:off x="4305817" y="1499101"/>
            <a:ext cx="1147476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BC5EC-95D5-4D6A-AC61-1F7D23158D34}"/>
              </a:ext>
            </a:extLst>
          </p:cNvPr>
          <p:cNvSpPr txBox="1"/>
          <p:nvPr/>
        </p:nvSpPr>
        <p:spPr>
          <a:xfrm>
            <a:off x="2195736" y="2454202"/>
            <a:ext cx="2224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+mn-ea"/>
                <a:ea typeface="+mn-ea"/>
              </a:rPr>
              <a:t>그림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9B5C71-3FEA-44C6-8B6F-64BDF753CDC4}"/>
              </a:ext>
            </a:extLst>
          </p:cNvPr>
          <p:cNvCxnSpPr/>
          <p:nvPr/>
        </p:nvCxnSpPr>
        <p:spPr>
          <a:xfrm>
            <a:off x="225324" y="3212976"/>
            <a:ext cx="6506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7A9CF6-F7D3-4E97-B6EF-5DF094475483}"/>
              </a:ext>
            </a:extLst>
          </p:cNvPr>
          <p:cNvSpPr txBox="1"/>
          <p:nvPr/>
        </p:nvSpPr>
        <p:spPr>
          <a:xfrm>
            <a:off x="346434" y="3275692"/>
            <a:ext cx="5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1C1CA-BEE8-4801-BB92-839645F71B69}"/>
              </a:ext>
            </a:extLst>
          </p:cNvPr>
          <p:cNvSpPr txBox="1"/>
          <p:nvPr/>
        </p:nvSpPr>
        <p:spPr>
          <a:xfrm>
            <a:off x="539552" y="3777641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F540FC-2EC2-4F73-B8C9-03B8FB531EC9}"/>
              </a:ext>
            </a:extLst>
          </p:cNvPr>
          <p:cNvCxnSpPr/>
          <p:nvPr/>
        </p:nvCxnSpPr>
        <p:spPr>
          <a:xfrm>
            <a:off x="225324" y="4293096"/>
            <a:ext cx="65069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F38665-0F09-467A-919C-A83C5EF4753A}"/>
              </a:ext>
            </a:extLst>
          </p:cNvPr>
          <p:cNvSpPr txBox="1"/>
          <p:nvPr/>
        </p:nvSpPr>
        <p:spPr>
          <a:xfrm>
            <a:off x="346434" y="4487618"/>
            <a:ext cx="5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A3F61-D8E0-489B-BAF0-C22E3C6BCD3C}"/>
              </a:ext>
            </a:extLst>
          </p:cNvPr>
          <p:cNvSpPr txBox="1"/>
          <p:nvPr/>
        </p:nvSpPr>
        <p:spPr>
          <a:xfrm>
            <a:off x="539552" y="498956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6731CA-B54B-4F04-B92C-D598E2D42A6F}"/>
              </a:ext>
            </a:extLst>
          </p:cNvPr>
          <p:cNvCxnSpPr/>
          <p:nvPr/>
        </p:nvCxnSpPr>
        <p:spPr>
          <a:xfrm>
            <a:off x="225324" y="5505022"/>
            <a:ext cx="65069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B04EB0-DCD8-44CA-8BCD-6018D7A500DC}"/>
              </a:ext>
            </a:extLst>
          </p:cNvPr>
          <p:cNvSpPr txBox="1"/>
          <p:nvPr/>
        </p:nvSpPr>
        <p:spPr>
          <a:xfrm>
            <a:off x="330257" y="5693388"/>
            <a:ext cx="5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350FD0-789A-410C-A7B1-37439CFA5681}"/>
              </a:ext>
            </a:extLst>
          </p:cNvPr>
          <p:cNvSpPr txBox="1"/>
          <p:nvPr/>
        </p:nvSpPr>
        <p:spPr>
          <a:xfrm>
            <a:off x="523375" y="619533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B9D7916-7B44-4993-AA49-3E4BA1EBA701}"/>
              </a:ext>
            </a:extLst>
          </p:cNvPr>
          <p:cNvCxnSpPr/>
          <p:nvPr/>
        </p:nvCxnSpPr>
        <p:spPr>
          <a:xfrm>
            <a:off x="209147" y="6710792"/>
            <a:ext cx="65069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3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60668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 커뮤니티에서의 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좋아요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댓글의 모습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11952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welbato-036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커뮤니티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커뮤니티 전반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9ECA5-172C-46E2-866B-68E21C1287B6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6E6B3F-B6DE-4C41-A4E2-D974E8591542}"/>
              </a:ext>
            </a:extLst>
          </p:cNvPr>
          <p:cNvSpPr/>
          <p:nvPr/>
        </p:nvSpPr>
        <p:spPr>
          <a:xfrm flipV="1">
            <a:off x="370156" y="1489101"/>
            <a:ext cx="1465539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F0BDC-9C8B-41C9-B2C0-A828F2F14B56}"/>
              </a:ext>
            </a:extLst>
          </p:cNvPr>
          <p:cNvSpPr txBox="1"/>
          <p:nvPr/>
        </p:nvSpPr>
        <p:spPr>
          <a:xfrm>
            <a:off x="309097" y="1610455"/>
            <a:ext cx="16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일반 커뮤니티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D1FE01-119E-40AC-8357-516559612DC9}"/>
              </a:ext>
            </a:extLst>
          </p:cNvPr>
          <p:cNvSpPr/>
          <p:nvPr/>
        </p:nvSpPr>
        <p:spPr>
          <a:xfrm>
            <a:off x="1691680" y="2647742"/>
            <a:ext cx="3384376" cy="18871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B394D-5C95-485E-A38B-30DEE8192812}"/>
              </a:ext>
            </a:extLst>
          </p:cNvPr>
          <p:cNvSpPr txBox="1"/>
          <p:nvPr/>
        </p:nvSpPr>
        <p:spPr>
          <a:xfrm>
            <a:off x="2195736" y="2912031"/>
            <a:ext cx="2224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+mn-ea"/>
                <a:ea typeface="+mn-ea"/>
              </a:rPr>
              <a:t>그림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0BC5C-6402-4A60-BBA9-980005EB269A}"/>
              </a:ext>
            </a:extLst>
          </p:cNvPr>
          <p:cNvSpPr txBox="1"/>
          <p:nvPr/>
        </p:nvSpPr>
        <p:spPr>
          <a:xfrm>
            <a:off x="1007604" y="451086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~~~~~~~~~~~~~~~~~~~~~~~~~~~~~~~~~~~~~~~~~~~~~~~~~~~~~~~~~~~~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B93E4E4-0CDD-4C49-AB23-ACEE6E2D28A6}"/>
              </a:ext>
            </a:extLst>
          </p:cNvPr>
          <p:cNvCxnSpPr/>
          <p:nvPr/>
        </p:nvCxnSpPr>
        <p:spPr>
          <a:xfrm>
            <a:off x="225324" y="5601134"/>
            <a:ext cx="6506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582732-0CEE-4C48-B7F1-84D444792BD5}"/>
              </a:ext>
            </a:extLst>
          </p:cNvPr>
          <p:cNvSpPr txBox="1"/>
          <p:nvPr/>
        </p:nvSpPr>
        <p:spPr>
          <a:xfrm>
            <a:off x="346434" y="5663850"/>
            <a:ext cx="5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DA72F1-1CC2-4A3F-94AC-27254AD9C3E5}"/>
              </a:ext>
            </a:extLst>
          </p:cNvPr>
          <p:cNvSpPr txBox="1"/>
          <p:nvPr/>
        </p:nvSpPr>
        <p:spPr>
          <a:xfrm>
            <a:off x="539552" y="616579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8EC878-1EB5-4914-814D-8C02D7F0B1C1}"/>
              </a:ext>
            </a:extLst>
          </p:cNvPr>
          <p:cNvCxnSpPr/>
          <p:nvPr/>
        </p:nvCxnSpPr>
        <p:spPr>
          <a:xfrm>
            <a:off x="225324" y="6681254"/>
            <a:ext cx="65069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C2E1D959-FE4B-4337-9A48-1A23ED9CD1D7}"/>
              </a:ext>
            </a:extLst>
          </p:cNvPr>
          <p:cNvSpPr/>
          <p:nvPr/>
        </p:nvSpPr>
        <p:spPr>
          <a:xfrm>
            <a:off x="1403648" y="5085184"/>
            <a:ext cx="515821" cy="434874"/>
          </a:xfrm>
          <a:prstGeom prst="heart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0C16C-CF4D-4702-A5EE-5F89DA114C60}"/>
              </a:ext>
            </a:extLst>
          </p:cNvPr>
          <p:cNvSpPr txBox="1"/>
          <p:nvPr/>
        </p:nvSpPr>
        <p:spPr>
          <a:xfrm>
            <a:off x="2051720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3F32B9-2837-43E5-BCA5-01D893B3B3CD}"/>
              </a:ext>
            </a:extLst>
          </p:cNvPr>
          <p:cNvSpPr/>
          <p:nvPr/>
        </p:nvSpPr>
        <p:spPr>
          <a:xfrm>
            <a:off x="346434" y="2189913"/>
            <a:ext cx="481150" cy="45954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E81925-38E5-4BA4-A81D-97F4036BDA8F}"/>
              </a:ext>
            </a:extLst>
          </p:cNvPr>
          <p:cNvSpPr txBox="1"/>
          <p:nvPr/>
        </p:nvSpPr>
        <p:spPr>
          <a:xfrm>
            <a:off x="948694" y="2244076"/>
            <a:ext cx="7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OOO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8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39869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welbato-001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FDD081-9522-4ECC-976A-293F5241A519}"/>
              </a:ext>
            </a:extLst>
          </p:cNvPr>
          <p:cNvSpPr/>
          <p:nvPr/>
        </p:nvSpPr>
        <p:spPr>
          <a:xfrm>
            <a:off x="683568" y="1772816"/>
            <a:ext cx="5688632" cy="446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76B55-2240-493D-9574-A20E673029D8}"/>
              </a:ext>
            </a:extLst>
          </p:cNvPr>
          <p:cNvSpPr/>
          <p:nvPr/>
        </p:nvSpPr>
        <p:spPr>
          <a:xfrm>
            <a:off x="683568" y="1772816"/>
            <a:ext cx="5688632" cy="49676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AE989-3245-4206-BBDD-83D95E1E8844}"/>
              </a:ext>
            </a:extLst>
          </p:cNvPr>
          <p:cNvSpPr/>
          <p:nvPr/>
        </p:nvSpPr>
        <p:spPr>
          <a:xfrm>
            <a:off x="710870" y="1628800"/>
            <a:ext cx="1072055" cy="7200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38259"/>
              </p:ext>
            </p:extLst>
          </p:nvPr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A9C8D74-05B1-47E7-8F55-EB3C55C83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34467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화면으로 이동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9293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인기글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 방법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80076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welbato-039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커뮤니티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인기글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9ECA5-172C-46E2-866B-68E21C1287B6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F0BDC-9C8B-41C9-B2C0-A828F2F14B56}"/>
              </a:ext>
            </a:extLst>
          </p:cNvPr>
          <p:cNvSpPr txBox="1"/>
          <p:nvPr/>
        </p:nvSpPr>
        <p:spPr>
          <a:xfrm>
            <a:off x="309097" y="1610455"/>
            <a:ext cx="16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일반 커뮤니티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1E155-7721-4ADD-BF2E-7AD87A24A22D}"/>
              </a:ext>
            </a:extLst>
          </p:cNvPr>
          <p:cNvSpPr txBox="1"/>
          <p:nvPr/>
        </p:nvSpPr>
        <p:spPr>
          <a:xfrm>
            <a:off x="309097" y="2235284"/>
            <a:ext cx="44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엌ㅋㅋㅋㅋㅋ</a:t>
            </a:r>
            <a:r>
              <a:rPr lang="ko-KR" altLang="en-US" dirty="0">
                <a:latin typeface="+mn-ea"/>
              </a:rPr>
              <a:t> 이거 </a:t>
            </a:r>
            <a:r>
              <a:rPr lang="ko-KR" altLang="en-US" dirty="0" err="1">
                <a:latin typeface="+mn-ea"/>
              </a:rPr>
              <a:t>댕웃기는데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3726A2-64F7-4A7E-B013-9A526F7B0A74}"/>
              </a:ext>
            </a:extLst>
          </p:cNvPr>
          <p:cNvCxnSpPr/>
          <p:nvPr/>
        </p:nvCxnSpPr>
        <p:spPr>
          <a:xfrm>
            <a:off x="211170" y="2808534"/>
            <a:ext cx="6521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3E91E4-9234-4277-B3B1-6BB5E48F29E6}"/>
              </a:ext>
            </a:extLst>
          </p:cNvPr>
          <p:cNvSpPr txBox="1"/>
          <p:nvPr/>
        </p:nvSpPr>
        <p:spPr>
          <a:xfrm>
            <a:off x="3093010" y="2481020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조회수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24B2D-E1F3-4D8B-B27D-AD02373E1823}"/>
              </a:ext>
            </a:extLst>
          </p:cNvPr>
          <p:cNvSpPr txBox="1"/>
          <p:nvPr/>
        </p:nvSpPr>
        <p:spPr>
          <a:xfrm>
            <a:off x="4572000" y="2460856"/>
            <a:ext cx="13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댓글</a:t>
            </a:r>
            <a:r>
              <a:rPr lang="en-US" altLang="ko-KR" dirty="0">
                <a:latin typeface="+mn-ea"/>
                <a:ea typeface="+mn-ea"/>
              </a:rPr>
              <a:t>: OO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3190F8-582F-4C17-BCB2-555B1B55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44" y="2184955"/>
            <a:ext cx="441262" cy="44600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F8227C-62DF-4660-B3AD-44A74F75132D}"/>
              </a:ext>
            </a:extLst>
          </p:cNvPr>
          <p:cNvSpPr/>
          <p:nvPr/>
        </p:nvSpPr>
        <p:spPr>
          <a:xfrm flipV="1">
            <a:off x="5866559" y="2122101"/>
            <a:ext cx="865682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04712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익명 커뮤니티는 보여지는 이름이 익명으로 바뀔 뿐이다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4038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welbato-042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커뮤니티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익명 커뮤니티 전반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9ECA5-172C-46E2-866B-68E21C1287B6}"/>
              </a:ext>
            </a:extLst>
          </p:cNvPr>
          <p:cNvSpPr/>
          <p:nvPr/>
        </p:nvSpPr>
        <p:spPr>
          <a:xfrm>
            <a:off x="225324" y="1533049"/>
            <a:ext cx="6506916" cy="5277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6E6B3F-B6DE-4C41-A4E2-D974E8591542}"/>
              </a:ext>
            </a:extLst>
          </p:cNvPr>
          <p:cNvSpPr/>
          <p:nvPr/>
        </p:nvSpPr>
        <p:spPr>
          <a:xfrm flipV="1">
            <a:off x="370156" y="1489101"/>
            <a:ext cx="1465539" cy="595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F0BDC-9C8B-41C9-B2C0-A828F2F14B56}"/>
              </a:ext>
            </a:extLst>
          </p:cNvPr>
          <p:cNvSpPr txBox="1"/>
          <p:nvPr/>
        </p:nvSpPr>
        <p:spPr>
          <a:xfrm>
            <a:off x="309097" y="1610455"/>
            <a:ext cx="16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일반 커뮤니티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D1FE01-119E-40AC-8357-516559612DC9}"/>
              </a:ext>
            </a:extLst>
          </p:cNvPr>
          <p:cNvSpPr/>
          <p:nvPr/>
        </p:nvSpPr>
        <p:spPr>
          <a:xfrm>
            <a:off x="1691680" y="2647742"/>
            <a:ext cx="3384376" cy="18871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B394D-5C95-485E-A38B-30DEE8192812}"/>
              </a:ext>
            </a:extLst>
          </p:cNvPr>
          <p:cNvSpPr txBox="1"/>
          <p:nvPr/>
        </p:nvSpPr>
        <p:spPr>
          <a:xfrm>
            <a:off x="2195736" y="2912031"/>
            <a:ext cx="2224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+mn-ea"/>
                <a:ea typeface="+mn-ea"/>
              </a:rPr>
              <a:t>그림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0BC5C-6402-4A60-BBA9-980005EB269A}"/>
              </a:ext>
            </a:extLst>
          </p:cNvPr>
          <p:cNvSpPr txBox="1"/>
          <p:nvPr/>
        </p:nvSpPr>
        <p:spPr>
          <a:xfrm>
            <a:off x="1007604" y="451086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~~~~~~~~~~~~~~~~~~~~~~~~~~~~~~~~~~~~~~~~~~~~~~~~~~~~~~~~~~~~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B93E4E4-0CDD-4C49-AB23-ACEE6E2D28A6}"/>
              </a:ext>
            </a:extLst>
          </p:cNvPr>
          <p:cNvCxnSpPr/>
          <p:nvPr/>
        </p:nvCxnSpPr>
        <p:spPr>
          <a:xfrm>
            <a:off x="225324" y="5601134"/>
            <a:ext cx="6506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582732-0CEE-4C48-B7F1-84D444792BD5}"/>
              </a:ext>
            </a:extLst>
          </p:cNvPr>
          <p:cNvSpPr txBox="1"/>
          <p:nvPr/>
        </p:nvSpPr>
        <p:spPr>
          <a:xfrm>
            <a:off x="346434" y="5663850"/>
            <a:ext cx="5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DA72F1-1CC2-4A3F-94AC-27254AD9C3E5}"/>
              </a:ext>
            </a:extLst>
          </p:cNvPr>
          <p:cNvSpPr txBox="1"/>
          <p:nvPr/>
        </p:nvSpPr>
        <p:spPr>
          <a:xfrm>
            <a:off x="539552" y="616579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~~~~~~~~~~~~~~~~~~~~~~~~~~~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8EC878-1EB5-4914-814D-8C02D7F0B1C1}"/>
              </a:ext>
            </a:extLst>
          </p:cNvPr>
          <p:cNvCxnSpPr/>
          <p:nvPr/>
        </p:nvCxnSpPr>
        <p:spPr>
          <a:xfrm>
            <a:off x="225324" y="6681254"/>
            <a:ext cx="65069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C2E1D959-FE4B-4337-9A48-1A23ED9CD1D7}"/>
              </a:ext>
            </a:extLst>
          </p:cNvPr>
          <p:cNvSpPr/>
          <p:nvPr/>
        </p:nvSpPr>
        <p:spPr>
          <a:xfrm>
            <a:off x="1403648" y="5085184"/>
            <a:ext cx="515821" cy="434874"/>
          </a:xfrm>
          <a:prstGeom prst="heart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0C16C-CF4D-4702-A5EE-5F89DA114C60}"/>
              </a:ext>
            </a:extLst>
          </p:cNvPr>
          <p:cNvSpPr txBox="1"/>
          <p:nvPr/>
        </p:nvSpPr>
        <p:spPr>
          <a:xfrm>
            <a:off x="2051720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OO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3F32B9-2837-43E5-BCA5-01D893B3B3CD}"/>
              </a:ext>
            </a:extLst>
          </p:cNvPr>
          <p:cNvSpPr/>
          <p:nvPr/>
        </p:nvSpPr>
        <p:spPr>
          <a:xfrm>
            <a:off x="346434" y="2189913"/>
            <a:ext cx="481150" cy="45954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E81925-38E5-4BA4-A81D-97F4036BDA8F}"/>
              </a:ext>
            </a:extLst>
          </p:cNvPr>
          <p:cNvSpPr txBox="1"/>
          <p:nvPr/>
        </p:nvSpPr>
        <p:spPr>
          <a:xfrm>
            <a:off x="948694" y="2244076"/>
            <a:ext cx="7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익명</a:t>
            </a:r>
          </a:p>
        </p:txBody>
      </p:sp>
    </p:spTree>
    <p:extLst>
      <p:ext uri="{BB962C8B-B14F-4D97-AF65-F5344CB8AC3E}">
        <p14:creationId xmlns:p14="http://schemas.microsoft.com/office/powerpoint/2010/main" val="21236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72909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 학교에 일정을 달력 형식으로 보여준다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0032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welbato-054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학사일정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 일정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F721073-62FF-4717-A345-947CA7C8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4" y="1533050"/>
            <a:ext cx="6461047" cy="4220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7F45E-01B8-4B79-BBA4-92D13AF3F26F}"/>
              </a:ext>
            </a:extLst>
          </p:cNvPr>
          <p:cNvSpPr txBox="1"/>
          <p:nvPr/>
        </p:nvSpPr>
        <p:spPr>
          <a:xfrm>
            <a:off x="2771800" y="60932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출저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err="1">
                <a:latin typeface="+mn-ea"/>
                <a:ea typeface="+mn-ea"/>
              </a:rPr>
              <a:t>부산소마고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마이스터</a:t>
            </a:r>
            <a:r>
              <a:rPr lang="ko-KR" altLang="en-US" dirty="0">
                <a:latin typeface="+mn-ea"/>
                <a:ea typeface="+mn-ea"/>
              </a:rPr>
              <a:t> 시스템</a:t>
            </a:r>
          </a:p>
        </p:txBody>
      </p:sp>
    </p:spTree>
    <p:extLst>
      <p:ext uri="{BB962C8B-B14F-4D97-AF65-F5344CB8AC3E}">
        <p14:creationId xmlns:p14="http://schemas.microsoft.com/office/powerpoint/2010/main" val="93317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91378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 학교의 급식을 달력 형식으로 보여줌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2115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welbato-055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학사일정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급식표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97F45E-01B8-4B79-BBA4-92D13AF3F26F}"/>
              </a:ext>
            </a:extLst>
          </p:cNvPr>
          <p:cNvSpPr txBox="1"/>
          <p:nvPr/>
        </p:nvSpPr>
        <p:spPr>
          <a:xfrm>
            <a:off x="2771800" y="60932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출저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err="1">
                <a:latin typeface="+mn-ea"/>
                <a:ea typeface="+mn-ea"/>
              </a:rPr>
              <a:t>부산소마고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마이스터</a:t>
            </a:r>
            <a:r>
              <a:rPr lang="ko-KR" altLang="en-US" dirty="0">
                <a:latin typeface="+mn-ea"/>
                <a:ea typeface="+mn-ea"/>
              </a:rPr>
              <a:t> 시스템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C6E0F-AEAD-4A66-9B4A-1941649C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7" y="1533049"/>
            <a:ext cx="6499134" cy="42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40726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 학교의 시간표를 반과 학과 학년에 따라 나누어 보여준다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43005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welbato-055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학사일정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시간표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97F45E-01B8-4B79-BBA4-92D13AF3F26F}"/>
              </a:ext>
            </a:extLst>
          </p:cNvPr>
          <p:cNvSpPr txBox="1"/>
          <p:nvPr/>
        </p:nvSpPr>
        <p:spPr>
          <a:xfrm>
            <a:off x="1570571" y="521720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출저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err="1">
                <a:latin typeface="+mn-ea"/>
                <a:ea typeface="+mn-ea"/>
              </a:rPr>
              <a:t>부산소마고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마이스터</a:t>
            </a:r>
            <a:r>
              <a:rPr lang="ko-KR" altLang="en-US" dirty="0">
                <a:latin typeface="+mn-ea"/>
                <a:ea typeface="+mn-ea"/>
              </a:rPr>
              <a:t>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026488-BA31-42F2-B0ED-70AEA403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5" y="2582574"/>
            <a:ext cx="6506916" cy="24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8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가상세계서 공부하고 즐겨요&quot;…'메타버스' 올라탄 대학들 &lt; 에듀 &lt; 기사본문 - AI타임스">
            <a:extLst>
              <a:ext uri="{FF2B5EF4-FFF2-40B4-BE49-F238E27FC236}">
                <a16:creationId xmlns:a16="http://schemas.microsoft.com/office/drawing/2014/main" id="{175B1E3A-63A5-4651-A10E-2A943EC8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" y="1598004"/>
            <a:ext cx="6515627" cy="50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36013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welbato-067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메타버스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차별점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57438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웹과 앱의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차별점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웹은 조이스틱이 필요 없음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24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가상세계서 공부하고 즐겨요&quot;…'메타버스' 올라탄 대학들 &lt; 에듀 &lt; 기사본문 - AI타임스">
            <a:extLst>
              <a:ext uri="{FF2B5EF4-FFF2-40B4-BE49-F238E27FC236}">
                <a16:creationId xmlns:a16="http://schemas.microsoft.com/office/drawing/2014/main" id="{175B1E3A-63A5-4651-A10E-2A943EC8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" y="1598004"/>
            <a:ext cx="6515627" cy="50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30429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welbato-068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메타버스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57DB0F5-AB15-426A-8AB2-8D6A31F0BFE3}"/>
              </a:ext>
            </a:extLst>
          </p:cNvPr>
          <p:cNvGrpSpPr/>
          <p:nvPr/>
        </p:nvGrpSpPr>
        <p:grpSpPr>
          <a:xfrm>
            <a:off x="5004048" y="5445224"/>
            <a:ext cx="1728192" cy="1241246"/>
            <a:chOff x="4572000" y="4797152"/>
            <a:chExt cx="1944216" cy="203333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7CCD5EB-ADAB-41BE-91BF-3E4B055B299E}"/>
                </a:ext>
              </a:extLst>
            </p:cNvPr>
            <p:cNvSpPr/>
            <p:nvPr/>
          </p:nvSpPr>
          <p:spPr>
            <a:xfrm>
              <a:off x="4572000" y="4797152"/>
              <a:ext cx="1944216" cy="2033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5B72A27B-EFA1-42E2-AE6A-D6534F7C5DB2}"/>
                </a:ext>
              </a:extLst>
            </p:cNvPr>
            <p:cNvSpPr/>
            <p:nvPr/>
          </p:nvSpPr>
          <p:spPr>
            <a:xfrm>
              <a:off x="5145487" y="4812784"/>
              <a:ext cx="864096" cy="63244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E5FE4CA-6F2C-424C-947C-B77EB91DB7DB}"/>
                </a:ext>
              </a:extLst>
            </p:cNvPr>
            <p:cNvSpPr/>
            <p:nvPr/>
          </p:nvSpPr>
          <p:spPr>
            <a:xfrm rot="16200000">
              <a:off x="4448502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24F8C723-694C-464E-AADB-E7F3E4AA33C6}"/>
                </a:ext>
              </a:extLst>
            </p:cNvPr>
            <p:cNvSpPr/>
            <p:nvPr/>
          </p:nvSpPr>
          <p:spPr>
            <a:xfrm rot="5400000">
              <a:off x="5823585" y="5604322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82D45A88-F65B-4A1A-9D3E-18C8579BB894}"/>
                </a:ext>
              </a:extLst>
            </p:cNvPr>
            <p:cNvSpPr/>
            <p:nvPr/>
          </p:nvSpPr>
          <p:spPr>
            <a:xfrm rot="10800000">
              <a:off x="5126598" y="6296953"/>
              <a:ext cx="851729" cy="5335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62386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시간이 돼서 넘어가거나 사용자가 넘기거나 둘 중 하나의 방식을 택할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479173F-3C36-4BCE-85F9-357685F35964}"/>
              </a:ext>
            </a:extLst>
          </p:cNvPr>
          <p:cNvSpPr/>
          <p:nvPr/>
        </p:nvSpPr>
        <p:spPr>
          <a:xfrm>
            <a:off x="225324" y="1598004"/>
            <a:ext cx="6515627" cy="50884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6E8F69-EED8-43F6-BBB1-42BE105AC65E}"/>
              </a:ext>
            </a:extLst>
          </p:cNvPr>
          <p:cNvSpPr/>
          <p:nvPr/>
        </p:nvSpPr>
        <p:spPr>
          <a:xfrm>
            <a:off x="1835696" y="2400229"/>
            <a:ext cx="3312368" cy="390909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7F4BA-82D2-4DD2-8146-1CC77B27BB69}"/>
              </a:ext>
            </a:extLst>
          </p:cNvPr>
          <p:cNvSpPr txBox="1"/>
          <p:nvPr/>
        </p:nvSpPr>
        <p:spPr>
          <a:xfrm>
            <a:off x="2159732" y="3816165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solidFill>
                  <a:schemeClr val="bg1"/>
                </a:solidFill>
                <a:latin typeface="+mn-ea"/>
                <a:ea typeface="+mn-ea"/>
              </a:rPr>
              <a:t>이미지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25FD2F-676E-4862-A571-4C573B6D3A6B}"/>
              </a:ext>
            </a:extLst>
          </p:cNvPr>
          <p:cNvCxnSpPr/>
          <p:nvPr/>
        </p:nvCxnSpPr>
        <p:spPr>
          <a:xfrm>
            <a:off x="2627784" y="1797338"/>
            <a:ext cx="0" cy="2257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9DE60C-857E-4867-9E8D-E504E84B8FA4}"/>
              </a:ext>
            </a:extLst>
          </p:cNvPr>
          <p:cNvCxnSpPr/>
          <p:nvPr/>
        </p:nvCxnSpPr>
        <p:spPr>
          <a:xfrm>
            <a:off x="4283968" y="1797338"/>
            <a:ext cx="0" cy="2257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0839AC1-755B-4A37-AFA9-5BFB4012A0EE}"/>
              </a:ext>
            </a:extLst>
          </p:cNvPr>
          <p:cNvSpPr/>
          <p:nvPr/>
        </p:nvSpPr>
        <p:spPr>
          <a:xfrm rot="16200000">
            <a:off x="329517" y="3589332"/>
            <a:ext cx="1080120" cy="108012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D5F055-8A40-4AA5-B51B-A6D8EE69D80E}"/>
              </a:ext>
            </a:extLst>
          </p:cNvPr>
          <p:cNvSpPr/>
          <p:nvPr/>
        </p:nvSpPr>
        <p:spPr>
          <a:xfrm rot="5400000">
            <a:off x="5574123" y="3697229"/>
            <a:ext cx="1080120" cy="108012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DDC9C3-332F-4F0D-A4C7-69D24F0CC5D5}"/>
              </a:ext>
            </a:extLst>
          </p:cNvPr>
          <p:cNvSpPr/>
          <p:nvPr/>
        </p:nvSpPr>
        <p:spPr>
          <a:xfrm>
            <a:off x="1412032" y="1925216"/>
            <a:ext cx="4536504" cy="25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9E7FB0-A53E-4C02-92AB-1C4DA747AF0F}"/>
              </a:ext>
            </a:extLst>
          </p:cNvPr>
          <p:cNvCxnSpPr/>
          <p:nvPr/>
        </p:nvCxnSpPr>
        <p:spPr>
          <a:xfrm>
            <a:off x="2780184" y="1949738"/>
            <a:ext cx="0" cy="2257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983B59-3F7E-42D0-871F-F2B7FEA165BE}"/>
              </a:ext>
            </a:extLst>
          </p:cNvPr>
          <p:cNvCxnSpPr/>
          <p:nvPr/>
        </p:nvCxnSpPr>
        <p:spPr>
          <a:xfrm>
            <a:off x="4436368" y="1949738"/>
            <a:ext cx="0" cy="2257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A9C8D74-05B1-47E7-8F55-EB3C55C83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81471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학사일정 화면으로 이동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5285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welbato-002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학사일정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FDD081-9522-4ECC-976A-293F5241A519}"/>
              </a:ext>
            </a:extLst>
          </p:cNvPr>
          <p:cNvSpPr/>
          <p:nvPr/>
        </p:nvSpPr>
        <p:spPr>
          <a:xfrm>
            <a:off x="683568" y="1772816"/>
            <a:ext cx="5688632" cy="446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76B55-2240-493D-9574-A20E673029D8}"/>
              </a:ext>
            </a:extLst>
          </p:cNvPr>
          <p:cNvSpPr/>
          <p:nvPr/>
        </p:nvSpPr>
        <p:spPr>
          <a:xfrm>
            <a:off x="683568" y="1772816"/>
            <a:ext cx="5688632" cy="49676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AE989-3245-4206-BBDD-83D95E1E8844}"/>
              </a:ext>
            </a:extLst>
          </p:cNvPr>
          <p:cNvSpPr/>
          <p:nvPr/>
        </p:nvSpPr>
        <p:spPr>
          <a:xfrm>
            <a:off x="1814501" y="1645207"/>
            <a:ext cx="1072055" cy="7200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2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A9C8D74-05B1-47E7-8F55-EB3C55C83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18727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화면으로 이동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4475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welbato-003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FDD081-9522-4ECC-976A-293F5241A519}"/>
              </a:ext>
            </a:extLst>
          </p:cNvPr>
          <p:cNvSpPr/>
          <p:nvPr/>
        </p:nvSpPr>
        <p:spPr>
          <a:xfrm>
            <a:off x="683568" y="1772816"/>
            <a:ext cx="5688632" cy="446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76B55-2240-493D-9574-A20E673029D8}"/>
              </a:ext>
            </a:extLst>
          </p:cNvPr>
          <p:cNvSpPr/>
          <p:nvPr/>
        </p:nvSpPr>
        <p:spPr>
          <a:xfrm>
            <a:off x="683568" y="1772816"/>
            <a:ext cx="5688632" cy="49676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AE989-3245-4206-BBDD-83D95E1E8844}"/>
              </a:ext>
            </a:extLst>
          </p:cNvPr>
          <p:cNvSpPr/>
          <p:nvPr/>
        </p:nvSpPr>
        <p:spPr>
          <a:xfrm>
            <a:off x="3671102" y="1677065"/>
            <a:ext cx="1072055" cy="7200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A9C8D74-05B1-47E7-8F55-EB3C55C83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16533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급식 화면으로 이동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4148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welbato-004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급식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FDD081-9522-4ECC-976A-293F5241A519}"/>
              </a:ext>
            </a:extLst>
          </p:cNvPr>
          <p:cNvSpPr/>
          <p:nvPr/>
        </p:nvSpPr>
        <p:spPr>
          <a:xfrm>
            <a:off x="683568" y="1772816"/>
            <a:ext cx="5688632" cy="446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76B55-2240-493D-9574-A20E673029D8}"/>
              </a:ext>
            </a:extLst>
          </p:cNvPr>
          <p:cNvSpPr/>
          <p:nvPr/>
        </p:nvSpPr>
        <p:spPr>
          <a:xfrm>
            <a:off x="683568" y="1772816"/>
            <a:ext cx="5688632" cy="49676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AE989-3245-4206-BBDD-83D95E1E8844}"/>
              </a:ext>
            </a:extLst>
          </p:cNvPr>
          <p:cNvSpPr/>
          <p:nvPr/>
        </p:nvSpPr>
        <p:spPr>
          <a:xfrm>
            <a:off x="2828202" y="1645207"/>
            <a:ext cx="977695" cy="7200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02832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입력 칸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30982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welbato-005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ID/PW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873C4C-FBE9-4D2D-A1C2-90712B9E8174}"/>
              </a:ext>
            </a:extLst>
          </p:cNvPr>
          <p:cNvSpPr txBox="1"/>
          <p:nvPr/>
        </p:nvSpPr>
        <p:spPr>
          <a:xfrm>
            <a:off x="2720351" y="1677065"/>
            <a:ext cx="182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Login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BF426C-9A5A-4FEB-AC37-48A3C12E36A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17471F-53FF-4807-A972-2B39574D91A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93393-B89B-419A-B68F-9958BDE326C9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317F3-3107-4168-B430-205D790977DD}"/>
              </a:ext>
            </a:extLst>
          </p:cNvPr>
          <p:cNvGrpSpPr/>
          <p:nvPr/>
        </p:nvGrpSpPr>
        <p:grpSpPr>
          <a:xfrm>
            <a:off x="1979712" y="3358990"/>
            <a:ext cx="3240360" cy="504056"/>
            <a:chOff x="1979712" y="2564904"/>
            <a:chExt cx="3240360" cy="5040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7EE09C-42E2-4B06-AC2B-9A43A6AE20F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78C28-A220-4CFE-9BB6-1BAEC584B928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1FC085-7616-47D5-AFD9-013CFB394BBA}"/>
              </a:ext>
            </a:extLst>
          </p:cNvPr>
          <p:cNvGrpSpPr/>
          <p:nvPr/>
        </p:nvGrpSpPr>
        <p:grpSpPr>
          <a:xfrm>
            <a:off x="1984031" y="4092417"/>
            <a:ext cx="1363833" cy="504056"/>
            <a:chOff x="1979712" y="2564904"/>
            <a:chExt cx="3240360" cy="5040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CA9AC5-EF5C-461C-BAE3-E61AAD603B4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0A389B-9366-44EE-9A0F-5B9561E7996E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로그인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33AC99F-FA0A-4ACF-8A3E-9E914AF6DB21}"/>
              </a:ext>
            </a:extLst>
          </p:cNvPr>
          <p:cNvGrpSpPr/>
          <p:nvPr/>
        </p:nvGrpSpPr>
        <p:grpSpPr>
          <a:xfrm>
            <a:off x="3859829" y="4092417"/>
            <a:ext cx="1363833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71E5DB-F927-4423-9E50-C328CE3CBA3E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362873-56F0-454C-8517-D40447B480BC}"/>
                </a:ext>
              </a:extLst>
            </p:cNvPr>
            <p:cNvSpPr txBox="1"/>
            <p:nvPr/>
          </p:nvSpPr>
          <p:spPr>
            <a:xfrm>
              <a:off x="2088945" y="2651578"/>
              <a:ext cx="276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회원가입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7BD9CA-3EAA-44A6-8B06-E92EECD65B41}"/>
              </a:ext>
            </a:extLst>
          </p:cNvPr>
          <p:cNvSpPr txBox="1"/>
          <p:nvPr/>
        </p:nvSpPr>
        <p:spPr>
          <a:xfrm>
            <a:off x="1835696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latin typeface="+mn-ea"/>
                <a:ea typeface="+mn-ea"/>
              </a:rPr>
              <a:t>아이디</a:t>
            </a:r>
            <a:r>
              <a:rPr lang="en-US" altLang="ko-KR" u="sng" dirty="0">
                <a:latin typeface="+mn-ea"/>
              </a:rPr>
              <a:t>/</a:t>
            </a:r>
            <a:r>
              <a:rPr lang="ko-KR" altLang="en-US" u="sng" dirty="0">
                <a:latin typeface="+mn-ea"/>
              </a:rPr>
              <a:t>비밀번호를 잊어버리셨나요</a:t>
            </a:r>
            <a:r>
              <a:rPr lang="en-US" altLang="ko-KR" u="sng" dirty="0">
                <a:latin typeface="+mn-ea"/>
              </a:rPr>
              <a:t>?</a:t>
            </a:r>
            <a:endParaRPr lang="ko-KR" altLang="en-US" u="sng" dirty="0"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654728-EAC7-479B-9650-EEA6B31DD79A}"/>
              </a:ext>
            </a:extLst>
          </p:cNvPr>
          <p:cNvSpPr/>
          <p:nvPr/>
        </p:nvSpPr>
        <p:spPr>
          <a:xfrm>
            <a:off x="1827893" y="2480275"/>
            <a:ext cx="3543998" cy="14517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1405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입력 후 로그인 버튼을 누를 시 아이디 비밀번호를 체크한 뒤 일치하면 로그인</a:t>
                      </a: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2956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welbato-006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873C4C-FBE9-4D2D-A1C2-90712B9E8174}"/>
              </a:ext>
            </a:extLst>
          </p:cNvPr>
          <p:cNvSpPr txBox="1"/>
          <p:nvPr/>
        </p:nvSpPr>
        <p:spPr>
          <a:xfrm>
            <a:off x="2720351" y="1677065"/>
            <a:ext cx="182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Login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BF426C-9A5A-4FEB-AC37-48A3C12E36A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17471F-53FF-4807-A972-2B39574D91A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93393-B89B-419A-B68F-9958BDE326C9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317F3-3107-4168-B430-205D790977DD}"/>
              </a:ext>
            </a:extLst>
          </p:cNvPr>
          <p:cNvGrpSpPr/>
          <p:nvPr/>
        </p:nvGrpSpPr>
        <p:grpSpPr>
          <a:xfrm>
            <a:off x="1979712" y="3358990"/>
            <a:ext cx="3240360" cy="504056"/>
            <a:chOff x="1979712" y="2564904"/>
            <a:chExt cx="3240360" cy="5040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7EE09C-42E2-4B06-AC2B-9A43A6AE20F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78C28-A220-4CFE-9BB6-1BAEC584B928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1FC085-7616-47D5-AFD9-013CFB394BBA}"/>
              </a:ext>
            </a:extLst>
          </p:cNvPr>
          <p:cNvGrpSpPr/>
          <p:nvPr/>
        </p:nvGrpSpPr>
        <p:grpSpPr>
          <a:xfrm>
            <a:off x="1984031" y="4092417"/>
            <a:ext cx="1363833" cy="504056"/>
            <a:chOff x="1979712" y="2564904"/>
            <a:chExt cx="3240360" cy="5040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CA9AC5-EF5C-461C-BAE3-E61AAD603B4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0A389B-9366-44EE-9A0F-5B9561E7996E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로그인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33AC99F-FA0A-4ACF-8A3E-9E914AF6DB21}"/>
              </a:ext>
            </a:extLst>
          </p:cNvPr>
          <p:cNvGrpSpPr/>
          <p:nvPr/>
        </p:nvGrpSpPr>
        <p:grpSpPr>
          <a:xfrm>
            <a:off x="3859829" y="4092417"/>
            <a:ext cx="1363833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71E5DB-F927-4423-9E50-C328CE3CBA3E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362873-56F0-454C-8517-D40447B480BC}"/>
                </a:ext>
              </a:extLst>
            </p:cNvPr>
            <p:cNvSpPr txBox="1"/>
            <p:nvPr/>
          </p:nvSpPr>
          <p:spPr>
            <a:xfrm>
              <a:off x="2088945" y="2651578"/>
              <a:ext cx="276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회원가입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7BD9CA-3EAA-44A6-8B06-E92EECD65B41}"/>
              </a:ext>
            </a:extLst>
          </p:cNvPr>
          <p:cNvSpPr txBox="1"/>
          <p:nvPr/>
        </p:nvSpPr>
        <p:spPr>
          <a:xfrm>
            <a:off x="1835696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latin typeface="+mn-ea"/>
                <a:ea typeface="+mn-ea"/>
              </a:rPr>
              <a:t>아이디</a:t>
            </a:r>
            <a:r>
              <a:rPr lang="en-US" altLang="ko-KR" u="sng" dirty="0">
                <a:latin typeface="+mn-ea"/>
              </a:rPr>
              <a:t>/</a:t>
            </a:r>
            <a:r>
              <a:rPr lang="ko-KR" altLang="en-US" u="sng" dirty="0">
                <a:latin typeface="+mn-ea"/>
              </a:rPr>
              <a:t>비밀번호를 잊어버리셨나요</a:t>
            </a:r>
            <a:r>
              <a:rPr lang="en-US" altLang="ko-KR" u="sng" dirty="0">
                <a:latin typeface="+mn-ea"/>
              </a:rPr>
              <a:t>?</a:t>
            </a:r>
            <a:endParaRPr lang="ko-KR" altLang="en-US" u="sng" dirty="0"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654728-EAC7-479B-9650-EEA6B31DD79A}"/>
              </a:ext>
            </a:extLst>
          </p:cNvPr>
          <p:cNvSpPr/>
          <p:nvPr/>
        </p:nvSpPr>
        <p:spPr>
          <a:xfrm flipV="1">
            <a:off x="1827893" y="3932056"/>
            <a:ext cx="1663987" cy="8650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0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5E0ED2-1708-4047-B354-64627157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62671"/>
              </p:ext>
            </p:extLst>
          </p:nvPr>
        </p:nvGraphicFramePr>
        <p:xfrm>
          <a:off x="225324" y="1533049"/>
          <a:ext cx="8748000" cy="5192687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303812683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29087309"/>
                    </a:ext>
                  </a:extLst>
                </a:gridCol>
              </a:tblGrid>
              <a:tr h="519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화면으로 이동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7" marR="83077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3159"/>
                  </a:ext>
                </a:extLst>
              </a:tr>
            </a:tbl>
          </a:graphicData>
        </a:graphic>
      </p:graphicFrame>
      <p:graphicFrame>
        <p:nvGraphicFramePr>
          <p:cNvPr id="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07225"/>
              </p:ext>
            </p:extLst>
          </p:nvPr>
        </p:nvGraphicFramePr>
        <p:xfrm>
          <a:off x="211170" y="290331"/>
          <a:ext cx="8742812" cy="834413"/>
        </p:xfrm>
        <a:graphic>
          <a:graphicData uri="http://schemas.openxmlformats.org/drawingml/2006/table">
            <a:tbl>
              <a:tblPr/>
              <a:tblGrid>
                <a:gridCol w="120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welbato-007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정현우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최종수정일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2022.00.00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최초수정일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2022.00.00</a:t>
                      </a:r>
                      <a:endParaRPr lang="ko-KR" altLang="en-US" sz="1000" dirty="0"/>
                    </a:p>
                  </a:txBody>
                  <a:tcPr marT="45760" marB="457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8554" y="26732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atin typeface="+mn-ea"/>
              </a:rPr>
              <a:t>기본실행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플레이선택 </a:t>
            </a:r>
            <a:r>
              <a:rPr lang="en-US" altLang="ko-KR" sz="900" b="1" baseline="0" dirty="0">
                <a:latin typeface="+mn-ea"/>
                <a:ea typeface="+mn-ea"/>
              </a:rPr>
              <a:t>&gt; </a:t>
            </a:r>
            <a:r>
              <a:rPr lang="ko-KR" altLang="en-US" sz="900" b="1" baseline="0" dirty="0">
                <a:latin typeface="+mn-ea"/>
                <a:ea typeface="+mn-ea"/>
              </a:rPr>
              <a:t>단면 플레이</a:t>
            </a:r>
            <a:endParaRPr lang="en-US" altLang="ko-KR" sz="900" b="1" baseline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7990-009C-4A3F-B494-4230CCA3288F}"/>
              </a:ext>
            </a:extLst>
          </p:cNvPr>
          <p:cNvSpPr txBox="1"/>
          <p:nvPr/>
        </p:nvSpPr>
        <p:spPr>
          <a:xfrm>
            <a:off x="683568" y="18234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커뮤니티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7CAF-251A-4092-BD2D-B06BE0CAC1B7}"/>
              </a:ext>
            </a:extLst>
          </p:cNvPr>
          <p:cNvSpPr txBox="1"/>
          <p:nvPr/>
        </p:nvSpPr>
        <p:spPr>
          <a:xfrm>
            <a:off x="1814501" y="1836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학사일정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A65D0-71D9-41C7-96EB-3FB7B716689D}"/>
              </a:ext>
            </a:extLst>
          </p:cNvPr>
          <p:cNvSpPr txBox="1"/>
          <p:nvPr/>
        </p:nvSpPr>
        <p:spPr>
          <a:xfrm>
            <a:off x="2998205" y="1820581"/>
            <a:ext cx="6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급식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F9018-6D5E-4631-9E96-8C7CE5A4F219}"/>
              </a:ext>
            </a:extLst>
          </p:cNvPr>
          <p:cNvSpPr txBox="1"/>
          <p:nvPr/>
        </p:nvSpPr>
        <p:spPr>
          <a:xfrm>
            <a:off x="3758717" y="1824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59530A-C101-42A4-878F-3A489B24F3BB}"/>
              </a:ext>
            </a:extLst>
          </p:cNvPr>
          <p:cNvGraphicFramePr>
            <a:graphicFrameLocks noGrp="1"/>
          </p:cNvGraphicFramePr>
          <p:nvPr/>
        </p:nvGraphicFramePr>
        <p:xfrm>
          <a:off x="216613" y="1268760"/>
          <a:ext cx="8748000" cy="264289"/>
        </p:xfrm>
        <a:graphic>
          <a:graphicData uri="http://schemas.openxmlformats.org/drawingml/2006/table">
            <a:tbl>
              <a:tblPr/>
              <a:tblGrid>
                <a:gridCol w="6520364">
                  <a:extLst>
                    <a:ext uri="{9D8B030D-6E8A-4147-A177-3AD203B41FA5}">
                      <a16:colId xmlns:a16="http://schemas.microsoft.com/office/drawing/2014/main" val="1839272414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2732780207"/>
                    </a:ext>
                  </a:extLst>
                </a:gridCol>
              </a:tblGrid>
              <a:tr h="264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내용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69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873C4C-FBE9-4D2D-A1C2-90712B9E8174}"/>
              </a:ext>
            </a:extLst>
          </p:cNvPr>
          <p:cNvSpPr txBox="1"/>
          <p:nvPr/>
        </p:nvSpPr>
        <p:spPr>
          <a:xfrm>
            <a:off x="2720351" y="1677065"/>
            <a:ext cx="182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Login</a:t>
            </a:r>
            <a:endParaRPr lang="ko-KR" altLang="en-US" sz="480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BF426C-9A5A-4FEB-AC37-48A3C12E36A4}"/>
              </a:ext>
            </a:extLst>
          </p:cNvPr>
          <p:cNvGrpSpPr/>
          <p:nvPr/>
        </p:nvGrpSpPr>
        <p:grpSpPr>
          <a:xfrm>
            <a:off x="1979712" y="2564904"/>
            <a:ext cx="3240360" cy="504056"/>
            <a:chOff x="1979712" y="2564904"/>
            <a:chExt cx="3240360" cy="5040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17471F-53FF-4807-A972-2B39574D91A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93393-B89B-419A-B68F-9958BDE326C9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아이디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317F3-3107-4168-B430-205D790977DD}"/>
              </a:ext>
            </a:extLst>
          </p:cNvPr>
          <p:cNvGrpSpPr/>
          <p:nvPr/>
        </p:nvGrpSpPr>
        <p:grpSpPr>
          <a:xfrm>
            <a:off x="1979712" y="3358990"/>
            <a:ext cx="3240360" cy="504056"/>
            <a:chOff x="1979712" y="2564904"/>
            <a:chExt cx="3240360" cy="5040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7EE09C-42E2-4B06-AC2B-9A43A6AE20FA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78C28-A220-4CFE-9BB6-1BAEC584B928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1FC085-7616-47D5-AFD9-013CFB394BBA}"/>
              </a:ext>
            </a:extLst>
          </p:cNvPr>
          <p:cNvGrpSpPr/>
          <p:nvPr/>
        </p:nvGrpSpPr>
        <p:grpSpPr>
          <a:xfrm>
            <a:off x="1984031" y="4092417"/>
            <a:ext cx="1363833" cy="504056"/>
            <a:chOff x="1979712" y="2564904"/>
            <a:chExt cx="3240360" cy="5040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CA9AC5-EF5C-461C-BAE3-E61AAD603B4F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0A389B-9366-44EE-9A0F-5B9561E7996E}"/>
                </a:ext>
              </a:extLst>
            </p:cNvPr>
            <p:cNvSpPr txBox="1"/>
            <p:nvPr/>
          </p:nvSpPr>
          <p:spPr>
            <a:xfrm>
              <a:off x="2088945" y="2651578"/>
              <a:ext cx="21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로그인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33AC99F-FA0A-4ACF-8A3E-9E914AF6DB21}"/>
              </a:ext>
            </a:extLst>
          </p:cNvPr>
          <p:cNvGrpSpPr/>
          <p:nvPr/>
        </p:nvGrpSpPr>
        <p:grpSpPr>
          <a:xfrm>
            <a:off x="3859829" y="4092417"/>
            <a:ext cx="1363833" cy="504056"/>
            <a:chOff x="1979712" y="2564904"/>
            <a:chExt cx="3240360" cy="5040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71E5DB-F927-4423-9E50-C328CE3CBA3E}"/>
                </a:ext>
              </a:extLst>
            </p:cNvPr>
            <p:cNvSpPr/>
            <p:nvPr/>
          </p:nvSpPr>
          <p:spPr>
            <a:xfrm>
              <a:off x="1979712" y="2564904"/>
              <a:ext cx="3240360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 latinLnBrk="0">
                <a:lnSpc>
                  <a:spcPct val="110000"/>
                </a:lnSpc>
                <a:spcBef>
                  <a:spcPts val="320"/>
                </a:spcBef>
              </a:pPr>
              <a:endParaRPr lang="ko-KR" alt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362873-56F0-454C-8517-D40447B480BC}"/>
                </a:ext>
              </a:extLst>
            </p:cNvPr>
            <p:cNvSpPr txBox="1"/>
            <p:nvPr/>
          </p:nvSpPr>
          <p:spPr>
            <a:xfrm>
              <a:off x="2088945" y="2651578"/>
              <a:ext cx="276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회원가입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7BD9CA-3EAA-44A6-8B06-E92EECD65B41}"/>
              </a:ext>
            </a:extLst>
          </p:cNvPr>
          <p:cNvSpPr txBox="1"/>
          <p:nvPr/>
        </p:nvSpPr>
        <p:spPr>
          <a:xfrm>
            <a:off x="1835696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latin typeface="+mn-ea"/>
                <a:ea typeface="+mn-ea"/>
              </a:rPr>
              <a:t>아이디</a:t>
            </a:r>
            <a:r>
              <a:rPr lang="en-US" altLang="ko-KR" u="sng" dirty="0">
                <a:latin typeface="+mn-ea"/>
              </a:rPr>
              <a:t>/</a:t>
            </a:r>
            <a:r>
              <a:rPr lang="ko-KR" altLang="en-US" u="sng" dirty="0">
                <a:latin typeface="+mn-ea"/>
              </a:rPr>
              <a:t>비밀번호를 잊어버리셨나요</a:t>
            </a:r>
            <a:r>
              <a:rPr lang="en-US" altLang="ko-KR" u="sng" dirty="0">
                <a:latin typeface="+mn-ea"/>
              </a:rPr>
              <a:t>?</a:t>
            </a:r>
            <a:endParaRPr lang="ko-KR" altLang="en-US" u="sng" dirty="0"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654728-EAC7-479B-9650-EEA6B31DD79A}"/>
              </a:ext>
            </a:extLst>
          </p:cNvPr>
          <p:cNvSpPr/>
          <p:nvPr/>
        </p:nvSpPr>
        <p:spPr>
          <a:xfrm flipV="1">
            <a:off x="3671900" y="3949720"/>
            <a:ext cx="1663987" cy="8650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latinLnBrk="0">
              <a:lnSpc>
                <a:spcPct val="110000"/>
              </a:lnSpc>
              <a:spcBef>
                <a:spcPts val="320"/>
              </a:spcBef>
            </a:pPr>
            <a:endParaRPr lang="ko-KR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gBXdP4OUmFG9yMCxOW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gBXdP4OUmFG9yMCxOWTQ"/>
</p:tagLst>
</file>

<file path=ppt/theme/theme1.xml><?xml version="1.0" encoding="utf-8"?>
<a:theme xmlns:a="http://schemas.openxmlformats.org/drawingml/2006/main" name="PPT 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rtlCol="0" anchor="ctr" anchorCtr="0"/>
      <a:lstStyle>
        <a:defPPr algn="ctr" latinLnBrk="0">
          <a:lnSpc>
            <a:spcPct val="110000"/>
          </a:lnSpc>
          <a:spcBef>
            <a:spcPts val="320"/>
          </a:spcBef>
          <a:defRPr sz="1100" b="1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1766</Words>
  <Application>Microsoft Office PowerPoint</Application>
  <PresentationFormat>화면 슬라이드 쇼(4:3)</PresentationFormat>
  <Paragraphs>1533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나눔고딕</vt:lpstr>
      <vt:lpstr>나눔고딕 ExtraBold</vt:lpstr>
      <vt:lpstr>맑은 고딕</vt:lpstr>
      <vt:lpstr>휴먼명조</vt:lpstr>
      <vt:lpstr>Wingdings</vt:lpstr>
      <vt:lpstr>PPT 기본</vt:lpstr>
      <vt:lpstr>think-cell Slide</vt:lpstr>
      <vt:lpstr>PowerPoint 프레젠테이션</vt:lpstr>
      <vt:lpstr>개정이력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업무흐름도</dc:title>
  <dc:creator>STA</dc:creator>
  <cp:lastModifiedBy>SW2145</cp:lastModifiedBy>
  <cp:revision>181</cp:revision>
  <cp:lastPrinted>2018-07-30T00:46:46Z</cp:lastPrinted>
  <dcterms:created xsi:type="dcterms:W3CDTF">2012-08-01T04:48:50Z</dcterms:created>
  <dcterms:modified xsi:type="dcterms:W3CDTF">2022-06-01T23:15:04Z</dcterms:modified>
</cp:coreProperties>
</file>