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2973" y="2403543"/>
            <a:ext cx="8013085" cy="5727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7605" y="5539359"/>
            <a:ext cx="10411452" cy="2320771"/>
            <a:chOff x="3557605" y="5539359"/>
            <a:chExt cx="10411452" cy="2320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7605" y="5539359"/>
              <a:ext cx="10411452" cy="2320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2858" y="8683023"/>
            <a:ext cx="4002817" cy="457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1708181" cy="766246"/>
            <a:chOff x="1396736" y="1548039"/>
            <a:chExt cx="1708181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1708181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431" y="1484942"/>
            <a:ext cx="3709629" cy="1100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50827" y="2810619"/>
            <a:ext cx="13264412" cy="6914074"/>
            <a:chOff x="2250827" y="2810619"/>
            <a:chExt cx="13264412" cy="6914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827" y="2810619"/>
              <a:ext cx="13264412" cy="6914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1708181" cy="766246"/>
            <a:chOff x="1396736" y="1548039"/>
            <a:chExt cx="1708181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1708181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431" y="1484942"/>
            <a:ext cx="3709629" cy="1100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50827" y="2433752"/>
            <a:ext cx="13578951" cy="7078028"/>
            <a:chOff x="2250827" y="2433752"/>
            <a:chExt cx="13578951" cy="70780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827" y="2433752"/>
              <a:ext cx="13578951" cy="7078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2068026" cy="766246"/>
            <a:chOff x="1396736" y="1548039"/>
            <a:chExt cx="2068026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2068026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476" y="1456371"/>
            <a:ext cx="3330123" cy="1100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64762" y="1931163"/>
            <a:ext cx="10643708" cy="8822310"/>
            <a:chOff x="3464762" y="1931163"/>
            <a:chExt cx="10643708" cy="88223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4762" y="1931163"/>
              <a:ext cx="10643708" cy="8822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2068026" cy="766246"/>
            <a:chOff x="1396736" y="1548039"/>
            <a:chExt cx="2068026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2068026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476" y="1456370"/>
            <a:ext cx="3036175" cy="1100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2B9DB1-02FB-48F5-BAF9-F963C0EB2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2049502"/>
            <a:ext cx="10591800" cy="7943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36C125-EAC9-4C99-8A70-20EF28CD356E}"/>
              </a:ext>
            </a:extLst>
          </p:cNvPr>
          <p:cNvSpPr/>
          <p:nvPr/>
        </p:nvSpPr>
        <p:spPr>
          <a:xfrm>
            <a:off x="4114800" y="2049502"/>
            <a:ext cx="2438400" cy="3398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98DFA62-08C4-456A-B034-23655E98EF01}"/>
              </a:ext>
            </a:extLst>
          </p:cNvPr>
          <p:cNvSpPr/>
          <p:nvPr/>
        </p:nvSpPr>
        <p:spPr>
          <a:xfrm>
            <a:off x="6483927" y="2050473"/>
            <a:ext cx="1302328" cy="3366654"/>
          </a:xfrm>
          <a:custGeom>
            <a:avLst/>
            <a:gdLst>
              <a:gd name="connsiteX0" fmla="*/ 69273 w 1302328"/>
              <a:gd name="connsiteY0" fmla="*/ 3366654 h 3366654"/>
              <a:gd name="connsiteX1" fmla="*/ 110837 w 1302328"/>
              <a:gd name="connsiteY1" fmla="*/ 3241963 h 3366654"/>
              <a:gd name="connsiteX2" fmla="*/ 138546 w 1302328"/>
              <a:gd name="connsiteY2" fmla="*/ 3131127 h 3366654"/>
              <a:gd name="connsiteX3" fmla="*/ 166255 w 1302328"/>
              <a:gd name="connsiteY3" fmla="*/ 3089563 h 3366654"/>
              <a:gd name="connsiteX4" fmla="*/ 235528 w 1302328"/>
              <a:gd name="connsiteY4" fmla="*/ 3006436 h 3366654"/>
              <a:gd name="connsiteX5" fmla="*/ 277091 w 1302328"/>
              <a:gd name="connsiteY5" fmla="*/ 2909454 h 3366654"/>
              <a:gd name="connsiteX6" fmla="*/ 318655 w 1302328"/>
              <a:gd name="connsiteY6" fmla="*/ 2812472 h 3366654"/>
              <a:gd name="connsiteX7" fmla="*/ 346364 w 1302328"/>
              <a:gd name="connsiteY7" fmla="*/ 2729345 h 3366654"/>
              <a:gd name="connsiteX8" fmla="*/ 429491 w 1302328"/>
              <a:gd name="connsiteY8" fmla="*/ 2604654 h 3366654"/>
              <a:gd name="connsiteX9" fmla="*/ 457200 w 1302328"/>
              <a:gd name="connsiteY9" fmla="*/ 2563091 h 3366654"/>
              <a:gd name="connsiteX10" fmla="*/ 512618 w 1302328"/>
              <a:gd name="connsiteY10" fmla="*/ 2466109 h 3366654"/>
              <a:gd name="connsiteX11" fmla="*/ 540328 w 1302328"/>
              <a:gd name="connsiteY11" fmla="*/ 2313709 h 3366654"/>
              <a:gd name="connsiteX12" fmla="*/ 568037 w 1302328"/>
              <a:gd name="connsiteY12" fmla="*/ 2230582 h 3366654"/>
              <a:gd name="connsiteX13" fmla="*/ 595746 w 1302328"/>
              <a:gd name="connsiteY13" fmla="*/ 2189018 h 3366654"/>
              <a:gd name="connsiteX14" fmla="*/ 651164 w 1302328"/>
              <a:gd name="connsiteY14" fmla="*/ 2092036 h 3366654"/>
              <a:gd name="connsiteX15" fmla="*/ 692728 w 1302328"/>
              <a:gd name="connsiteY15" fmla="*/ 2064327 h 3366654"/>
              <a:gd name="connsiteX16" fmla="*/ 706582 w 1302328"/>
              <a:gd name="connsiteY16" fmla="*/ 2022763 h 3366654"/>
              <a:gd name="connsiteX17" fmla="*/ 803564 w 1302328"/>
              <a:gd name="connsiteY17" fmla="*/ 1842654 h 3366654"/>
              <a:gd name="connsiteX18" fmla="*/ 886691 w 1302328"/>
              <a:gd name="connsiteY18" fmla="*/ 1745672 h 3366654"/>
              <a:gd name="connsiteX19" fmla="*/ 942109 w 1302328"/>
              <a:gd name="connsiteY19" fmla="*/ 1717963 h 3366654"/>
              <a:gd name="connsiteX20" fmla="*/ 1025237 w 1302328"/>
              <a:gd name="connsiteY20" fmla="*/ 1662545 h 3366654"/>
              <a:gd name="connsiteX21" fmla="*/ 1039091 w 1302328"/>
              <a:gd name="connsiteY21" fmla="*/ 1565563 h 3366654"/>
              <a:gd name="connsiteX22" fmla="*/ 1052946 w 1302328"/>
              <a:gd name="connsiteY22" fmla="*/ 1524000 h 3366654"/>
              <a:gd name="connsiteX23" fmla="*/ 1066800 w 1302328"/>
              <a:gd name="connsiteY23" fmla="*/ 1468582 h 3366654"/>
              <a:gd name="connsiteX24" fmla="*/ 1080655 w 1302328"/>
              <a:gd name="connsiteY24" fmla="*/ 1427018 h 3366654"/>
              <a:gd name="connsiteX25" fmla="*/ 1122218 w 1302328"/>
              <a:gd name="connsiteY25" fmla="*/ 1316182 h 3366654"/>
              <a:gd name="connsiteX26" fmla="*/ 1233055 w 1302328"/>
              <a:gd name="connsiteY26" fmla="*/ 1219200 h 3366654"/>
              <a:gd name="connsiteX27" fmla="*/ 1302328 w 1302328"/>
              <a:gd name="connsiteY27" fmla="*/ 1149927 h 3366654"/>
              <a:gd name="connsiteX28" fmla="*/ 1288473 w 1302328"/>
              <a:gd name="connsiteY28" fmla="*/ 1052945 h 3366654"/>
              <a:gd name="connsiteX29" fmla="*/ 1274618 w 1302328"/>
              <a:gd name="connsiteY29" fmla="*/ 1011382 h 3366654"/>
              <a:gd name="connsiteX30" fmla="*/ 1260764 w 1302328"/>
              <a:gd name="connsiteY30" fmla="*/ 651163 h 3366654"/>
              <a:gd name="connsiteX31" fmla="*/ 1163782 w 1302328"/>
              <a:gd name="connsiteY31" fmla="*/ 526472 h 3366654"/>
              <a:gd name="connsiteX32" fmla="*/ 1108364 w 1302328"/>
              <a:gd name="connsiteY32" fmla="*/ 443345 h 3366654"/>
              <a:gd name="connsiteX33" fmla="*/ 1066800 w 1302328"/>
              <a:gd name="connsiteY33" fmla="*/ 374072 h 3366654"/>
              <a:gd name="connsiteX34" fmla="*/ 1025237 w 1302328"/>
              <a:gd name="connsiteY34" fmla="*/ 277091 h 3366654"/>
              <a:gd name="connsiteX35" fmla="*/ 1011382 w 1302328"/>
              <a:gd name="connsiteY35" fmla="*/ 235527 h 3366654"/>
              <a:gd name="connsiteX36" fmla="*/ 969818 w 1302328"/>
              <a:gd name="connsiteY36" fmla="*/ 207818 h 3366654"/>
              <a:gd name="connsiteX37" fmla="*/ 942109 w 1302328"/>
              <a:gd name="connsiteY37" fmla="*/ 166254 h 3366654"/>
              <a:gd name="connsiteX38" fmla="*/ 928255 w 1302328"/>
              <a:gd name="connsiteY38" fmla="*/ 124691 h 3366654"/>
              <a:gd name="connsiteX39" fmla="*/ 886691 w 1302328"/>
              <a:gd name="connsiteY39" fmla="*/ 96982 h 3366654"/>
              <a:gd name="connsiteX40" fmla="*/ 775855 w 1302328"/>
              <a:gd name="connsiteY40" fmla="*/ 13854 h 3366654"/>
              <a:gd name="connsiteX41" fmla="*/ 498764 w 1302328"/>
              <a:gd name="connsiteY41" fmla="*/ 0 h 3366654"/>
              <a:gd name="connsiteX42" fmla="*/ 304800 w 1302328"/>
              <a:gd name="connsiteY42" fmla="*/ 13854 h 3366654"/>
              <a:gd name="connsiteX43" fmla="*/ 138546 w 1302328"/>
              <a:gd name="connsiteY43" fmla="*/ 41563 h 3366654"/>
              <a:gd name="connsiteX44" fmla="*/ 0 w 1302328"/>
              <a:gd name="connsiteY44" fmla="*/ 13854 h 336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02328" h="3366654">
                <a:moveTo>
                  <a:pt x="69273" y="3366654"/>
                </a:moveTo>
                <a:cubicBezTo>
                  <a:pt x="83128" y="3325090"/>
                  <a:pt x="102245" y="3284924"/>
                  <a:pt x="110837" y="3241963"/>
                </a:cubicBezTo>
                <a:cubicBezTo>
                  <a:pt x="116107" y="3215610"/>
                  <a:pt x="124344" y="3159531"/>
                  <a:pt x="138546" y="3131127"/>
                </a:cubicBezTo>
                <a:cubicBezTo>
                  <a:pt x="145993" y="3116234"/>
                  <a:pt x="156577" y="3103113"/>
                  <a:pt x="166255" y="3089563"/>
                </a:cubicBezTo>
                <a:cubicBezTo>
                  <a:pt x="207423" y="3031927"/>
                  <a:pt x="196147" y="3045815"/>
                  <a:pt x="235528" y="3006436"/>
                </a:cubicBezTo>
                <a:cubicBezTo>
                  <a:pt x="275299" y="2847344"/>
                  <a:pt x="219687" y="3043396"/>
                  <a:pt x="277091" y="2909454"/>
                </a:cubicBezTo>
                <a:cubicBezTo>
                  <a:pt x="330771" y="2784202"/>
                  <a:pt x="249090" y="2916821"/>
                  <a:pt x="318655" y="2812472"/>
                </a:cubicBezTo>
                <a:cubicBezTo>
                  <a:pt x="327891" y="2784763"/>
                  <a:pt x="330162" y="2753647"/>
                  <a:pt x="346364" y="2729345"/>
                </a:cubicBezTo>
                <a:lnTo>
                  <a:pt x="429491" y="2604654"/>
                </a:lnTo>
                <a:cubicBezTo>
                  <a:pt x="438727" y="2590800"/>
                  <a:pt x="449754" y="2577984"/>
                  <a:pt x="457200" y="2563091"/>
                </a:cubicBezTo>
                <a:cubicBezTo>
                  <a:pt x="492355" y="2492779"/>
                  <a:pt x="473452" y="2524857"/>
                  <a:pt x="512618" y="2466109"/>
                </a:cubicBezTo>
                <a:cubicBezTo>
                  <a:pt x="522377" y="2397800"/>
                  <a:pt x="522511" y="2373097"/>
                  <a:pt x="540328" y="2313709"/>
                </a:cubicBezTo>
                <a:cubicBezTo>
                  <a:pt x="548721" y="2285733"/>
                  <a:pt x="551836" y="2254884"/>
                  <a:pt x="568037" y="2230582"/>
                </a:cubicBezTo>
                <a:cubicBezTo>
                  <a:pt x="577273" y="2216727"/>
                  <a:pt x="587485" y="2203475"/>
                  <a:pt x="595746" y="2189018"/>
                </a:cubicBezTo>
                <a:cubicBezTo>
                  <a:pt x="610233" y="2163665"/>
                  <a:pt x="628662" y="2114538"/>
                  <a:pt x="651164" y="2092036"/>
                </a:cubicBezTo>
                <a:cubicBezTo>
                  <a:pt x="662938" y="2080262"/>
                  <a:pt x="678873" y="2073563"/>
                  <a:pt x="692728" y="2064327"/>
                </a:cubicBezTo>
                <a:cubicBezTo>
                  <a:pt x="697346" y="2050472"/>
                  <a:pt x="700462" y="2036023"/>
                  <a:pt x="706582" y="2022763"/>
                </a:cubicBezTo>
                <a:cubicBezTo>
                  <a:pt x="743826" y="1942067"/>
                  <a:pt x="759945" y="1903720"/>
                  <a:pt x="803564" y="1842654"/>
                </a:cubicBezTo>
                <a:cubicBezTo>
                  <a:pt x="823270" y="1815066"/>
                  <a:pt x="857323" y="1766650"/>
                  <a:pt x="886691" y="1745672"/>
                </a:cubicBezTo>
                <a:cubicBezTo>
                  <a:pt x="903497" y="1733668"/>
                  <a:pt x="924399" y="1728589"/>
                  <a:pt x="942109" y="1717963"/>
                </a:cubicBezTo>
                <a:cubicBezTo>
                  <a:pt x="970666" y="1700829"/>
                  <a:pt x="1025237" y="1662545"/>
                  <a:pt x="1025237" y="1662545"/>
                </a:cubicBezTo>
                <a:cubicBezTo>
                  <a:pt x="1029855" y="1630218"/>
                  <a:pt x="1032687" y="1597584"/>
                  <a:pt x="1039091" y="1565563"/>
                </a:cubicBezTo>
                <a:cubicBezTo>
                  <a:pt x="1041955" y="1551243"/>
                  <a:pt x="1048934" y="1538042"/>
                  <a:pt x="1052946" y="1524000"/>
                </a:cubicBezTo>
                <a:cubicBezTo>
                  <a:pt x="1058177" y="1505691"/>
                  <a:pt x="1061569" y="1486891"/>
                  <a:pt x="1066800" y="1468582"/>
                </a:cubicBezTo>
                <a:cubicBezTo>
                  <a:pt x="1070812" y="1454540"/>
                  <a:pt x="1077113" y="1441186"/>
                  <a:pt x="1080655" y="1427018"/>
                </a:cubicBezTo>
                <a:cubicBezTo>
                  <a:pt x="1097712" y="1358790"/>
                  <a:pt x="1081491" y="1365054"/>
                  <a:pt x="1122218" y="1316182"/>
                </a:cubicBezTo>
                <a:cubicBezTo>
                  <a:pt x="1161724" y="1268776"/>
                  <a:pt x="1183146" y="1264118"/>
                  <a:pt x="1233055" y="1219200"/>
                </a:cubicBezTo>
                <a:cubicBezTo>
                  <a:pt x="1257328" y="1197355"/>
                  <a:pt x="1302328" y="1149927"/>
                  <a:pt x="1302328" y="1149927"/>
                </a:cubicBezTo>
                <a:cubicBezTo>
                  <a:pt x="1297710" y="1117600"/>
                  <a:pt x="1294878" y="1084966"/>
                  <a:pt x="1288473" y="1052945"/>
                </a:cubicBezTo>
                <a:cubicBezTo>
                  <a:pt x="1285609" y="1038625"/>
                  <a:pt x="1275623" y="1025951"/>
                  <a:pt x="1274618" y="1011382"/>
                </a:cubicBezTo>
                <a:cubicBezTo>
                  <a:pt x="1266351" y="891505"/>
                  <a:pt x="1272720" y="770728"/>
                  <a:pt x="1260764" y="651163"/>
                </a:cubicBezTo>
                <a:cubicBezTo>
                  <a:pt x="1255672" y="600241"/>
                  <a:pt x="1188807" y="557058"/>
                  <a:pt x="1163782" y="526472"/>
                </a:cubicBezTo>
                <a:cubicBezTo>
                  <a:pt x="1142694" y="500698"/>
                  <a:pt x="1118895" y="474938"/>
                  <a:pt x="1108364" y="443345"/>
                </a:cubicBezTo>
                <a:cubicBezTo>
                  <a:pt x="1090378" y="389390"/>
                  <a:pt x="1104835" y="412109"/>
                  <a:pt x="1066800" y="374072"/>
                </a:cubicBezTo>
                <a:cubicBezTo>
                  <a:pt x="1037967" y="258738"/>
                  <a:pt x="1073075" y="372766"/>
                  <a:pt x="1025237" y="277091"/>
                </a:cubicBezTo>
                <a:cubicBezTo>
                  <a:pt x="1018706" y="264029"/>
                  <a:pt x="1020505" y="246931"/>
                  <a:pt x="1011382" y="235527"/>
                </a:cubicBezTo>
                <a:cubicBezTo>
                  <a:pt x="1000980" y="222525"/>
                  <a:pt x="983673" y="217054"/>
                  <a:pt x="969818" y="207818"/>
                </a:cubicBezTo>
                <a:cubicBezTo>
                  <a:pt x="960582" y="193963"/>
                  <a:pt x="949556" y="181147"/>
                  <a:pt x="942109" y="166254"/>
                </a:cubicBezTo>
                <a:cubicBezTo>
                  <a:pt x="935578" y="153192"/>
                  <a:pt x="937378" y="136095"/>
                  <a:pt x="928255" y="124691"/>
                </a:cubicBezTo>
                <a:cubicBezTo>
                  <a:pt x="917853" y="111689"/>
                  <a:pt x="899222" y="107947"/>
                  <a:pt x="886691" y="96982"/>
                </a:cubicBezTo>
                <a:cubicBezTo>
                  <a:pt x="845183" y="60663"/>
                  <a:pt x="831363" y="18681"/>
                  <a:pt x="775855" y="13854"/>
                </a:cubicBezTo>
                <a:cubicBezTo>
                  <a:pt x="683724" y="5843"/>
                  <a:pt x="591128" y="4618"/>
                  <a:pt x="498764" y="0"/>
                </a:cubicBezTo>
                <a:cubicBezTo>
                  <a:pt x="434109" y="4618"/>
                  <a:pt x="369192" y="6424"/>
                  <a:pt x="304800" y="13854"/>
                </a:cubicBezTo>
                <a:cubicBezTo>
                  <a:pt x="248988" y="20294"/>
                  <a:pt x="138546" y="41563"/>
                  <a:pt x="138546" y="41563"/>
                </a:cubicBezTo>
                <a:cubicBezTo>
                  <a:pt x="17462" y="26428"/>
                  <a:pt x="61011" y="44361"/>
                  <a:pt x="0" y="1385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2346834"/>
            <a:ext cx="2979980" cy="27828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4731872"/>
            <a:ext cx="15127510" cy="27828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884" y="2514286"/>
            <a:ext cx="14837592" cy="6541163"/>
            <a:chOff x="1352884" y="2514286"/>
            <a:chExt cx="14837592" cy="654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79013" y="-711588"/>
              <a:ext cx="29676190" cy="130857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884" y="2514286"/>
              <a:ext cx="14837592" cy="65411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431" y="1484942"/>
            <a:ext cx="6040216" cy="11000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5082" y="4245858"/>
            <a:ext cx="12135925" cy="32608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8278" y="4026034"/>
            <a:ext cx="9796378" cy="2680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1893777"/>
            <a:ext cx="10215866" cy="29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0620" y="4425666"/>
            <a:ext cx="14837592" cy="4384851"/>
            <a:chOff x="1760620" y="4425666"/>
            <a:chExt cx="14837592" cy="43848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600006" y="2259396"/>
              <a:ext cx="29676190" cy="87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0620" y="4425666"/>
              <a:ext cx="14837592" cy="438485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9651" y="7815024"/>
            <a:ext cx="2947856" cy="5988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0703" y="5083855"/>
            <a:ext cx="346533" cy="373189"/>
            <a:chOff x="6260703" y="5083855"/>
            <a:chExt cx="346533" cy="3731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0703" y="5083855"/>
              <a:ext cx="346533" cy="3731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79750" y="7870536"/>
            <a:ext cx="346533" cy="373189"/>
            <a:chOff x="6279750" y="7870536"/>
            <a:chExt cx="346533" cy="3731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9750" y="7870536"/>
              <a:ext cx="346533" cy="3731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70226" y="6870057"/>
            <a:ext cx="346533" cy="373189"/>
            <a:chOff x="6270226" y="6870057"/>
            <a:chExt cx="346533" cy="3731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0226" y="6870057"/>
              <a:ext cx="346533" cy="3731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0703" y="6009229"/>
            <a:ext cx="346533" cy="373189"/>
            <a:chOff x="6260703" y="6009229"/>
            <a:chExt cx="346533" cy="3731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0703" y="6009229"/>
              <a:ext cx="346533" cy="3731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29651" y="6853908"/>
            <a:ext cx="2863855" cy="5988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9651" y="5978813"/>
            <a:ext cx="2158079" cy="59882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29651" y="5035308"/>
            <a:ext cx="2947856" cy="598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2108248"/>
            <a:ext cx="2809871" cy="28042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4731872"/>
            <a:ext cx="15127514" cy="2937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174" y="2342857"/>
            <a:ext cx="15806921" cy="6687039"/>
            <a:chOff x="1231174" y="2342857"/>
            <a:chExt cx="15806921" cy="6687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29040" y="-983804"/>
              <a:ext cx="31619048" cy="133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174" y="2342857"/>
              <a:ext cx="15806921" cy="668703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2995" y="4415633"/>
            <a:ext cx="3965158" cy="31115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2382" y="597345"/>
            <a:ext cx="2784235" cy="587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90141" y="7313359"/>
            <a:ext cx="1386167" cy="714203"/>
            <a:chOff x="10190141" y="7313359"/>
            <a:chExt cx="1386167" cy="7142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0141" y="7313359"/>
              <a:ext cx="1386167" cy="714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07755" y="6751127"/>
            <a:ext cx="2106322" cy="147251"/>
            <a:chOff x="2207755" y="6751127"/>
            <a:chExt cx="2106322" cy="1472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7755" y="6751127"/>
              <a:ext cx="2106322" cy="147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381" y="6344252"/>
            <a:ext cx="1032539" cy="554126"/>
            <a:chOff x="4512381" y="6344252"/>
            <a:chExt cx="1032539" cy="5541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2381" y="6344252"/>
              <a:ext cx="1032539" cy="5541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47652" y="6732079"/>
            <a:ext cx="661201" cy="259857"/>
            <a:chOff x="4247652" y="6732079"/>
            <a:chExt cx="661201" cy="259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7652" y="6732079"/>
              <a:ext cx="661201" cy="2598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75606" y="2527010"/>
            <a:ext cx="1923000" cy="13713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27379" y="5096855"/>
            <a:ext cx="4109330" cy="1921332"/>
            <a:chOff x="10627379" y="5096855"/>
            <a:chExt cx="4109330" cy="19213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27379" y="5096855"/>
              <a:ext cx="4109330" cy="192133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79763" y="2521850"/>
            <a:ext cx="4991273" cy="13713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88708" y="2636132"/>
            <a:ext cx="2018700" cy="905537"/>
            <a:chOff x="1988708" y="2636132"/>
            <a:chExt cx="2018700" cy="9055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8708" y="2636132"/>
              <a:ext cx="2018700" cy="9055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27379" y="2577085"/>
            <a:ext cx="4428381" cy="1026090"/>
            <a:chOff x="10627379" y="2577085"/>
            <a:chExt cx="4428381" cy="10260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27379" y="2577085"/>
              <a:ext cx="4428381" cy="102609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66058" y="7318333"/>
            <a:ext cx="5104639" cy="860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2238244"/>
            <a:ext cx="2961409" cy="27828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4731872"/>
            <a:ext cx="13282300" cy="27828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884" y="2514286"/>
            <a:ext cx="14837592" cy="6541163"/>
            <a:chOff x="1352884" y="2514286"/>
            <a:chExt cx="14837592" cy="65411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79013" y="-711588"/>
              <a:ext cx="29676190" cy="130857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884" y="2514286"/>
              <a:ext cx="14837592" cy="65411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2358" y="5534131"/>
            <a:ext cx="1537900" cy="6188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5381" y="2798278"/>
            <a:ext cx="2700875" cy="2700875"/>
            <a:chOff x="1885381" y="2798278"/>
            <a:chExt cx="2700875" cy="27008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5381" y="2798278"/>
              <a:ext cx="2700875" cy="27008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01513" y="2798278"/>
            <a:ext cx="3502738" cy="2628571"/>
            <a:chOff x="4501513" y="2798278"/>
            <a:chExt cx="3502738" cy="26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1513" y="2798278"/>
              <a:ext cx="3502738" cy="2628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85377" y="5534129"/>
            <a:ext cx="1188876" cy="60176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70377" y="5534129"/>
            <a:ext cx="1532551" cy="6017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14537" y="2723472"/>
            <a:ext cx="2870919" cy="2870919"/>
            <a:chOff x="8314537" y="2723472"/>
            <a:chExt cx="2870919" cy="28709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4537" y="2723472"/>
              <a:ext cx="2870919" cy="28709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46062" y="5527281"/>
            <a:ext cx="1557123" cy="6017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53179" y="2886232"/>
            <a:ext cx="2698046" cy="2698046"/>
            <a:chOff x="12153179" y="2886232"/>
            <a:chExt cx="2698046" cy="26980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53179" y="2886232"/>
              <a:ext cx="2698046" cy="26980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736" y="1548039"/>
            <a:ext cx="1708181" cy="766246"/>
            <a:chOff x="1396736" y="1548039"/>
            <a:chExt cx="1708181" cy="7662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736" y="1548039"/>
              <a:ext cx="1708181" cy="7662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4431" y="1484943"/>
            <a:ext cx="3709630" cy="11000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20522" y="6009534"/>
            <a:ext cx="2131469" cy="2238529"/>
            <a:chOff x="3520522" y="6009534"/>
            <a:chExt cx="2131469" cy="22385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20522" y="6009534"/>
              <a:ext cx="2131469" cy="22385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77223" y="8142862"/>
            <a:ext cx="1235513" cy="6017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59731" y="5584279"/>
            <a:ext cx="3089040" cy="3089040"/>
            <a:chOff x="6459731" y="5584279"/>
            <a:chExt cx="3089040" cy="308904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9731" y="5584279"/>
              <a:ext cx="3089040" cy="308904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20814" y="8171386"/>
            <a:ext cx="2371477" cy="60176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16663" y="6132478"/>
            <a:ext cx="2788996" cy="2089055"/>
            <a:chOff x="10016663" y="6132478"/>
            <a:chExt cx="2788996" cy="20890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16663" y="6132478"/>
              <a:ext cx="2788996" cy="208905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72710" y="8226491"/>
            <a:ext cx="2049866" cy="6017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2238244"/>
            <a:ext cx="2962895" cy="27828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4731872"/>
            <a:ext cx="14919515" cy="2782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1708181" cy="766246"/>
            <a:chOff x="1396736" y="1548039"/>
            <a:chExt cx="1708181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1708181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431" y="1484942"/>
            <a:ext cx="3709629" cy="11000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3879" y="2433752"/>
            <a:ext cx="13550011" cy="7062943"/>
            <a:chOff x="1853879" y="2433752"/>
            <a:chExt cx="13550011" cy="70629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879" y="2433752"/>
              <a:ext cx="13550011" cy="70629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6736" y="1548039"/>
            <a:ext cx="1708181" cy="766246"/>
            <a:chOff x="1396736" y="1548039"/>
            <a:chExt cx="1708181" cy="766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736" y="1548039"/>
              <a:ext cx="1708181" cy="766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431" y="1484942"/>
            <a:ext cx="3709629" cy="11000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388582"/>
            <a:ext cx="3228567" cy="887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50827" y="2696333"/>
            <a:ext cx="13264412" cy="6914074"/>
            <a:chOff x="2250827" y="2696333"/>
            <a:chExt cx="13264412" cy="6914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0827" y="2696333"/>
              <a:ext cx="13264412" cy="6914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1306우수경</cp:lastModifiedBy>
  <cp:revision>2</cp:revision>
  <dcterms:created xsi:type="dcterms:W3CDTF">2021-06-20T22:40:52Z</dcterms:created>
  <dcterms:modified xsi:type="dcterms:W3CDTF">2021-06-20T23:17:44Z</dcterms:modified>
</cp:coreProperties>
</file>