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31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2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3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26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8466" y="6541265"/>
            <a:ext cx="8242211" cy="268336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52567" y="3415091"/>
            <a:ext cx="8043262" cy="332965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5062" y="2952639"/>
            <a:ext cx="7542292" cy="517946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02734" y="2783843"/>
            <a:ext cx="3280247" cy="656900"/>
            <a:chOff x="7502734" y="2783843"/>
            <a:chExt cx="3280247" cy="6569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0071" y="2739471"/>
              <a:ext cx="2115509" cy="755031"/>
            </a:xfrm>
            <a:prstGeom prst="rect">
              <a:avLst/>
            </a:prstGeom>
          </p:spPr>
        </p:pic>
        <p:grpSp>
          <p:nvGrpSpPr>
            <p:cNvPr id="1002" name="그룹 1002"/>
            <p:cNvGrpSpPr/>
            <p:nvPr/>
          </p:nvGrpSpPr>
          <p:grpSpPr>
            <a:xfrm>
              <a:off x="7502734" y="2783843"/>
              <a:ext cx="3280247" cy="79095"/>
              <a:chOff x="7502734" y="2783843"/>
              <a:chExt cx="3280247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02734" y="2783843"/>
                <a:ext cx="3280247" cy="7909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7502734" y="3312905"/>
              <a:ext cx="3280247" cy="79095"/>
              <a:chOff x="7502734" y="3312905"/>
              <a:chExt cx="3280247" cy="79095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02734" y="3312905"/>
                <a:ext cx="3280247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0348478" y="4960334"/>
            <a:ext cx="5907251" cy="1293666"/>
            <a:chOff x="10348478" y="4960334"/>
            <a:chExt cx="5907251" cy="12936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447732" y="2944142"/>
            <a:ext cx="6185988" cy="439940"/>
            <a:chOff x="15447732" y="2944142"/>
            <a:chExt cx="6185988" cy="43994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61100" y="2196342"/>
            <a:ext cx="2127311" cy="675948"/>
            <a:chOff x="8061100" y="2196342"/>
            <a:chExt cx="2127311" cy="675948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061100" y="2713500"/>
              <a:ext cx="2127311" cy="79095"/>
              <a:chOff x="8061100" y="2713500"/>
              <a:chExt cx="2127311" cy="7909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61100" y="2713500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7581" y="2171018"/>
              <a:ext cx="1470783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8061100" y="2196342"/>
              <a:ext cx="2127311" cy="79095"/>
              <a:chOff x="8061100" y="2196342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061100" y="2196342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4775149" y="3801523"/>
            <a:ext cx="718287" cy="153976"/>
            <a:chOff x="4775149" y="3801523"/>
            <a:chExt cx="718287" cy="1539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75149" y="3801523"/>
              <a:ext cx="718287" cy="1539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75149" y="5052566"/>
            <a:ext cx="718287" cy="153976"/>
            <a:chOff x="4775149" y="5052566"/>
            <a:chExt cx="718287" cy="1539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75149" y="5052566"/>
              <a:ext cx="718287" cy="15397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75149" y="6303609"/>
            <a:ext cx="718287" cy="153976"/>
            <a:chOff x="4775149" y="6303609"/>
            <a:chExt cx="718287" cy="15397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75149" y="6303609"/>
              <a:ext cx="718287" cy="1539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75149" y="7554652"/>
            <a:ext cx="718287" cy="153976"/>
            <a:chOff x="4775149" y="7554652"/>
            <a:chExt cx="718287" cy="1539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775149" y="7554652"/>
              <a:ext cx="718287" cy="15397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448670" y="3519367"/>
            <a:ext cx="374404" cy="599042"/>
            <a:chOff x="4448670" y="3519367"/>
            <a:chExt cx="374404" cy="59904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8670" y="3519367"/>
              <a:ext cx="374404" cy="59904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48672" y="4772861"/>
            <a:ext cx="374398" cy="599042"/>
            <a:chOff x="4448672" y="4772861"/>
            <a:chExt cx="374398" cy="59904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48672" y="4772861"/>
              <a:ext cx="374398" cy="59904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448670" y="6026355"/>
            <a:ext cx="374404" cy="599042"/>
            <a:chOff x="4448670" y="6026355"/>
            <a:chExt cx="374404" cy="59904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48670" y="6026355"/>
              <a:ext cx="374404" cy="59904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448672" y="7279850"/>
            <a:ext cx="374398" cy="599042"/>
            <a:chOff x="4448672" y="7279850"/>
            <a:chExt cx="374398" cy="59904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8672" y="7279850"/>
              <a:ext cx="374398" cy="59904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07663" y="3564110"/>
            <a:ext cx="896075" cy="69712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12311" y="4809120"/>
            <a:ext cx="2346657" cy="697127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12311" y="6054129"/>
            <a:ext cx="3847079" cy="697127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411923" y="7299139"/>
            <a:ext cx="2484412" cy="69712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222765" y="4218871"/>
            <a:ext cx="9963736" cy="138999"/>
            <a:chOff x="4222765" y="4218871"/>
            <a:chExt cx="9963736" cy="13899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222765" y="4218871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222765" y="7950373"/>
            <a:ext cx="9963736" cy="138999"/>
            <a:chOff x="4222765" y="7950373"/>
            <a:chExt cx="9963736" cy="13899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222765" y="7950373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222765" y="6706539"/>
            <a:ext cx="9963736" cy="138999"/>
            <a:chOff x="4222765" y="6706539"/>
            <a:chExt cx="9963736" cy="13899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222765" y="6706539"/>
              <a:ext cx="9963736" cy="13899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222765" y="5462705"/>
            <a:ext cx="9963736" cy="138999"/>
            <a:chOff x="4222765" y="5462705"/>
            <a:chExt cx="9963736" cy="13899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4222765" y="5462705"/>
              <a:ext cx="9963736" cy="138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71429" y="4915449"/>
            <a:ext cx="2985405" cy="3318922"/>
            <a:chOff x="1771429" y="4915449"/>
            <a:chExt cx="2985405" cy="3318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429" y="4915449"/>
              <a:ext cx="2985405" cy="33189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98166" y="3696559"/>
            <a:ext cx="8889383" cy="5342281"/>
            <a:chOff x="4698166" y="3696559"/>
            <a:chExt cx="8889383" cy="53422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8166" y="3696559"/>
              <a:ext cx="8889383" cy="53422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27731" y="3857907"/>
            <a:ext cx="2696299" cy="2115083"/>
            <a:chOff x="3427731" y="3857907"/>
            <a:chExt cx="2696299" cy="211508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7731" y="3857907"/>
              <a:ext cx="2696299" cy="21150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670027" y="5350521"/>
            <a:ext cx="3470168" cy="4237496"/>
            <a:chOff x="12670027" y="5350521"/>
            <a:chExt cx="3470168" cy="42374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2670027" y="5350521"/>
              <a:ext cx="3470168" cy="42374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924858" y="6763077"/>
            <a:ext cx="3315490" cy="214547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68097" y="6060637"/>
            <a:ext cx="1185598" cy="68569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999324" y="1309548"/>
            <a:ext cx="2127311" cy="596253"/>
            <a:chOff x="7999324" y="1309548"/>
            <a:chExt cx="2127311" cy="596253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5802" y="1284222"/>
              <a:ext cx="1870363" cy="755031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763951" y="1456702"/>
            <a:ext cx="3656010" cy="3143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545868" y="4430984"/>
            <a:ext cx="5193979" cy="4377990"/>
            <a:chOff x="6545868" y="4430984"/>
            <a:chExt cx="5193979" cy="4377990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33861" y="6542991"/>
              <a:ext cx="4377990" cy="153976"/>
              <a:chOff x="4433861" y="6542991"/>
              <a:chExt cx="4377990" cy="153976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4433861" y="6542991"/>
                <a:ext cx="4377990" cy="15397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473864" y="6542991"/>
              <a:ext cx="4377990" cy="153976"/>
              <a:chOff x="9473864" y="6542991"/>
              <a:chExt cx="4377990" cy="1539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 rot="-16200000">
                <a:off x="9473864" y="6542991"/>
                <a:ext cx="4377990" cy="153976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2049" y="5641506"/>
            <a:ext cx="3315536" cy="11809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32400" y="4825947"/>
            <a:ext cx="498975" cy="537358"/>
            <a:chOff x="7332400" y="4825947"/>
            <a:chExt cx="498975" cy="5373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2400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1872" y="4555596"/>
            <a:ext cx="1224553" cy="14094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78458" y="5641506"/>
            <a:ext cx="3610579" cy="11809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98812" y="4825947"/>
            <a:ext cx="498975" cy="537358"/>
            <a:chOff x="2098812" y="4825947"/>
            <a:chExt cx="498975" cy="53735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8812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92173" y="4605522"/>
            <a:ext cx="1177572" cy="1409425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36096" y="5641506"/>
            <a:ext cx="3342222" cy="118098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556464" y="4825947"/>
            <a:ext cx="498975" cy="537358"/>
            <a:chOff x="12556464" y="4825947"/>
            <a:chExt cx="498975" cy="5373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6464" y="4825947"/>
              <a:ext cx="498975" cy="5373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22834" y="4555596"/>
            <a:ext cx="1232383" cy="140942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54680" y="2112139"/>
            <a:ext cx="7785119" cy="245258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891246" y="2316520"/>
            <a:ext cx="325982" cy="513244"/>
            <a:chOff x="4891246" y="2316520"/>
            <a:chExt cx="325982" cy="51324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91246" y="231652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14257" y="2316520"/>
            <a:ext cx="325982" cy="513244"/>
            <a:chOff x="13014257" y="2316520"/>
            <a:chExt cx="325982" cy="51324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14257" y="2316520"/>
              <a:ext cx="325982" cy="51324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99324" y="1480976"/>
            <a:ext cx="2127311" cy="614172"/>
            <a:chOff x="7999324" y="1480976"/>
            <a:chExt cx="2127311" cy="61417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7999324" y="1998134"/>
              <a:ext cx="2127311" cy="79095"/>
              <a:chOff x="7999324" y="1998134"/>
              <a:chExt cx="2127311" cy="7909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99324" y="1998134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5805" y="1455652"/>
              <a:ext cx="1900984" cy="755031"/>
            </a:xfrm>
            <a:prstGeom prst="rect">
              <a:avLst/>
            </a:prstGeom>
          </p:spPr>
        </p:pic>
        <p:grpSp>
          <p:nvGrpSpPr>
            <p:cNvPr id="1011" name="그룹 1011"/>
            <p:cNvGrpSpPr/>
            <p:nvPr/>
          </p:nvGrpSpPr>
          <p:grpSpPr>
            <a:xfrm>
              <a:off x="7999324" y="1480976"/>
              <a:ext cx="2127311" cy="79095"/>
              <a:chOff x="7999324" y="1480976"/>
              <a:chExt cx="2127311" cy="79095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999324" y="1480976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2737350" y="6856364"/>
            <a:ext cx="2369196" cy="2541352"/>
            <a:chOff x="2737350" y="6856364"/>
            <a:chExt cx="2369196" cy="2541352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37350" y="6856364"/>
              <a:ext cx="2369196" cy="254135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600000" y="7032508"/>
            <a:ext cx="3085714" cy="2189064"/>
            <a:chOff x="7600000" y="7032508"/>
            <a:chExt cx="3085714" cy="218906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00000" y="7032508"/>
              <a:ext cx="3085714" cy="21890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581810" y="7131044"/>
            <a:ext cx="2266672" cy="2266672"/>
            <a:chOff x="12581810" y="7131044"/>
            <a:chExt cx="2266672" cy="226667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81810" y="7131044"/>
              <a:ext cx="2266672" cy="226667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046240" y="7131044"/>
            <a:ext cx="2307856" cy="2307856"/>
            <a:chOff x="15046240" y="7131044"/>
            <a:chExt cx="2307856" cy="230785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46240" y="7131044"/>
              <a:ext cx="2307856" cy="2307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76105" y="1942248"/>
            <a:ext cx="5044896" cy="301218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27198" y="1309548"/>
            <a:ext cx="2127311" cy="614172"/>
            <a:chOff x="10827198" y="1309548"/>
            <a:chExt cx="2127311" cy="6141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827198" y="1826706"/>
              <a:ext cx="2127311" cy="79095"/>
              <a:chOff x="10827198" y="1826706"/>
              <a:chExt cx="2127311" cy="79095"/>
            </a:xfrm>
          </p:grpSpPr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27198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3652" y="1284224"/>
              <a:ext cx="1896370" cy="755031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827198" y="1309548"/>
              <a:ext cx="2127311" cy="79095"/>
              <a:chOff x="10827198" y="1309548"/>
              <a:chExt cx="2127311" cy="7909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27198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51776" y="6287524"/>
            <a:ext cx="3859795" cy="3854046"/>
            <a:chOff x="1651776" y="6287524"/>
            <a:chExt cx="3859795" cy="385404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1776" y="6287524"/>
              <a:ext cx="3859795" cy="38540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727465" y="6287524"/>
            <a:ext cx="3859795" cy="3854046"/>
            <a:chOff x="5727465" y="6287524"/>
            <a:chExt cx="3859795" cy="38540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7465" y="6287524"/>
              <a:ext cx="3859795" cy="385404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13791" y="6505220"/>
            <a:ext cx="359693" cy="45713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959030" y="6501087"/>
            <a:ext cx="383610" cy="45713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4128" y="6543344"/>
            <a:ext cx="2491874" cy="119274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10518" y="6806161"/>
            <a:ext cx="2183945" cy="8609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572150" y="1727670"/>
            <a:ext cx="3859795" cy="3580721"/>
            <a:chOff x="3572150" y="1727670"/>
            <a:chExt cx="3859795" cy="358072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2150" y="1727670"/>
              <a:ext cx="3859795" cy="358072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97261" y="1753622"/>
            <a:ext cx="1121579" cy="121901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036870" y="1353730"/>
            <a:ext cx="3448930" cy="197834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841174" y="3036090"/>
            <a:ext cx="3321747" cy="1989223"/>
            <a:chOff x="3841174" y="3036090"/>
            <a:chExt cx="3321747" cy="198922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04346" y="2165929"/>
              <a:ext cx="6647619" cy="3980952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41174" y="3036090"/>
              <a:ext cx="3321747" cy="19892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20800" y="7924033"/>
            <a:ext cx="3321747" cy="1989223"/>
            <a:chOff x="1920800" y="7924033"/>
            <a:chExt cx="3321747" cy="198922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20800" y="7924033"/>
              <a:ext cx="3321747" cy="19892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013758" y="7924033"/>
            <a:ext cx="3321747" cy="1989223"/>
            <a:chOff x="6013758" y="7924033"/>
            <a:chExt cx="3321747" cy="198922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13758" y="7924033"/>
              <a:ext cx="3321747" cy="198922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63377" y="5876994"/>
            <a:ext cx="4330095" cy="3209675"/>
            <a:chOff x="10863377" y="5876994"/>
            <a:chExt cx="4330095" cy="32096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63377" y="5876994"/>
              <a:ext cx="4330095" cy="320967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634312" y="4780808"/>
            <a:ext cx="1118320" cy="1118320"/>
            <a:chOff x="14634312" y="4780808"/>
            <a:chExt cx="1118320" cy="111832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780000">
              <a:off x="14634312" y="4780808"/>
              <a:ext cx="1118320" cy="1118320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1542351" y="5175834"/>
            <a:ext cx="5143768" cy="131855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1542347" y="178408"/>
            <a:ext cx="5805966" cy="13185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605634" y="1818998"/>
            <a:ext cx="507674" cy="666247"/>
            <a:chOff x="12605634" y="1818998"/>
            <a:chExt cx="507674" cy="6662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4980000">
              <a:off x="12605634" y="1818998"/>
              <a:ext cx="507674" cy="6662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92509" y="1873690"/>
            <a:ext cx="8292482" cy="20205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999324" y="1309548"/>
            <a:ext cx="2127311" cy="614172"/>
            <a:chOff x="7999324" y="1309548"/>
            <a:chExt cx="2127311" cy="61417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7999324" y="1826706"/>
              <a:ext cx="2127311" cy="79095"/>
              <a:chOff x="7999324" y="1826706"/>
              <a:chExt cx="2127311" cy="79095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826706"/>
                <a:ext cx="2127311" cy="79095"/>
              </a:xfrm>
              <a:prstGeom prst="rect">
                <a:avLst/>
              </a:prstGeom>
            </p:spPr>
          </p:pic>
        </p:grpSp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25805" y="1284224"/>
              <a:ext cx="1907066" cy="755031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7999324" y="1309548"/>
              <a:ext cx="2127311" cy="79095"/>
              <a:chOff x="7999324" y="1309548"/>
              <a:chExt cx="2127311" cy="79095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999324" y="1309548"/>
                <a:ext cx="2127311" cy="79095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2132349" y="4149909"/>
            <a:ext cx="4054364" cy="5120198"/>
            <a:chOff x="12132349" y="4149909"/>
            <a:chExt cx="4054364" cy="51201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2349" y="4149909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15675" y="4149909"/>
            <a:ext cx="4054364" cy="5120198"/>
            <a:chOff x="7115675" y="4149909"/>
            <a:chExt cx="4054364" cy="51201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5675" y="4149909"/>
              <a:ext cx="4054364" cy="51201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99001" y="4149909"/>
            <a:ext cx="4054364" cy="5120198"/>
            <a:chOff x="2099001" y="4149909"/>
            <a:chExt cx="4054364" cy="512019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9001" y="4149909"/>
              <a:ext cx="4054364" cy="512019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11886" y="4001066"/>
            <a:ext cx="1010422" cy="90742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232643" y="5495170"/>
            <a:ext cx="406246" cy="437496"/>
            <a:chOff x="7232643" y="5495170"/>
            <a:chExt cx="406246" cy="43749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2643" y="5495170"/>
              <a:ext cx="406246" cy="43749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32643" y="7830823"/>
            <a:ext cx="319098" cy="319098"/>
            <a:chOff x="7232643" y="7830823"/>
            <a:chExt cx="319098" cy="3190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232643" y="7830823"/>
              <a:ext cx="319098" cy="31909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1658" y="5497525"/>
            <a:ext cx="1738445" cy="3885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631658" y="6254506"/>
            <a:ext cx="1738445" cy="38856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1658" y="7011496"/>
            <a:ext cx="518209" cy="388562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31658" y="7768020"/>
            <a:ext cx="518209" cy="38856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82963" y="5869915"/>
            <a:ext cx="2348564" cy="38856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682963" y="6626896"/>
            <a:ext cx="2348564" cy="38856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82963" y="7383429"/>
            <a:ext cx="1698599" cy="388562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364216" y="6165862"/>
            <a:ext cx="3715106" cy="1113230"/>
            <a:chOff x="12364216" y="6165862"/>
            <a:chExt cx="3715106" cy="1113230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364216" y="6935056"/>
              <a:ext cx="319098" cy="319098"/>
              <a:chOff x="12364216" y="6935056"/>
              <a:chExt cx="319098" cy="31909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364216" y="6935056"/>
                <a:ext cx="319098" cy="319098"/>
              </a:xfrm>
              <a:prstGeom prst="rect">
                <a:avLst/>
              </a:prstGeom>
            </p:spPr>
          </p:pic>
        </p:grpSp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63239" y="6140144"/>
              <a:ext cx="518209" cy="388562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763239" y="6897134"/>
              <a:ext cx="898390" cy="388562"/>
            </a:xfrm>
            <a:prstGeom prst="rect">
              <a:avLst/>
            </a:prstGeom>
          </p:spPr>
        </p:pic>
        <p:grpSp>
          <p:nvGrpSpPr>
            <p:cNvPr id="1012" name="그룹 1012"/>
            <p:cNvGrpSpPr/>
            <p:nvPr/>
          </p:nvGrpSpPr>
          <p:grpSpPr>
            <a:xfrm>
              <a:off x="12364216" y="6165862"/>
              <a:ext cx="319098" cy="319098"/>
              <a:chOff x="12364216" y="6165862"/>
              <a:chExt cx="319098" cy="31909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10800000">
                <a:off x="12364216" y="6165862"/>
                <a:ext cx="319098" cy="319098"/>
              </a:xfrm>
              <a:prstGeom prst="rect">
                <a:avLst/>
              </a:prstGeom>
            </p:spPr>
          </p:pic>
        </p:grpSp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15981" y="4001067"/>
            <a:ext cx="1010422" cy="907426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31143" y="4001067"/>
            <a:ext cx="980174" cy="90742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316076" y="5811144"/>
            <a:ext cx="406246" cy="437496"/>
            <a:chOff x="2316076" y="5811144"/>
            <a:chExt cx="406246" cy="43749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6076" y="5811144"/>
              <a:ext cx="406246" cy="4374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316076" y="6611532"/>
            <a:ext cx="406246" cy="437496"/>
            <a:chOff x="2316076" y="6611532"/>
            <a:chExt cx="406246" cy="43749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6076" y="6611532"/>
              <a:ext cx="406246" cy="43749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36668" y="7309415"/>
            <a:ext cx="406246" cy="437496"/>
            <a:chOff x="2336668" y="7309415"/>
            <a:chExt cx="406246" cy="43749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53661" y="7116883"/>
              <a:ext cx="819048" cy="876190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6668" y="7309415"/>
              <a:ext cx="406246" cy="43749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7238820" y="6260670"/>
            <a:ext cx="319098" cy="319098"/>
            <a:chOff x="7238820" y="6260670"/>
            <a:chExt cx="319098" cy="31909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238820" y="6260670"/>
              <a:ext cx="319098" cy="31909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223119" y="7043876"/>
            <a:ext cx="319098" cy="319098"/>
            <a:chOff x="7223119" y="7043876"/>
            <a:chExt cx="319098" cy="31909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7223119" y="7043876"/>
              <a:ext cx="319098" cy="319098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774382" y="7588906"/>
            <a:ext cx="938237" cy="388562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365882" y="7621285"/>
            <a:ext cx="319098" cy="319098"/>
            <a:chOff x="12365882" y="7621285"/>
            <a:chExt cx="319098" cy="319098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2365882" y="7621285"/>
              <a:ext cx="319098" cy="3190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688227" cy="24979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610460" cy="33296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202" y="-54179"/>
            <a:ext cx="3299111" cy="742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1306우수경</cp:lastModifiedBy>
  <cp:revision>2</cp:revision>
  <dcterms:created xsi:type="dcterms:W3CDTF">2021-05-10T13:23:58Z</dcterms:created>
  <dcterms:modified xsi:type="dcterms:W3CDTF">2021-05-10T04:24:27Z</dcterms:modified>
</cp:coreProperties>
</file>