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58" r:id="rId7"/>
    <p:sldId id="259" r:id="rId8"/>
    <p:sldId id="260" r:id="rId9"/>
    <p:sldId id="271" r:id="rId10"/>
    <p:sldId id="268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DD"/>
    <a:srgbClr val="FF6B00"/>
    <a:srgbClr val="F7ACB6"/>
    <a:srgbClr val="093C71"/>
    <a:srgbClr val="F8ACB6"/>
    <a:srgbClr val="AC00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5C6B86-BE94-47F9-AE58-0BCC3C26DB1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2021-09-08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5C88C0B-68B8-4125-8E75-B9BB104B479C}" type="datetime1">
              <a:rPr lang="ko-KR" altLang="en-US" noProof="0" smtClean="0"/>
              <a:t>2021-09-08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3DCE8F5-1341-475C-BF40-2E24D91E805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4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0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8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0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5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8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baseline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ko-KR" altLang="en-US" noProof="0"/>
              <a:t>이미지 삽입 또는 끌어서 놓기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baseline="0" dirty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클릭하여 부제목 편집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baseline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: 둥근 모서리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ko-KR" altLang="en-US" sz="1200" b="1" noProof="0">
              <a:solidFill>
                <a:schemeClr val="accen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ko-KR" altLang="en-US" noProof="0"/>
              <a:t>클릭하여 제목 편집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왼쪽 열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오른쪽 열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: 둥근 모서리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ko-KR" altLang="en-US" sz="1200" b="1" baseline="0" noProof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baseline="0" dirty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marL="263525" lvl="0" indent="-263525"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" name="그림 개체 틀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baseline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ko-KR" altLang="en-US" noProof="0"/>
              <a:t>이미지 삽입 또는 끌어서 놓기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삽입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 baseline="0">
                <a:ea typeface="맑은 고딕" panose="020B0503020000020004" pitchFamily="50" charset="-127"/>
              </a:defRPr>
            </a:lvl1pPr>
          </a:lstStyle>
          <a:p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b="1" spc="-300" baseline="0" dirty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ko-KR" altLang="en-US" noProof="0" dirty="0"/>
              <a:t>클릭하여 제목 편집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왼쪽 열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r>
              <a:rPr lang="ko-KR" altLang="en-US" noProof="0"/>
              <a:t>바닥글 삽입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 baseline="0"/>
            </a:lvl1pPr>
          </a:lstStyle>
          <a:p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부제목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 baseline="0"/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baseline="0" dirty="0">
                <a:solidFill>
                  <a:schemeClr val="accent1"/>
                </a:solidFill>
                <a:latin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ko-KR" altLang="en-US" noProof="0"/>
              <a:t>이미지 삽입 또는 끌어서 놓기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왼쪽 열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r>
              <a:rPr lang="ko-KR" altLang="en-US" noProof="0"/>
              <a:t>바닥글 삽입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 baseline="0"/>
            </a:lvl1pPr>
          </a:lstStyle>
          <a:p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부제목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 baseline="0"/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baseline="0" dirty="0">
                <a:solidFill>
                  <a:schemeClr val="accent1"/>
                </a:solidFill>
                <a:latin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ko-KR" altLang="en-US" noProof="0"/>
              <a:t>이미지 삽입 또는 끌어서 놓기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목과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왼쪽 열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3" name="왼쪽 머리글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 baseline="0"/>
            </a:lvl1pPr>
          </a:lstStyle>
          <a:p>
            <a:pPr lvl="0" rtl="0"/>
            <a:r>
              <a:rPr lang="ko-KR" altLang="en-US" noProof="0"/>
              <a:t>비교 </a:t>
            </a:r>
            <a:r>
              <a:rPr lang="en-US" altLang="ko-KR" noProof="0"/>
              <a:t>A</a:t>
            </a:r>
          </a:p>
        </p:txBody>
      </p:sp>
      <p:sp>
        <p:nvSpPr>
          <p:cNvPr id="4" name="오른쪽 열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오른쪽 머리글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 baseline="0"/>
            </a:lvl1pPr>
          </a:lstStyle>
          <a:p>
            <a:pPr lvl="0" rtl="0"/>
            <a:r>
              <a:rPr lang="ko-KR" altLang="en-US" noProof="0"/>
              <a:t>비교 </a:t>
            </a:r>
            <a:r>
              <a:rPr lang="en-US" altLang="ko-KR" noProof="0"/>
              <a:t>B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r>
              <a:rPr lang="ko-KR" altLang="en-US" noProof="0"/>
              <a:t>바닥글 삽입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 baseline="0"/>
            </a:lvl1pPr>
          </a:lstStyle>
          <a:p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4" name="부제목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 baseline="0"/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ko-KR" altLang="en-US" noProof="0"/>
              <a:t>이미지 삽입 또는 끌어서 놓기</a:t>
            </a:r>
          </a:p>
        </p:txBody>
      </p:sp>
      <p:sp>
        <p:nvSpPr>
          <p:cNvPr id="10" name="캡션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ko-KR" altLang="en-US" noProof="0"/>
              <a:t>이미지 캡션을 여기에 배치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미디어 개체 틀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/>
              <a:t>비디오 삽입</a:t>
            </a:r>
          </a:p>
        </p:txBody>
      </p:sp>
      <p:sp>
        <p:nvSpPr>
          <p:cNvPr id="5" name="캡션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ko-KR" altLang="en-US" noProof="0"/>
              <a:t>이미지 캡션을 여기에 배치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baseline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ko-KR" altLang="en-US" noProof="0" dirty="0"/>
              <a:t>이미지 삽입 또는 끌어서 놓기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baseline="0" dirty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marL="263525" lvl="0" indent="-263525" rtl="0"/>
            <a:endParaRPr lang="ko-KR" altLang="en-US" noProof="0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baseline="0" dirty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ko-KR" altLang="en-US" noProof="0"/>
              <a:t>감사합니다</a:t>
            </a:r>
            <a:r>
              <a:rPr lang="en-US" altLang="ko-KR" noProof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baseline="0" dirty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클릭하여 부제목 편집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baseline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ko-KR" altLang="en-US" noProof="0"/>
              <a:t>마스터 제목 스타일 편집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별표: 4 포인트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noProof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noProof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별표: 4 포인트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noProof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noProof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noProof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noProof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noProof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별표: 4 포인트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noProof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noProof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: 둥근 모서리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ko-KR" altLang="en-US" sz="1200" b="1" baseline="0" dirty="0">
              <a:solidFill>
                <a:srgbClr val="093C7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: 둥근 모서리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ko-KR" altLang="en-US" sz="1200" b="1" baseline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baseline="0" smtClean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fld id="{058DB212-BFA2-403F-85EF-DFD3FF6D973A}" type="slidenum">
              <a:rPr lang="en-US" altLang="ko-KR" smtClean="0"/>
              <a:pPr algn="ctr"/>
              <a:t>‹#›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별표: 4 포인트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dirty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dirty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별표: 4 포인트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dirty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dirty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dirty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dirty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dirty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별표: 4 포인트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dirty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sz="1200" b="1" baseline="0" dirty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텍스트 상자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en-US" altLang="ko-KR" baseline="0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r>
              <a:rPr lang="ko-KR" altLang="en-US" baseline="0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조 프레젠테이션</a:t>
            </a:r>
            <a:endParaRPr lang="en-US" altLang="ko-KR" baseline="0" noProof="1">
              <a:solidFill>
                <a:schemeClr val="bg1"/>
              </a:solidFill>
              <a:effectLst>
                <a:outerShdw dist="50800" dir="2700000" algn="tl" rotWithShape="0">
                  <a:prstClr val="black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baseline="0" smtClean="0">
                <a:solidFill>
                  <a:srgbClr val="093C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3525" indent="-263525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730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11213" indent="-2746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4738" indent="-2635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7788" indent="-2730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쌓여 있는 책" title="쌓여 있는 책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641" y="4586626"/>
            <a:ext cx="4747975" cy="1025395"/>
          </a:xfrm>
        </p:spPr>
        <p:txBody>
          <a:bodyPr rtlCol="0"/>
          <a:lstStyle/>
          <a:p>
            <a:pPr rtl="0"/>
            <a:r>
              <a:rPr lang="en-US" altLang="ko-KR" sz="2000" dirty="0"/>
              <a:t>3</a:t>
            </a:r>
            <a:r>
              <a:rPr lang="ko-KR" altLang="en-US" sz="2000" dirty="0"/>
              <a:t>조  </a:t>
            </a:r>
            <a:r>
              <a:rPr lang="en-US" altLang="ko-KR" sz="2000" dirty="0"/>
              <a:t>1303 </a:t>
            </a:r>
            <a:r>
              <a:rPr lang="ko-KR" altLang="en-US" sz="2000" dirty="0"/>
              <a:t>김태현  </a:t>
            </a:r>
            <a:r>
              <a:rPr lang="en-US" altLang="ko-KR" sz="2000" dirty="0"/>
              <a:t>1306 </a:t>
            </a:r>
            <a:r>
              <a:rPr lang="ko-KR" altLang="en-US" sz="2000" dirty="0" err="1"/>
              <a:t>우수경</a:t>
            </a:r>
            <a:endParaRPr lang="en-US" altLang="ko-KR" sz="2000" dirty="0"/>
          </a:p>
          <a:p>
            <a:pPr rtl="0"/>
            <a:r>
              <a:rPr lang="en-US" altLang="ko-KR" sz="2000" noProof="1"/>
              <a:t>       1314 </a:t>
            </a:r>
            <a:r>
              <a:rPr lang="ko-KR" altLang="en-US" sz="2000" noProof="1"/>
              <a:t>조용제  </a:t>
            </a:r>
            <a:r>
              <a:rPr lang="en-US" altLang="ko-KR" sz="2000" noProof="1"/>
              <a:t>1316 </a:t>
            </a:r>
            <a:r>
              <a:rPr lang="ko-KR" altLang="en-US" sz="2000" noProof="1"/>
              <a:t>황우석</a:t>
            </a:r>
          </a:p>
        </p:txBody>
      </p:sp>
      <p:sp>
        <p:nvSpPr>
          <p:cNvPr id="113" name="제목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3" y="3093733"/>
            <a:ext cx="5370758" cy="1610345"/>
          </a:xfrm>
        </p:spPr>
        <p:txBody>
          <a:bodyPr rtlCol="0"/>
          <a:lstStyle/>
          <a:p>
            <a:pPr rtl="0">
              <a:lnSpc>
                <a:spcPts val="6500"/>
              </a:lnSpc>
            </a:pPr>
            <a:r>
              <a:rPr lang="ko-KR" altLang="en-US" b="1" dirty="0"/>
              <a:t>자동 음료 </a:t>
            </a:r>
            <a:br>
              <a:rPr lang="en-US" altLang="ko-KR" b="1" dirty="0"/>
            </a:br>
            <a:r>
              <a:rPr lang="ko-KR" altLang="en-US" b="1" dirty="0" err="1"/>
              <a:t>디스펜서</a:t>
            </a:r>
            <a:endParaRPr lang="ko-KR" altLang="en-US" b="1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F6637A5-89F6-4BE7-8110-E7FE695ED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17275">
            <a:off x="5906241" y="5006487"/>
            <a:ext cx="1012825" cy="1012825"/>
            <a:chOff x="7950627" y="2930800"/>
            <a:chExt cx="1012825" cy="1012825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657E893E-294C-42BA-BD8C-D57326EB4D8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5194F58-A4A5-4D15-81B0-6C99BD468B52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89D54726-873C-4E48-A2F6-E3F1A3BD6CBB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D7C3F9B-111D-4605-865E-80046EC2A49E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6AC9028-2FB5-4F8B-982D-28553FCC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39652">
            <a:off x="3102259" y="940782"/>
            <a:ext cx="2165100" cy="1775382"/>
            <a:chOff x="5439830" y="681154"/>
            <a:chExt cx="1789339" cy="1467258"/>
          </a:xfrm>
        </p:grpSpPr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A379338F-500B-44DF-B20C-0353354BA4FB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8ADC292B-F6BE-4257-8041-8F20E1CB7A2F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1F84935B-975A-4528-9120-90C484C631B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A978067F-D179-4497-A0A7-A24A3CC89396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8C37DCB-CE19-4D36-8079-75A0FAA7406B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04A77322-4443-450C-B58A-EF2B78B70ADE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54F94EDE-DFA5-4EC1-9D39-05C24424FA4C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1F574056-5088-47C6-889A-67E7CBCF75B4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5A862294-6263-434D-B130-99614C0CD959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1C04ACC3-D26D-4A03-9158-48F9FC052304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6A0619F-3BA2-4F87-8003-5D8FCA3AE3F1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10FE0B3-CC2F-4263-BF19-D57CF254E54B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AA2D9678-2490-4A37-AFDF-8360AFBE679A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55ABC1BB-25D0-4306-8D87-0469A63CF0BF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1879A89A-F494-4475-AC0E-6A4AFDF13002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BB1BDDED-5B2F-4FE0-9B3F-1C1EE8F5F969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C9AD1E1-E0EC-4783-A931-0EEC1D58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68177" y="3610967"/>
            <a:ext cx="1066892" cy="17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3206890-F3E4-4952-A381-54937984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B3D07-D3D3-4A88-842E-68ED2E171B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altLang="ko-KR" noProof="0" smtClean="0"/>
              <a:pPr/>
              <a:t>2</a:t>
            </a:fld>
            <a:endParaRPr lang="ko-KR" altLang="en-US" noProof="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2AB077-6015-41A6-910D-DC251FDF3526}"/>
              </a:ext>
            </a:extLst>
          </p:cNvPr>
          <p:cNvGrpSpPr/>
          <p:nvPr/>
        </p:nvGrpSpPr>
        <p:grpSpPr>
          <a:xfrm>
            <a:off x="1283515" y="1518407"/>
            <a:ext cx="9202724" cy="974500"/>
            <a:chOff x="1283515" y="1518407"/>
            <a:chExt cx="9202724" cy="9745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7F7B6B-5A9D-4A04-94C9-486A4E1454AF}"/>
                </a:ext>
              </a:extLst>
            </p:cNvPr>
            <p:cNvSpPr/>
            <p:nvPr/>
          </p:nvSpPr>
          <p:spPr>
            <a:xfrm>
              <a:off x="1631203" y="1911710"/>
              <a:ext cx="8855036" cy="581197"/>
            </a:xfrm>
            <a:prstGeom prst="rect">
              <a:avLst/>
            </a:prstGeom>
            <a:solidFill>
              <a:srgbClr val="ECE5DD"/>
            </a:solidFill>
            <a:ln>
              <a:solidFill>
                <a:srgbClr val="ECE5DD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프로젝트 개요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BC63A07-0613-44CA-B572-E87DA879A156}"/>
                </a:ext>
              </a:extLst>
            </p:cNvPr>
            <p:cNvSpPr/>
            <p:nvPr/>
          </p:nvSpPr>
          <p:spPr>
            <a:xfrm>
              <a:off x="1283515" y="1518407"/>
              <a:ext cx="782297" cy="742906"/>
            </a:xfrm>
            <a:prstGeom prst="ellipse">
              <a:avLst/>
            </a:prstGeom>
            <a:solidFill>
              <a:srgbClr val="FF6B00"/>
            </a:solidFill>
            <a:ln>
              <a:solidFill>
                <a:srgbClr val="FF6B00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F1B244-FE74-4A83-BBAA-434F0A8CA3E0}"/>
              </a:ext>
            </a:extLst>
          </p:cNvPr>
          <p:cNvGrpSpPr/>
          <p:nvPr/>
        </p:nvGrpSpPr>
        <p:grpSpPr>
          <a:xfrm>
            <a:off x="1283515" y="2654616"/>
            <a:ext cx="9202724" cy="974500"/>
            <a:chOff x="1283515" y="1518407"/>
            <a:chExt cx="9202724" cy="9745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7F68F9-7510-4C81-A235-E9F77BF7EF43}"/>
                </a:ext>
              </a:extLst>
            </p:cNvPr>
            <p:cNvSpPr/>
            <p:nvPr/>
          </p:nvSpPr>
          <p:spPr>
            <a:xfrm>
              <a:off x="1631203" y="1911710"/>
              <a:ext cx="8855036" cy="581197"/>
            </a:xfrm>
            <a:prstGeom prst="rect">
              <a:avLst/>
            </a:prstGeom>
            <a:solidFill>
              <a:srgbClr val="ECE5DD"/>
            </a:solidFill>
            <a:ln>
              <a:solidFill>
                <a:srgbClr val="ECE5DD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프로젝트 소개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2783682-BF17-4339-8502-BE8C87CF18A1}"/>
                </a:ext>
              </a:extLst>
            </p:cNvPr>
            <p:cNvSpPr/>
            <p:nvPr/>
          </p:nvSpPr>
          <p:spPr>
            <a:xfrm>
              <a:off x="1283515" y="1518407"/>
              <a:ext cx="782297" cy="742906"/>
            </a:xfrm>
            <a:prstGeom prst="ellipse">
              <a:avLst/>
            </a:prstGeom>
            <a:solidFill>
              <a:srgbClr val="FF6B00"/>
            </a:solidFill>
            <a:ln>
              <a:solidFill>
                <a:srgbClr val="FF6B00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EEBFC0-7D26-4879-8B74-F4245F92DFF4}"/>
              </a:ext>
            </a:extLst>
          </p:cNvPr>
          <p:cNvGrpSpPr/>
          <p:nvPr/>
        </p:nvGrpSpPr>
        <p:grpSpPr>
          <a:xfrm>
            <a:off x="1283515" y="3790825"/>
            <a:ext cx="9202724" cy="974500"/>
            <a:chOff x="1283515" y="1518407"/>
            <a:chExt cx="9202724" cy="9745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C2CD4F-E0A3-4788-B771-3355CA74A3A5}"/>
                </a:ext>
              </a:extLst>
            </p:cNvPr>
            <p:cNvSpPr/>
            <p:nvPr/>
          </p:nvSpPr>
          <p:spPr>
            <a:xfrm>
              <a:off x="1631203" y="1911710"/>
              <a:ext cx="8855036" cy="581197"/>
            </a:xfrm>
            <a:prstGeom prst="rect">
              <a:avLst/>
            </a:prstGeom>
            <a:solidFill>
              <a:srgbClr val="ECE5DD"/>
            </a:solidFill>
            <a:ln>
              <a:solidFill>
                <a:srgbClr val="ECE5DD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프로젝트 효과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6B687AF-851E-4F04-9E03-129622C82FCF}"/>
                </a:ext>
              </a:extLst>
            </p:cNvPr>
            <p:cNvSpPr/>
            <p:nvPr/>
          </p:nvSpPr>
          <p:spPr>
            <a:xfrm>
              <a:off x="1283515" y="1518407"/>
              <a:ext cx="782297" cy="742906"/>
            </a:xfrm>
            <a:prstGeom prst="ellipse">
              <a:avLst/>
            </a:prstGeom>
            <a:solidFill>
              <a:srgbClr val="FF6B00"/>
            </a:solidFill>
            <a:ln>
              <a:solidFill>
                <a:srgbClr val="FF6B00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58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기획동기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CE5D6EB1-CF53-4691-A53A-4D85C7EF08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9260" r="19260"/>
          <a:stretch>
            <a:fillRect/>
          </a:stretch>
        </p:blipFill>
        <p:spPr>
          <a:xfrm rot="21086408">
            <a:off x="2228879" y="1738486"/>
            <a:ext cx="4210050" cy="3857625"/>
          </a:xfrm>
        </p:spPr>
      </p:pic>
      <p:sp>
        <p:nvSpPr>
          <p:cNvPr id="50" name="그림 개체 틀 9">
            <a:extLst>
              <a:ext uri="{FF2B5EF4-FFF2-40B4-BE49-F238E27FC236}">
                <a16:creationId xmlns:a16="http://schemas.microsoft.com/office/drawing/2014/main" id="{06D77744-ABA9-40D1-ABEB-12A20D70838F}"/>
              </a:ext>
            </a:extLst>
          </p:cNvPr>
          <p:cNvSpPr txBox="1">
            <a:spLocks/>
          </p:cNvSpPr>
          <p:nvPr/>
        </p:nvSpPr>
        <p:spPr>
          <a:xfrm rot="423172">
            <a:off x="6262303" y="748030"/>
            <a:ext cx="3247261" cy="2908960"/>
          </a:xfrm>
          <a:prstGeom prst="roundRect">
            <a:avLst>
              <a:gd name="adj" fmla="val 1319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54" name="그림 개체 틀 9">
            <a:extLst>
              <a:ext uri="{FF2B5EF4-FFF2-40B4-BE49-F238E27FC236}">
                <a16:creationId xmlns:a16="http://schemas.microsoft.com/office/drawing/2014/main" id="{38CD04F2-5829-4B5D-A176-606FE2D4F84F}"/>
              </a:ext>
            </a:extLst>
          </p:cNvPr>
          <p:cNvSpPr txBox="1">
            <a:spLocks/>
          </p:cNvSpPr>
          <p:nvPr/>
        </p:nvSpPr>
        <p:spPr>
          <a:xfrm rot="868270">
            <a:off x="6196003" y="3617979"/>
            <a:ext cx="2861861" cy="2105456"/>
          </a:xfrm>
          <a:prstGeom prst="roundRect">
            <a:avLst>
              <a:gd name="adj" fmla="val 131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4" name="리본: 위로 기울어짐 3">
            <a:extLst>
              <a:ext uri="{FF2B5EF4-FFF2-40B4-BE49-F238E27FC236}">
                <a16:creationId xmlns:a16="http://schemas.microsoft.com/office/drawing/2014/main" id="{5A139432-6A02-423F-B241-D888BE74AE87}"/>
              </a:ext>
            </a:extLst>
          </p:cNvPr>
          <p:cNvSpPr/>
          <p:nvPr/>
        </p:nvSpPr>
        <p:spPr>
          <a:xfrm rot="20929984">
            <a:off x="3184912" y="5197738"/>
            <a:ext cx="2952925" cy="569324"/>
          </a:xfrm>
          <a:prstGeom prst="ribbon2">
            <a:avLst>
              <a:gd name="adj1" fmla="val 21879"/>
              <a:gd name="adj2" fmla="val 7096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Dispenser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F989F9-EED1-4A52-9438-652E8AD51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84F07110-9DDA-4DD2-81FC-68EFF7ED583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27235" t="19753" r="14250" b="11645"/>
          <a:stretch/>
        </p:blipFill>
        <p:spPr>
          <a:xfrm rot="21400541">
            <a:off x="1166123" y="1846933"/>
            <a:ext cx="5340281" cy="3521824"/>
          </a:xfr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41980C5-AC24-4168-8BD9-EEFB1BF856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B31B1B-C184-47EB-82ED-5EC7B29F616E}"/>
              </a:ext>
            </a:extLst>
          </p:cNvPr>
          <p:cNvSpPr/>
          <p:nvPr/>
        </p:nvSpPr>
        <p:spPr>
          <a:xfrm rot="153881">
            <a:off x="6473211" y="1348979"/>
            <a:ext cx="4018745" cy="2226014"/>
          </a:xfrm>
          <a:prstGeom prst="roundRect">
            <a:avLst>
              <a:gd name="adj" fmla="val 77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F40261-BA3F-4A49-9E6A-83D210423DC4}"/>
              </a:ext>
            </a:extLst>
          </p:cNvPr>
          <p:cNvSpPr/>
          <p:nvPr/>
        </p:nvSpPr>
        <p:spPr>
          <a:xfrm rot="214062">
            <a:off x="6280435" y="3598115"/>
            <a:ext cx="2780657" cy="1988196"/>
          </a:xfrm>
          <a:prstGeom prst="roundRect">
            <a:avLst>
              <a:gd name="adj" fmla="val 949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C0FEF5A-5EF5-4BB1-88AD-8ADC9A296ACD}"/>
              </a:ext>
            </a:extLst>
          </p:cNvPr>
          <p:cNvSpPr/>
          <p:nvPr/>
        </p:nvSpPr>
        <p:spPr>
          <a:xfrm rot="256358">
            <a:off x="8662688" y="4543528"/>
            <a:ext cx="2898991" cy="870320"/>
          </a:xfrm>
          <a:prstGeom prst="roundRect">
            <a:avLst>
              <a:gd name="adj" fmla="val 11130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69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025" y="2242300"/>
            <a:ext cx="4254545" cy="360000"/>
          </a:xfrm>
        </p:spPr>
        <p:txBody>
          <a:bodyPr rtlCol="0"/>
          <a:lstStyle/>
          <a:p>
            <a:pPr rtl="0"/>
            <a:r>
              <a:rPr lang="ko-KR" altLang="en-US" dirty="0"/>
              <a:t>기존 </a:t>
            </a:r>
            <a:r>
              <a:rPr lang="ko-KR" altLang="en-US" dirty="0" err="1"/>
              <a:t>디스펜서</a:t>
            </a:r>
            <a:r>
              <a:rPr lang="en-US" altLang="ko-KR" dirty="0"/>
              <a:t>	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4" y="2602299"/>
            <a:ext cx="4304396" cy="2378073"/>
          </a:xfrm>
        </p:spPr>
        <p:txBody>
          <a:bodyPr rtlCol="0"/>
          <a:lstStyle/>
          <a:p>
            <a:pPr rtl="0"/>
            <a:r>
              <a:rPr lang="ko-KR" altLang="en-US" noProof="1"/>
              <a:t>같은 형태를 지닌 자동화 디스펜서가 존재함</a:t>
            </a:r>
          </a:p>
          <a:p>
            <a:pPr lvl="1" rtl="0"/>
            <a:r>
              <a:rPr lang="en-US" altLang="ko-KR" noProof="1"/>
              <a:t>X</a:t>
            </a:r>
            <a:r>
              <a:rPr lang="ko-KR" altLang="en-US" noProof="1"/>
              <a:t>축</a:t>
            </a:r>
            <a:r>
              <a:rPr lang="en-US" altLang="ko-KR" noProof="1"/>
              <a:t>,Z</a:t>
            </a:r>
            <a:r>
              <a:rPr lang="ko-KR" altLang="en-US" noProof="1"/>
              <a:t>축</a:t>
            </a:r>
            <a:r>
              <a:rPr lang="en-US" altLang="ko-KR" noProof="1"/>
              <a:t> </a:t>
            </a:r>
            <a:r>
              <a:rPr lang="ko-KR" altLang="en-US" noProof="1"/>
              <a:t>사용</a:t>
            </a:r>
            <a:endParaRPr lang="en-US" altLang="ko-KR" noProof="1"/>
          </a:p>
          <a:p>
            <a:pPr lvl="1" rtl="0"/>
            <a:r>
              <a:rPr lang="ko-KR" altLang="en-US" noProof="1"/>
              <a:t>칵테일 제작용</a:t>
            </a:r>
            <a:endParaRPr lang="en-US" altLang="ko-KR" noProof="1"/>
          </a:p>
          <a:p>
            <a:pPr lvl="1" rtl="0"/>
            <a:r>
              <a:rPr lang="ko-KR" altLang="en-US" noProof="1"/>
              <a:t>스크린이 포함되어 있지 않음</a:t>
            </a:r>
            <a:endParaRPr lang="en-US" altLang="ko-KR" noProof="1"/>
          </a:p>
          <a:p>
            <a:pPr lvl="1" rtl="0"/>
            <a:r>
              <a:rPr lang="ko-KR" altLang="en-US" noProof="1"/>
              <a:t>디자인이 예쁘지 않음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2439AAE-BFAF-4D78-A9A7-54C94BA7A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80000" y="2422300"/>
            <a:ext cx="1723828" cy="1328195"/>
            <a:chOff x="5234086" y="2487044"/>
            <a:chExt cx="1723828" cy="1328195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23FC5390-52CD-4568-A30F-BBBCDD12EFE0}"/>
                </a:ext>
              </a:extLst>
            </p:cNvPr>
            <p:cNvSpPr/>
            <p:nvPr/>
          </p:nvSpPr>
          <p:spPr>
            <a:xfrm>
              <a:off x="5234086" y="2487044"/>
              <a:ext cx="1723828" cy="1328195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제목 112">
              <a:extLst>
                <a:ext uri="{FF2B5EF4-FFF2-40B4-BE49-F238E27FC236}">
                  <a16:creationId xmlns:a16="http://schemas.microsoft.com/office/drawing/2014/main" id="{CEBF996C-6EF2-47C1-8250-43B970037AC8}"/>
                </a:ext>
              </a:extLst>
            </p:cNvPr>
            <p:cNvSpPr txBox="1">
              <a:spLocks/>
            </p:cNvSpPr>
            <p:nvPr/>
          </p:nvSpPr>
          <p:spPr>
            <a:xfrm>
              <a:off x="5419572" y="2839196"/>
              <a:ext cx="1284256" cy="794452"/>
            </a:xfrm>
            <a:prstGeom prst="rect">
              <a:avLst/>
            </a:prstGeom>
            <a:noFill/>
            <a:scene3d>
              <a:camera prst="isometricOffAxis1Right"/>
              <a:lightRig rig="flat" dir="t"/>
            </a:scene3d>
            <a:sp3d/>
          </p:spPr>
          <p:txBody>
            <a:bodyPr vert="horz" lIns="0" tIns="0" rIns="0" bIns="0" rtlCol="0" anchor="t">
              <a:noAutofit/>
              <a:sp3d extrusionH="304800" prstMaterial="plastic">
                <a:extrusionClr>
                  <a:schemeClr val="accent2"/>
                </a:extrusionClr>
              </a:sp3d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ZA" sz="6600" kern="1200" spc="-3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lnSpc>
                  <a:spcPts val="5000"/>
                </a:lnSpc>
              </a:pPr>
              <a:r>
                <a:rPr lang="en-US" altLang="ko-KR" sz="4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VS.</a:t>
              </a:r>
              <a:endPara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8281" y="2242300"/>
            <a:ext cx="4254545" cy="360000"/>
          </a:xfrm>
        </p:spPr>
        <p:txBody>
          <a:bodyPr rtlCol="0"/>
          <a:lstStyle/>
          <a:p>
            <a:pPr rtl="0"/>
            <a:r>
              <a:rPr lang="ko-KR" altLang="en-US" dirty="0"/>
              <a:t>자동 음료 </a:t>
            </a:r>
            <a:r>
              <a:rPr lang="ko-KR" altLang="en-US" dirty="0" err="1"/>
              <a:t>디스펜서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8431" y="2602300"/>
            <a:ext cx="4427950" cy="2122100"/>
          </a:xfrm>
        </p:spPr>
        <p:txBody>
          <a:bodyPr rtlCol="0"/>
          <a:lstStyle/>
          <a:p>
            <a:pPr rtl="0"/>
            <a:r>
              <a:rPr lang="ko-KR" altLang="en-US" dirty="0"/>
              <a:t>버튼을 누르면 자동으로 음료가 </a:t>
            </a:r>
            <a:r>
              <a:rPr lang="ko-KR" altLang="en-US" dirty="0" err="1"/>
              <a:t>나와줌</a:t>
            </a:r>
            <a:endParaRPr lang="en-US" altLang="ko-KR" dirty="0"/>
          </a:p>
          <a:p>
            <a:pPr rtl="0"/>
            <a:r>
              <a:rPr lang="ko-KR" altLang="en-US" noProof="1"/>
              <a:t>기존의 자동화 디스펜서와 다른점</a:t>
            </a:r>
          </a:p>
          <a:p>
            <a:pPr lvl="1" rtl="0"/>
            <a:r>
              <a:rPr lang="en-US" altLang="ko-KR" noProof="1"/>
              <a:t>X</a:t>
            </a:r>
            <a:r>
              <a:rPr lang="ko-KR" altLang="en-US" noProof="1"/>
              <a:t>축 레버만 사용함으로써 단순</a:t>
            </a:r>
            <a:r>
              <a:rPr lang="en-US" altLang="ko-KR" noProof="1"/>
              <a:t>, </a:t>
            </a:r>
            <a:r>
              <a:rPr lang="ko-KR" altLang="en-US" noProof="1"/>
              <a:t>간편함</a:t>
            </a:r>
            <a:endParaRPr lang="en-US" altLang="ko-KR" noProof="1"/>
          </a:p>
          <a:p>
            <a:pPr lvl="1" rtl="0"/>
            <a:r>
              <a:rPr lang="ko-KR" altLang="en-US" noProof="1"/>
              <a:t>음료 추출</a:t>
            </a:r>
            <a:r>
              <a:rPr lang="en-US" altLang="ko-KR" noProof="1"/>
              <a:t>, </a:t>
            </a:r>
            <a:r>
              <a:rPr lang="ko-KR" altLang="en-US" noProof="1"/>
              <a:t>음료 조합</a:t>
            </a:r>
            <a:endParaRPr lang="en-US" altLang="ko-KR" noProof="1"/>
          </a:p>
          <a:p>
            <a:pPr lvl="1" rtl="0"/>
            <a:r>
              <a:rPr lang="ko-KR" altLang="en-US" noProof="1"/>
              <a:t>스크린 포함 및 세련된 유저 인터페이스 포함</a:t>
            </a:r>
            <a:endParaRPr lang="en-US" altLang="ko-KR" noProof="1"/>
          </a:p>
          <a:p>
            <a:pPr lvl="1" rtl="0"/>
            <a:r>
              <a:rPr lang="ko-KR" altLang="en-US" noProof="1"/>
              <a:t>디자인을 예쁘게 포함시켜줌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FAC799-96E3-4D18-811C-C321F7681A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차별화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1DFC3-796F-4BF4-B46D-300DC08CBBC5}"/>
              </a:ext>
            </a:extLst>
          </p:cNvPr>
          <p:cNvSpPr txBox="1"/>
          <p:nvPr/>
        </p:nvSpPr>
        <p:spPr>
          <a:xfrm>
            <a:off x="659174" y="5778000"/>
            <a:ext cx="530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참고 사이트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: https://blueinternet.tistory.com/10</a:t>
            </a:r>
          </a:p>
          <a:p>
            <a:endParaRPr lang="ko-KR" alt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ko-KR" altLang="en-US" dirty="0"/>
              <a:t>프로젝트 효과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기대효과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F989F9-EED1-4A52-9438-652E8AD51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23CFFE-C2FC-4F79-9DAB-42B701FD1938}"/>
              </a:ext>
            </a:extLst>
          </p:cNvPr>
          <p:cNvSpPr/>
          <p:nvPr/>
        </p:nvSpPr>
        <p:spPr>
          <a:xfrm rot="21340819">
            <a:off x="1580322" y="1855659"/>
            <a:ext cx="4073144" cy="3036566"/>
          </a:xfrm>
          <a:prstGeom prst="roundRect">
            <a:avLst>
              <a:gd name="adj" fmla="val 898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5810" t="-36241" r="-54748" b="-1006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8F8884-ABFA-4A4C-8AFF-C4933AE9005A}"/>
              </a:ext>
            </a:extLst>
          </p:cNvPr>
          <p:cNvSpPr/>
          <p:nvPr/>
        </p:nvSpPr>
        <p:spPr>
          <a:xfrm rot="250397">
            <a:off x="6440126" y="1773613"/>
            <a:ext cx="3746210" cy="3135543"/>
          </a:xfrm>
          <a:prstGeom prst="roundRect">
            <a:avLst>
              <a:gd name="adj" fmla="val 755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책장을 따라 놓인 책의 가장자리와 페이지" title="책장을 따라 놓인 책의 가장자리와 페이지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5006" y="213496"/>
            <a:ext cx="11703600" cy="6415904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787" y="3879489"/>
            <a:ext cx="3253153" cy="1229046"/>
          </a:xfrm>
        </p:spPr>
        <p:txBody>
          <a:bodyPr rtlCol="0"/>
          <a:lstStyle/>
          <a:p>
            <a:endParaRPr lang="en-US" altLang="ko-KR" noProof="1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214" y="2290495"/>
            <a:ext cx="2999336" cy="1543717"/>
          </a:xfrm>
        </p:spPr>
        <p:txBody>
          <a:bodyPr rtlCol="0"/>
          <a:lstStyle/>
          <a:p>
            <a:pPr rtl="0">
              <a:lnSpc>
                <a:spcPts val="6500"/>
              </a:lnSpc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70B51DB-358C-4856-9A42-84377D97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6514927" y="3521320"/>
            <a:ext cx="1219200" cy="914400"/>
            <a:chOff x="3403719" y="943599"/>
            <a:chExt cx="1219200" cy="914400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F1BF026-6B89-4B30-B3A4-1B5C4F5FBA21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F7D7F06-904A-4E30-ABFF-2C127AF44C21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A27AC243-A317-46BE-BDF7-B87369B97456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0C1B9058-59D5-4CC1-BB76-17336F8A08E5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85CB02E-9F0D-407E-BEF9-519AFCFA0E77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09E2250-B080-4831-850A-A636F0FF3DBE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4C3CC58D-5174-4984-9CB6-348239DE146B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CAEB83B-FF38-4979-8441-84E2EE86A33C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6819125-5A8E-4680-AD2E-6B9504EA1D19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9A52987-EF09-4187-A247-A30CF56BDDC8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B9F7700E-0256-43AC-946C-48A9C81B38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917E5E1-FDA4-44CC-B788-22A1D84EFF3F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82A76BF-1225-4B29-9F4B-52DBE46CA926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CAAF37E-097E-4510-B5C6-C9D1BC9749C6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D1E98895-800E-4630-8EE8-19FB97591C0E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5CE4821B-1EE4-45C2-9BEC-8FC4B2BCD288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FEE3E998-DE32-40BE-9256-FB1F06C94E35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C5EA777-BCBE-42FA-9C17-CB8B71EEE1CB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8E1400A-9B64-493B-AAE6-ABD16DDF6D4A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E531B6E-BA6C-433C-BF47-ABC26ABDEA5B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8CAE7C42-E847-40C9-9916-2C694C645845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D54F73F-DF48-4CD2-A825-C5783FE4B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954291">
            <a:off x="1919957" y="1014095"/>
            <a:ext cx="1424651" cy="1097682"/>
            <a:chOff x="967966" y="847100"/>
            <a:chExt cx="1424651" cy="1097682"/>
          </a:xfrm>
        </p:grpSpPr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5A48841-6B5F-4FBC-AADA-69E6134B487C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58CF147B-90F3-4C43-8203-323FBE31B5AC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89BBBD49-1D8C-4F18-9104-2D2C1837983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7712BB90-2A49-4B89-8ED4-84987AA476DD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A33FBC2-D9E8-4019-B2F5-42B5765FF389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3C11EC5B-EE6D-475D-B8EE-66032F70DDDC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93621B9C-B5DB-461D-A4FC-6340AECE9B5F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4CBA0125-F2D1-4665-855B-9CFE56AE9E39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8272FB8E-D1DB-436C-9D81-531526410DE8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DC4D2545-F6C6-452E-8AEB-5FE79C3F12E7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CEE48C6-0E16-4A97-88A0-5C4BE8E7A00E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B8FEFC74-78B2-4A08-A791-CA1B9E78BC9D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FD79B303-7123-442C-9C30-114081F0FA3F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C93990F-CEFD-4DC8-B1B3-9026D76EF62E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8B679A9-99C9-4E80-80D2-B13E5386BF62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33CADF4-22C6-45E8-94A0-D868A498C86C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045D1B2-49AB-463A-B6D5-4F9D1EF0AB26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27D2C8-C0ED-49C5-AF2E-13880C80B1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13AF2D72-229B-4202-88F1-4CE0C7D99A8F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EADAF69D-B97C-47BF-86AF-A84B6E37495F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B62878-4165-425B-8050-03CCF7C9A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46514">
            <a:off x="3520922" y="4754032"/>
            <a:ext cx="1137481" cy="1090735"/>
            <a:chOff x="7976201" y="850024"/>
            <a:chExt cx="1137481" cy="1090735"/>
          </a:xfrm>
        </p:grpSpPr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2C5C432-0735-4D54-A8D5-B3E55F1C894F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5B64C68-25A8-4C8E-8FDF-1B46FD3DFBB3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749B2A62-FF33-4434-9398-7D07ACD9FC5C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3C1B344-0955-4A1E-A28B-016BA0203129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B3496379-D636-4EDC-9018-0B629A029DE1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C972E6C-8CAB-4A09-BA45-D793EF93D050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54E4CDD1-46D1-48C0-A6C7-C7F2CF999EBC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001F231F-40CD-4ACD-9BA5-47C36CCE90A0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E51D9128-2B44-4D6F-A754-007D3FDA4278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E422CC6-BBD1-4E7C-80D6-9A861D56A7C3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95A6123B-B4C2-4A2E-862C-7D597B8CE581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448B477-CB33-4321-8191-7E5DDC030A59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AD42F381-E8C5-44BB-8AB1-11E4050AD0BF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6ED3F4A-E5F5-4F47-B838-B7016B554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7623014" y="2511186"/>
            <a:ext cx="1012825" cy="1012825"/>
            <a:chOff x="7950627" y="2930800"/>
            <a:chExt cx="1012825" cy="1012825"/>
          </a:xfrm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175E848-6B07-40B0-B4AA-5C42E49006B2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9FA72A13-2B7A-46B0-BC4A-C74D45CB4D77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6729E0F8-14D8-4A92-B21E-5D60A762103E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F1E35C3A-7BBF-429B-949F-4F1F6C79D86F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777434-AA67-404A-998B-60F515A2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4080982" y="1874306"/>
            <a:ext cx="1454890" cy="1386228"/>
            <a:chOff x="-68843" y="1795825"/>
            <a:chExt cx="1600379" cy="1524851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C5F3472A-4F4D-492E-B37D-106425C2383C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10F97A4-6F61-4396-8B2E-8B8353630E6E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10331DD1-4195-4048-A873-1DA3E5DFA3D1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463E395-4DCA-42EE-ADAE-7E7EA168A2A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2FF6E6-6B00-47F7-A788-0A11D00C180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96448AF-349F-444F-8AAC-733E616EA3CA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89ADBAB-85BE-4C3B-8152-94FA4404DED0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EF8B5C0-6389-41B8-B019-3C55B9D9EB7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텍스트 상자 27">
              <a:extLst>
                <a:ext uri="{FF2B5EF4-FFF2-40B4-BE49-F238E27FC236}">
                  <a16:creationId xmlns:a16="http://schemas.microsoft.com/office/drawing/2014/main" id="{CE8E7D9B-D287-4DD6-A614-54C322A3DC96}"/>
                </a:ext>
              </a:extLst>
            </p:cNvPr>
            <p:cNvSpPr txBox="1"/>
            <p:nvPr/>
          </p:nvSpPr>
          <p:spPr>
            <a:xfrm>
              <a:off x="134201" y="1914477"/>
              <a:ext cx="11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BOFFIN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DD0372C-3372-4F65-8360-225E93E2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39830" y="681154"/>
            <a:ext cx="1789339" cy="1467258"/>
            <a:chOff x="5439830" y="681154"/>
            <a:chExt cx="1789339" cy="1467258"/>
          </a:xfrm>
        </p:grpSpPr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136015E8-ADCE-415A-8B39-856A14CA3E69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C8A16DA1-AD53-4C94-AA1C-7E47AA0B1CF2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2C75BCA8-8F7C-4E91-A9EA-66638B0D2F9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7FE8824B-A707-4BB5-900F-DDE09573F6FC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2DC5950-0DFF-4EDC-A01C-B60AC6195760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03A022C-3691-4E98-946D-9657CB4E1801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5A74AB95-626C-4DDA-AADE-BD631E3CDE83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490D972-6D27-4131-9244-7DCFE28D38D3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02D8801C-B2C0-48C5-B872-1EC756AC2B83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E87EEF5-ED3A-470D-AAF0-7F1EE7295805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07F62EA-E6F9-4814-A516-571E45321203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791BCEB0-996E-4ECB-9D80-9EA0BD5B9A6C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BB2E3AB-5E40-4763-88E6-54707436F31D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CB4D7F8-8E58-4BB5-8B1A-1432BB32A1A9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0B708218-30ED-49A6-B06B-0B3D282F914F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6EB039C0-C13A-4782-9DCE-EDD6ACF6315B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53DD90A-F2F0-4A89-9B71-33B2CD6BC5D1}"/>
                </a:ext>
              </a:extLst>
            </p:cNvPr>
            <p:cNvGrpSpPr/>
            <p:nvPr/>
          </p:nvGrpSpPr>
          <p:grpSpPr>
            <a:xfrm>
              <a:off x="5640835" y="1300386"/>
              <a:ext cx="1392651" cy="400374"/>
              <a:chOff x="5688118" y="650074"/>
              <a:chExt cx="1392651" cy="400374"/>
            </a:xfrm>
          </p:grpSpPr>
          <p:sp>
            <p:nvSpPr>
              <p:cNvPr id="320" name="텍스트 상자 319">
                <a:extLst>
                  <a:ext uri="{FF2B5EF4-FFF2-40B4-BE49-F238E27FC236}">
                    <a16:creationId xmlns:a16="http://schemas.microsoft.com/office/drawing/2014/main" id="{0BD37903-90D7-46F0-910B-B15A9348125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ko-KR" altLang="en-US" sz="20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시작</a:t>
                </a:r>
                <a:endParaRPr lang="ko-KR" altLang="en-US" sz="20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텍스트 상자 29">
                <a:extLst>
                  <a:ext uri="{FF2B5EF4-FFF2-40B4-BE49-F238E27FC236}">
                    <a16:creationId xmlns:a16="http://schemas.microsoft.com/office/drawing/2014/main" id="{0CB760F0-8054-4F12-8507-4B6238856450}"/>
                  </a:ext>
                </a:extLst>
              </p:cNvPr>
              <p:cNvSpPr txBox="1"/>
              <p:nvPr/>
            </p:nvSpPr>
            <p:spPr>
              <a:xfrm>
                <a:off x="5688118" y="650074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ko-KR" altLang="en-US" sz="2000" b="1">
                    <a:solidFill>
                      <a:schemeClr val="accent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시작</a:t>
                </a:r>
                <a:endParaRPr lang="ko-KR" altLang="en-US" sz="2000" b="1" dirty="0"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55217794-C852-444C-9E5C-3ED38097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5034" y="816121"/>
            <a:ext cx="1241519" cy="676112"/>
            <a:chOff x="69329" y="3410351"/>
            <a:chExt cx="1128654" cy="614647"/>
          </a:xfrm>
        </p:grpSpPr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8AD96379-635B-462E-B4A0-079115815F5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3351AEEB-7AC0-45C3-B1B8-24B212D06455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98C2E22-65D1-4C77-B06E-DD9015EB2F2F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4B1C2F60-C745-432C-BF7C-ED9725BDAB7C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9D61E6F7-3F7A-4B19-9784-5B0C65316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7165694" y="5049109"/>
            <a:ext cx="1422447" cy="962244"/>
            <a:chOff x="228294" y="3266533"/>
            <a:chExt cx="971550" cy="657225"/>
          </a:xfrm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048070A6-ED30-4041-8AA1-A05CFBA61B28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284B303E-145A-47CC-A16C-90D5CB917782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A0241851-645B-4A69-A194-140A56E70E7B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EBBDC670-673A-426F-920F-F2F06CF3A206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6F276E90-1380-4597-AAE0-DB96C86955BD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E83790AD-B990-4FC3-80B7-C36D5D643D9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F7943788-21F3-4412-AFA7-23E6CC480CE1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63EF1F36-EE32-4B20-936A-24255D5B2140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FFCFEB75-8F64-4181-B419-A97E3AB51A2F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02F26EC-3A29-4DA2-AA2C-B13D6669A846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37168BC0-E674-4C34-ACB5-8E0C7C56E301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F69A99F7-9E97-48A3-9376-D48E9B8225E0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68218293-E364-44BF-8E62-FECB44B9ED10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08ECCCF4-DAB8-45BE-92FD-36CFBE6571B2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98C6D848-FAAE-4450-9D58-A4AEAE88BCEB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9E04A56D-017E-4D94-87A9-16650FF6ED59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8BF6CF84-F6FC-4D5B-8A21-6472977F30AD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5F2ED9AB-BF70-4FA4-9914-73EAF09107DE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5A7839F-3E42-4D31-994F-181D1D760EB2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B311D8B4-0814-4111-B359-04E4806D404D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85B04CBC-AFF6-45B5-B6EB-FA42B7AE4230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BCFDD082-5182-44FF-8301-F41316211B27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7DEECF1-F87D-4270-8D8E-A516C2AEC0A6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C188C6BF-8A07-4791-88C8-945292D1F3E9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48B144F0-3FFD-4C37-A126-1608FABE0E67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C0CF5FE-22A7-4C84-BB7E-CEA0703F7899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E7F8D0C5-B434-44AE-93B0-2C58DCBB9859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D27A9D4F-62B2-46C7-B83E-09D294ABC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3C73C588-9C23-4717-8714-390CC8BB9C34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6775968C-7E7D-425A-861A-90236BB2A849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869C734-F9B8-4B3C-80DB-8C2212896C40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5CE60320-0C98-4FC2-90C4-698BBDFC86C1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3" name="텍스트 상자 372">
              <a:extLst>
                <a:ext uri="{FF2B5EF4-FFF2-40B4-BE49-F238E27FC236}">
                  <a16:creationId xmlns:a16="http://schemas.microsoft.com/office/drawing/2014/main" id="{D77C3400-6B5F-4A19-81D5-09814C1977F9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sz="1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FUNKY TUNES</a:t>
              </a:r>
              <a:endParaRPr lang="ko-KR" altLang="en-US" sz="1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 descr="로고 클로즈업&#10;&#10;자동 생성되는 설명">
            <a:extLst>
              <a:ext uri="{FF2B5EF4-FFF2-40B4-BE49-F238E27FC236}">
                <a16:creationId xmlns:a16="http://schemas.microsoft.com/office/drawing/2014/main" id="{CA7FB3C1-0CBA-442D-98E9-9AC98227BC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2800634">
            <a:off x="10281476" y="2174715"/>
            <a:ext cx="1077652" cy="1082807"/>
          </a:xfrm>
          <a:prstGeom prst="rect">
            <a:avLst/>
          </a:prstGeom>
        </p:spPr>
      </p:pic>
      <p:pic>
        <p:nvPicPr>
          <p:cNvPr id="7" name="그림 6" descr="표지판 클로즈업&#10;&#10;자동 생성되는 설명">
            <a:extLst>
              <a:ext uri="{FF2B5EF4-FFF2-40B4-BE49-F238E27FC236}">
                <a16:creationId xmlns:a16="http://schemas.microsoft.com/office/drawing/2014/main" id="{2D75DFC7-5948-4583-933B-6B383DFBE7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935485" y="3219073"/>
            <a:ext cx="1383911" cy="1390008"/>
          </a:xfrm>
          <a:prstGeom prst="rect">
            <a:avLst/>
          </a:prstGeom>
        </p:spPr>
      </p:pic>
      <p:pic>
        <p:nvPicPr>
          <p:cNvPr id="10" name="그림 9" descr="표지판 클로즈업&#10;&#10;자동 생성되는 설명">
            <a:extLst>
              <a:ext uri="{FF2B5EF4-FFF2-40B4-BE49-F238E27FC236}">
                <a16:creationId xmlns:a16="http://schemas.microsoft.com/office/drawing/2014/main" id="{64609984-1550-4BE1-AFB6-BAD267C140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468886">
            <a:off x="10061286" y="4842861"/>
            <a:ext cx="1158340" cy="11583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1A8325-5D1D-4321-997F-AEA7CE40A2A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008774" y="3886711"/>
            <a:ext cx="1066892" cy="17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581_TF78725693.potx" id="{A926FC24-01A3-482B-8C82-0C0DD92CAFBA}" vid="{0688EA3E-F4C6-44E4-937A-FD2598AC8D8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고등학교 프레젠테이션</Template>
  <TotalTime>0</TotalTime>
  <Words>131</Words>
  <Application>Microsoft Office PowerPoint</Application>
  <PresentationFormat>와이드스크린</PresentationFormat>
  <Paragraphs>52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Courier New</vt:lpstr>
      <vt:lpstr>Times New Roman</vt:lpstr>
      <vt:lpstr>Office 테마</vt:lpstr>
      <vt:lpstr>자동 음료  디스펜서</vt:lpstr>
      <vt:lpstr>목차</vt:lpstr>
      <vt:lpstr>프로젝트 개요</vt:lpstr>
      <vt:lpstr>프로젝트 소개</vt:lpstr>
      <vt:lpstr>프로젝트 소개</vt:lpstr>
      <vt:lpstr>프로젝트 효과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2021-09-07T13:24:45Z</dcterms:created>
  <dcterms:modified xsi:type="dcterms:W3CDTF">2021-09-08T04:15:23Z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