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56" r:id="rId4"/>
    <p:sldId id="303" r:id="rId5"/>
    <p:sldId id="304" r:id="rId7"/>
    <p:sldId id="275" r:id="rId8"/>
    <p:sldId id="276" r:id="rId9"/>
    <p:sldId id="277" r:id="rId10"/>
    <p:sldId id="278" r:id="rId11"/>
    <p:sldId id="258" r:id="rId12"/>
    <p:sldId id="280" r:id="rId13"/>
    <p:sldId id="279" r:id="rId14"/>
    <p:sldId id="273" r:id="rId15"/>
    <p:sldId id="260" r:id="rId16"/>
    <p:sldId id="281" r:id="rId17"/>
    <p:sldId id="296" r:id="rId18"/>
    <p:sldId id="305" r:id="rId19"/>
    <p:sldId id="306" r:id="rId20"/>
    <p:sldId id="307" r:id="rId21"/>
    <p:sldId id="328" r:id="rId22"/>
    <p:sldId id="329" r:id="rId23"/>
    <p:sldId id="330" r:id="rId24"/>
    <p:sldId id="331" r:id="rId25"/>
    <p:sldId id="308" r:id="rId26"/>
    <p:sldId id="310" r:id="rId27"/>
    <p:sldId id="311" r:id="rId28"/>
    <p:sldId id="312" r:id="rId29"/>
    <p:sldId id="313" r:id="rId30"/>
    <p:sldId id="314" r:id="rId31"/>
    <p:sldId id="315" r:id="rId32"/>
    <p:sldId id="316" r:id="rId33"/>
    <p:sldId id="319" r:id="rId34"/>
    <p:sldId id="320" r:id="rId35"/>
    <p:sldId id="321" r:id="rId36"/>
    <p:sldId id="322" r:id="rId37"/>
    <p:sldId id="323" r:id="rId38"/>
    <p:sldId id="335" r:id="rId39"/>
    <p:sldId id="336" r:id="rId40"/>
    <p:sldId id="325" r:id="rId41"/>
    <p:sldId id="326" r:id="rId42"/>
    <p:sldId id="334" r:id="rId43"/>
  </p:sldIdLst>
  <p:sldSz cx="9144000" cy="6858000" type="screen4x3"/>
  <p:notesSz cx="6858000" cy="9144000"/>
  <p:defaultTextStyle>
    <a:defPPr>
      <a:defRPr lang="ru-RU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41"/>
    <p:restoredTop sz="94495"/>
  </p:normalViewPr>
  <p:slideViewPr>
    <p:cSldViewPr showGuides="1">
      <p:cViewPr>
        <p:scale>
          <a:sx n="91" d="100"/>
          <a:sy n="91" d="100"/>
        </p:scale>
        <p:origin x="-786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29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6" name="Rectangle 4"/>
          <p:cNvSpPr>
            <a:spLocks noRo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297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Образец текста</a:t>
            </a:r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Второй уровень</a:t>
            </a:r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Третий уровень</a:t>
            </a:r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Четвертый уровень</a:t>
            </a:r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Пятый уровень</a:t>
            </a:r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297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297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>
              <a:buNone/>
            </a:pPr>
            <a:fld id="{9A0DB2DC-4C9A-4742-B13C-FB6460FD3503}" type="slidenum">
              <a:rPr lang="ru-RU" sz="1200" strike="noStrike" noProof="1" dirty="0">
                <a:latin typeface="Arial" panose="020B0604020202020204" pitchFamily="34" charset="0"/>
                <a:ea typeface="+mn-ea"/>
                <a:cs typeface="+mn-cs"/>
              </a:rPr>
            </a:fld>
            <a:endParaRPr lang="ru-RU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266" name="Slide Number Placeholder 1"/>
          <p:cNvSpPr/>
          <p:nvPr>
            <p:ph type="sldNum" sz="quarter"/>
          </p:nvPr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3995" algn="r" defTabSz="457200">
              <a:buClrTx/>
              <a:buSzPct val="45000"/>
              <a:buFontTx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8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8" charset="0"/>
              <a:ea typeface="Arial Unicode MS" charset="-122"/>
            </a:endParaRPr>
          </a:p>
        </p:txBody>
      </p:sp>
      <p:sp>
        <p:nvSpPr>
          <p:cNvPr id="11267" name="Slide Image Placeholder 81920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11268" name="Text Placeholder 8192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0530" name="Slide Number Placeholder 1"/>
          <p:cNvSpPr/>
          <p:nvPr>
            <p:ph type="sldNum" sz="quarter"/>
          </p:nvPr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3995" algn="r" defTabSz="457200">
              <a:buClrTx/>
              <a:buSzPct val="45000"/>
              <a:buFontTx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8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8" charset="0"/>
              <a:ea typeface="Arial Unicode MS" charset="-122"/>
            </a:endParaRPr>
          </a:p>
        </p:txBody>
      </p:sp>
      <p:sp>
        <p:nvSpPr>
          <p:cNvPr id="150531" name="Slide Image Placeholder 148480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150532" name="Text Placeholder 14848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Титульны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/>
        </p:nvGrpSpPr>
        <p:grpSpPr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12" name="AutoShape 3"/>
            <p:cNvSpPr>
              <a:spLocks noChangeArrowheads="1"/>
            </p:cNvSpPr>
            <p:nvPr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ru-RU" altLang="ru-RU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3" name="Rectangle 4"/>
            <p:cNvSpPr>
              <a:spLocks noChangeArrowheads="1"/>
            </p:cNvSpPr>
            <p:nvPr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ru-RU" altLang="ru-RU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2053" name="AutoShape 5"/>
            <p:cNvSpPr/>
            <p:nvPr userDrawn="1"/>
          </p:nvSpPr>
          <p:spPr>
            <a:xfrm>
              <a:off x="0" y="872"/>
              <a:ext cx="5664" cy="11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23460" y="0"/>
                </a:cxn>
                <a:cxn ang="0">
                  <a:pos x="694167" y="70846"/>
                </a:cxn>
                <a:cxn ang="0">
                  <a:pos x="623600" y="141455"/>
                </a:cxn>
                <a:cxn ang="0">
                  <a:pos x="0" y="141455"/>
                </a:cxn>
              </a:cxnLst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4" name="Line 6"/>
            <p:cNvSpPr/>
            <p:nvPr userDrawn="1"/>
          </p:nvSpPr>
          <p:spPr>
            <a:xfrm>
              <a:off x="0" y="1928"/>
              <a:ext cx="5232" cy="0"/>
            </a:xfrm>
            <a:prstGeom prst="line">
              <a:avLst/>
            </a:prstGeom>
            <a:ln w="508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2871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pPr fontAlgn="base"/>
            <a:r>
              <a:rPr lang="ru-RU" strike="noStrike" noProof="1"/>
              <a:t>Образец заголовка</a:t>
            </a:r>
            <a:endParaRPr lang="ru-RU" strike="noStrike" noProof="1"/>
          </a:p>
        </p:txBody>
      </p:sp>
      <p:sp>
        <p:nvSpPr>
          <p:cNvPr id="3287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fontAlgn="base"/>
            <a:r>
              <a:rPr lang="ru-RU" strike="noStrike" noProof="1"/>
              <a:t>Образец подзаголовка</a:t>
            </a:r>
            <a:endParaRPr lang="ru-RU" strike="noStrike" noProof="1"/>
          </a:p>
        </p:txBody>
      </p:sp>
      <p:sp>
        <p:nvSpPr>
          <p:cNvPr id="16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714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53163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8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14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algn="r" fontAlgn="base">
              <a:buNone/>
            </a:pPr>
            <a:fld id="{9A0DB2DC-4C9A-4742-B13C-FB6460FD3503}" type="slidenum">
              <a:rPr lang="ru-RU" strike="noStrike" noProof="1" dirty="0">
                <a:latin typeface="Arial Black" panose="020B0A04020102020204" pitchFamily="34" charset="0"/>
                <a:ea typeface="+mn-ea"/>
                <a:cs typeface="+mn-cs"/>
              </a:rPr>
            </a:fld>
            <a:endParaRPr lang="ru-RU" strike="noStrike" noProof="1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ru-RU" strike="noStrike" noProof="1" smtClean="0"/>
              <a:t>Образец заголовка</a:t>
            </a:r>
            <a:endParaRPr lang="ru-RU" strike="noStrike" noProof="1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ru-RU" strike="noStrike" noProof="1" smtClean="0"/>
              <a:t>Образец текста</a:t>
            </a:r>
            <a:endParaRPr lang="ru-RU" strike="noStrike" noProof="1" smtClean="0"/>
          </a:p>
          <a:p>
            <a:pPr lvl="1" fontAlgn="base"/>
            <a:r>
              <a:rPr lang="ru-RU" strike="noStrike" noProof="1" smtClean="0"/>
              <a:t>Второй уровень</a:t>
            </a:r>
            <a:endParaRPr lang="ru-RU" strike="noStrike" noProof="1" smtClean="0"/>
          </a:p>
          <a:p>
            <a:pPr lvl="2" fontAlgn="base"/>
            <a:r>
              <a:rPr lang="ru-RU" strike="noStrike" noProof="1" smtClean="0"/>
              <a:t>Третий уровень</a:t>
            </a:r>
            <a:endParaRPr lang="ru-RU" strike="noStrike" noProof="1" smtClean="0"/>
          </a:p>
          <a:p>
            <a:pPr lvl="3" fontAlgn="base"/>
            <a:r>
              <a:rPr lang="ru-RU" strike="noStrike" noProof="1" smtClean="0"/>
              <a:t>Четвертый уровень</a:t>
            </a:r>
            <a:endParaRPr lang="ru-RU" strike="noStrike" noProof="1" smtClean="0"/>
          </a:p>
          <a:p>
            <a:pPr lvl="4" fontAlgn="base"/>
            <a:r>
              <a:rPr lang="ru-RU" strike="noStrike" noProof="1" smtClean="0"/>
              <a:t>Пятый уровень</a:t>
            </a:r>
            <a:endParaRPr lang="ru-RU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ru-RU" strike="noStrike" noProof="1" dirty="0">
                <a:latin typeface="Arial Black" panose="020B0A04020102020204" pitchFamily="34" charset="0"/>
                <a:ea typeface="+mn-ea"/>
                <a:cs typeface="+mn-cs"/>
              </a:rPr>
            </a:fld>
            <a:endParaRPr lang="ru-RU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pPr fontAlgn="base"/>
            <a:r>
              <a:rPr lang="ru-RU" strike="noStrike" noProof="1" smtClean="0"/>
              <a:t>Образец заголовка</a:t>
            </a:r>
            <a:endParaRPr lang="ru-RU" strike="noStrike" noProof="1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 fontAlgn="base"/>
            <a:r>
              <a:rPr lang="ru-RU" strike="noStrike" noProof="1" smtClean="0"/>
              <a:t>Образец текста</a:t>
            </a:r>
            <a:endParaRPr lang="ru-RU" strike="noStrike" noProof="1" smtClean="0"/>
          </a:p>
          <a:p>
            <a:pPr lvl="1" fontAlgn="base"/>
            <a:r>
              <a:rPr lang="ru-RU" strike="noStrike" noProof="1" smtClean="0"/>
              <a:t>Второй уровень</a:t>
            </a:r>
            <a:endParaRPr lang="ru-RU" strike="noStrike" noProof="1" smtClean="0"/>
          </a:p>
          <a:p>
            <a:pPr lvl="2" fontAlgn="base"/>
            <a:r>
              <a:rPr lang="ru-RU" strike="noStrike" noProof="1" smtClean="0"/>
              <a:t>Третий уровень</a:t>
            </a:r>
            <a:endParaRPr lang="ru-RU" strike="noStrike" noProof="1" smtClean="0"/>
          </a:p>
          <a:p>
            <a:pPr lvl="3" fontAlgn="base"/>
            <a:r>
              <a:rPr lang="ru-RU" strike="noStrike" noProof="1" smtClean="0"/>
              <a:t>Четвертый уровень</a:t>
            </a:r>
            <a:endParaRPr lang="ru-RU" strike="noStrike" noProof="1" smtClean="0"/>
          </a:p>
          <a:p>
            <a:pPr lvl="4" fontAlgn="base"/>
            <a:r>
              <a:rPr lang="ru-RU" strike="noStrike" noProof="1" smtClean="0"/>
              <a:t>Пятый уровень</a:t>
            </a:r>
            <a:endParaRPr lang="ru-RU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ru-RU" strike="noStrike" noProof="1" dirty="0">
                <a:latin typeface="Arial Black" panose="020B0A04020102020204" pitchFamily="34" charset="0"/>
                <a:ea typeface="+mn-ea"/>
                <a:cs typeface="+mn-cs"/>
              </a:rPr>
            </a:fld>
            <a:endParaRPr lang="ru-RU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Титульны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/>
        </p:nvGrpSpPr>
        <p:grpSpPr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12" name="AutoShape 3"/>
            <p:cNvSpPr>
              <a:spLocks noChangeArrowheads="1"/>
            </p:cNvSpPr>
            <p:nvPr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ru-RU" altLang="ru-RU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3" name="Rectangle 4"/>
            <p:cNvSpPr>
              <a:spLocks noChangeArrowheads="1"/>
            </p:cNvSpPr>
            <p:nvPr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ru-RU" altLang="ru-RU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2053" name="AutoShape 5"/>
            <p:cNvSpPr/>
            <p:nvPr userDrawn="1"/>
          </p:nvSpPr>
          <p:spPr>
            <a:xfrm>
              <a:off x="0" y="872"/>
              <a:ext cx="5664" cy="11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23460" y="0"/>
                </a:cxn>
                <a:cxn ang="0">
                  <a:pos x="694167" y="70846"/>
                </a:cxn>
                <a:cxn ang="0">
                  <a:pos x="623600" y="141455"/>
                </a:cxn>
                <a:cxn ang="0">
                  <a:pos x="0" y="141455"/>
                </a:cxn>
              </a:cxnLst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4" name="Line 6"/>
            <p:cNvSpPr/>
            <p:nvPr userDrawn="1"/>
          </p:nvSpPr>
          <p:spPr>
            <a:xfrm>
              <a:off x="0" y="1928"/>
              <a:ext cx="5232" cy="0"/>
            </a:xfrm>
            <a:prstGeom prst="line">
              <a:avLst/>
            </a:prstGeom>
            <a:ln w="508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2871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pPr fontAlgn="base"/>
            <a:r>
              <a:rPr lang="ru-RU" strike="noStrike" noProof="1"/>
              <a:t>Образец заголовка</a:t>
            </a:r>
            <a:endParaRPr lang="ru-RU" strike="noStrike" noProof="1"/>
          </a:p>
        </p:txBody>
      </p:sp>
      <p:sp>
        <p:nvSpPr>
          <p:cNvPr id="3287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fontAlgn="base"/>
            <a:r>
              <a:rPr lang="ru-RU" strike="noStrike" noProof="1"/>
              <a:t>Образец подзаголовка</a:t>
            </a:r>
            <a:endParaRPr lang="ru-RU" strike="noStrike" noProof="1"/>
          </a:p>
        </p:txBody>
      </p:sp>
      <p:sp>
        <p:nvSpPr>
          <p:cNvPr id="16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714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53163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8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14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algn="r" fontAlgn="base">
              <a:buNone/>
            </a:pPr>
            <a:fld id="{9A0DB2DC-4C9A-4742-B13C-FB6460FD3503}" type="slidenum">
              <a:rPr lang="ru-RU" strike="noStrike" noProof="1" dirty="0">
                <a:latin typeface="Arial Black" panose="020B0A04020102020204" pitchFamily="34" charset="0"/>
                <a:ea typeface="+mn-ea"/>
                <a:cs typeface="+mn-cs"/>
              </a:rPr>
            </a:fld>
            <a:endParaRPr lang="ru-RU" strike="noStrike" noProof="1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ru-RU" strike="noStrike" noProof="1" smtClean="0"/>
              <a:t>Образец заголовка</a:t>
            </a:r>
            <a:endParaRPr lang="ru-RU" strike="noStrike" noProof="1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ru-RU" strike="noStrike" noProof="1" smtClean="0"/>
              <a:t>Образец текста</a:t>
            </a:r>
            <a:endParaRPr lang="ru-RU" strike="noStrike" noProof="1" smtClean="0"/>
          </a:p>
          <a:p>
            <a:pPr lvl="1" fontAlgn="base"/>
            <a:r>
              <a:rPr lang="ru-RU" strike="noStrike" noProof="1" smtClean="0"/>
              <a:t>Второй уровень</a:t>
            </a:r>
            <a:endParaRPr lang="ru-RU" strike="noStrike" noProof="1" smtClean="0"/>
          </a:p>
          <a:p>
            <a:pPr lvl="2" fontAlgn="base"/>
            <a:r>
              <a:rPr lang="ru-RU" strike="noStrike" noProof="1" smtClean="0"/>
              <a:t>Третий уровень</a:t>
            </a:r>
            <a:endParaRPr lang="ru-RU" strike="noStrike" noProof="1" smtClean="0"/>
          </a:p>
          <a:p>
            <a:pPr lvl="3" fontAlgn="base"/>
            <a:r>
              <a:rPr lang="ru-RU" strike="noStrike" noProof="1" smtClean="0"/>
              <a:t>Четвертый уровень</a:t>
            </a:r>
            <a:endParaRPr lang="ru-RU" strike="noStrike" noProof="1" smtClean="0"/>
          </a:p>
          <a:p>
            <a:pPr lvl="4" fontAlgn="base"/>
            <a:r>
              <a:rPr lang="ru-RU" strike="noStrike" noProof="1" smtClean="0"/>
              <a:t>Пятый уровень</a:t>
            </a:r>
            <a:endParaRPr lang="ru-RU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ru-RU" strike="noStrike" noProof="1" dirty="0">
                <a:latin typeface="Arial Black" panose="020B0A04020102020204" pitchFamily="34" charset="0"/>
                <a:ea typeface="+mn-ea"/>
                <a:cs typeface="+mn-cs"/>
              </a:rPr>
            </a:fld>
            <a:endParaRPr lang="ru-RU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ru-RU" strike="noStrike" noProof="1" smtClean="0"/>
              <a:t>Образец заголовка</a:t>
            </a:r>
            <a:endParaRPr lang="ru-RU" strike="noStrike" noProof="1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ru-RU" strike="noStrike" noProof="1" smtClean="0"/>
              <a:t>Образец текста</a:t>
            </a:r>
            <a:endParaRPr lang="ru-RU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ru-RU" strike="noStrike" noProof="1" dirty="0">
                <a:latin typeface="Arial Black" panose="020B0A04020102020204" pitchFamily="34" charset="0"/>
                <a:ea typeface="+mn-ea"/>
                <a:cs typeface="+mn-cs"/>
              </a:rPr>
            </a:fld>
            <a:endParaRPr lang="ru-RU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ru-RU" strike="noStrike" noProof="1" smtClean="0"/>
              <a:t>Образец заголовка</a:t>
            </a:r>
            <a:endParaRPr lang="ru-RU" strike="noStrike" noProof="1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ru-RU" strike="noStrike" noProof="1" smtClean="0"/>
              <a:t>Образец текста</a:t>
            </a:r>
            <a:endParaRPr lang="ru-RU" strike="noStrike" noProof="1" smtClean="0"/>
          </a:p>
          <a:p>
            <a:pPr lvl="1" fontAlgn="base"/>
            <a:r>
              <a:rPr lang="ru-RU" strike="noStrike" noProof="1" smtClean="0"/>
              <a:t>Второй уровень</a:t>
            </a:r>
            <a:endParaRPr lang="ru-RU" strike="noStrike" noProof="1" smtClean="0"/>
          </a:p>
          <a:p>
            <a:pPr lvl="2" fontAlgn="base"/>
            <a:r>
              <a:rPr lang="ru-RU" strike="noStrike" noProof="1" smtClean="0"/>
              <a:t>Третий уровень</a:t>
            </a:r>
            <a:endParaRPr lang="ru-RU" strike="noStrike" noProof="1" smtClean="0"/>
          </a:p>
          <a:p>
            <a:pPr lvl="3" fontAlgn="base"/>
            <a:r>
              <a:rPr lang="ru-RU" strike="noStrike" noProof="1" smtClean="0"/>
              <a:t>Четвертый уровень</a:t>
            </a:r>
            <a:endParaRPr lang="ru-RU" strike="noStrike" noProof="1" smtClean="0"/>
          </a:p>
          <a:p>
            <a:pPr lvl="4" fontAlgn="base"/>
            <a:r>
              <a:rPr lang="ru-RU" strike="noStrike" noProof="1" smtClean="0"/>
              <a:t>Пятый уровень</a:t>
            </a:r>
            <a:endParaRPr lang="ru-RU" strike="noStrike" noProof="1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ru-RU" strike="noStrike" noProof="1" smtClean="0"/>
              <a:t>Образец текста</a:t>
            </a:r>
            <a:endParaRPr lang="ru-RU" strike="noStrike" noProof="1" smtClean="0"/>
          </a:p>
          <a:p>
            <a:pPr lvl="1" fontAlgn="base"/>
            <a:r>
              <a:rPr lang="ru-RU" strike="noStrike" noProof="1" smtClean="0"/>
              <a:t>Второй уровень</a:t>
            </a:r>
            <a:endParaRPr lang="ru-RU" strike="noStrike" noProof="1" smtClean="0"/>
          </a:p>
          <a:p>
            <a:pPr lvl="2" fontAlgn="base"/>
            <a:r>
              <a:rPr lang="ru-RU" strike="noStrike" noProof="1" smtClean="0"/>
              <a:t>Третий уровень</a:t>
            </a:r>
            <a:endParaRPr lang="ru-RU" strike="noStrike" noProof="1" smtClean="0"/>
          </a:p>
          <a:p>
            <a:pPr lvl="3" fontAlgn="base"/>
            <a:r>
              <a:rPr lang="ru-RU" strike="noStrike" noProof="1" smtClean="0"/>
              <a:t>Четвертый уровень</a:t>
            </a:r>
            <a:endParaRPr lang="ru-RU" strike="noStrike" noProof="1" smtClean="0"/>
          </a:p>
          <a:p>
            <a:pPr lvl="4" fontAlgn="base"/>
            <a:r>
              <a:rPr lang="ru-RU" strike="noStrike" noProof="1" smtClean="0"/>
              <a:t>Пятый уровень</a:t>
            </a:r>
            <a:endParaRPr lang="ru-RU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ru-RU" strike="noStrike" noProof="1" dirty="0">
                <a:latin typeface="Arial Black" panose="020B0A04020102020204" pitchFamily="34" charset="0"/>
                <a:ea typeface="+mn-ea"/>
                <a:cs typeface="+mn-cs"/>
              </a:rPr>
            </a:fld>
            <a:endParaRPr lang="ru-RU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ru-RU" strike="noStrike" noProof="1" smtClean="0"/>
              <a:t>Образец заголовка</a:t>
            </a:r>
            <a:endParaRPr lang="ru-RU" strike="noStrike" noProof="1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ru-RU" strike="noStrike" noProof="1" smtClean="0"/>
              <a:t>Образец текста</a:t>
            </a:r>
            <a:endParaRPr lang="ru-RU" strike="noStrike" noProof="1" smtClean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ru-RU" strike="noStrike" noProof="1" smtClean="0"/>
              <a:t>Образец текста</a:t>
            </a:r>
            <a:endParaRPr lang="ru-RU" strike="noStrike" noProof="1" smtClean="0"/>
          </a:p>
          <a:p>
            <a:pPr lvl="1" fontAlgn="base"/>
            <a:r>
              <a:rPr lang="ru-RU" strike="noStrike" noProof="1" smtClean="0"/>
              <a:t>Второй уровень</a:t>
            </a:r>
            <a:endParaRPr lang="ru-RU" strike="noStrike" noProof="1" smtClean="0"/>
          </a:p>
          <a:p>
            <a:pPr lvl="2" fontAlgn="base"/>
            <a:r>
              <a:rPr lang="ru-RU" strike="noStrike" noProof="1" smtClean="0"/>
              <a:t>Третий уровень</a:t>
            </a:r>
            <a:endParaRPr lang="ru-RU" strike="noStrike" noProof="1" smtClean="0"/>
          </a:p>
          <a:p>
            <a:pPr lvl="3" fontAlgn="base"/>
            <a:r>
              <a:rPr lang="ru-RU" strike="noStrike" noProof="1" smtClean="0"/>
              <a:t>Четвертый уровень</a:t>
            </a:r>
            <a:endParaRPr lang="ru-RU" strike="noStrike" noProof="1" smtClean="0"/>
          </a:p>
          <a:p>
            <a:pPr lvl="4" fontAlgn="base"/>
            <a:r>
              <a:rPr lang="ru-RU" strike="noStrike" noProof="1" smtClean="0"/>
              <a:t>Пятый уровень</a:t>
            </a:r>
            <a:endParaRPr lang="ru-RU" strike="noStrike" noProof="1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ru-RU" strike="noStrike" noProof="1" smtClean="0"/>
              <a:t>Образец текста</a:t>
            </a:r>
            <a:endParaRPr lang="ru-RU" strike="noStrike" noProof="1" smtClean="0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ru-RU" strike="noStrike" noProof="1" smtClean="0"/>
              <a:t>Образец текста</a:t>
            </a:r>
            <a:endParaRPr lang="ru-RU" strike="noStrike" noProof="1" smtClean="0"/>
          </a:p>
          <a:p>
            <a:pPr lvl="1" fontAlgn="base"/>
            <a:r>
              <a:rPr lang="ru-RU" strike="noStrike" noProof="1" smtClean="0"/>
              <a:t>Второй уровень</a:t>
            </a:r>
            <a:endParaRPr lang="ru-RU" strike="noStrike" noProof="1" smtClean="0"/>
          </a:p>
          <a:p>
            <a:pPr lvl="2" fontAlgn="base"/>
            <a:r>
              <a:rPr lang="ru-RU" strike="noStrike" noProof="1" smtClean="0"/>
              <a:t>Третий уровень</a:t>
            </a:r>
            <a:endParaRPr lang="ru-RU" strike="noStrike" noProof="1" smtClean="0"/>
          </a:p>
          <a:p>
            <a:pPr lvl="3" fontAlgn="base"/>
            <a:r>
              <a:rPr lang="ru-RU" strike="noStrike" noProof="1" smtClean="0"/>
              <a:t>Четвертый уровень</a:t>
            </a:r>
            <a:endParaRPr lang="ru-RU" strike="noStrike" noProof="1" smtClean="0"/>
          </a:p>
          <a:p>
            <a:pPr lvl="4" fontAlgn="base"/>
            <a:r>
              <a:rPr lang="ru-RU" strike="noStrike" noProof="1" smtClean="0"/>
              <a:t>Пятый уровень</a:t>
            </a:r>
            <a:endParaRPr lang="ru-RU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ru-RU" strike="noStrike" noProof="1" dirty="0">
                <a:latin typeface="Arial Black" panose="020B0A04020102020204" pitchFamily="34" charset="0"/>
                <a:ea typeface="+mn-ea"/>
                <a:cs typeface="+mn-cs"/>
              </a:rPr>
            </a:fld>
            <a:endParaRPr lang="ru-RU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ru-RU" strike="noStrike" noProof="1" smtClean="0"/>
              <a:t>Образец заголовка</a:t>
            </a:r>
            <a:endParaRPr lang="ru-RU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ru-RU" strike="noStrike" noProof="1" dirty="0">
                <a:latin typeface="Arial Black" panose="020B0A04020102020204" pitchFamily="34" charset="0"/>
                <a:ea typeface="+mn-ea"/>
                <a:cs typeface="+mn-cs"/>
              </a:rPr>
            </a:fld>
            <a:endParaRPr lang="ru-RU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ru-RU" strike="noStrike" noProof="1" dirty="0">
                <a:latin typeface="Arial Black" panose="020B0A04020102020204" pitchFamily="34" charset="0"/>
                <a:ea typeface="+mn-ea"/>
                <a:cs typeface="+mn-cs"/>
              </a:rPr>
            </a:fld>
            <a:endParaRPr lang="ru-RU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ru-RU" strike="noStrike" noProof="1" smtClean="0"/>
              <a:t>Образец заголовка</a:t>
            </a:r>
            <a:endParaRPr lang="ru-RU" strike="noStrike" noProof="1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ru-RU" strike="noStrike" noProof="1" smtClean="0"/>
              <a:t>Образец текста</a:t>
            </a:r>
            <a:endParaRPr lang="ru-RU" strike="noStrike" noProof="1" smtClean="0"/>
          </a:p>
          <a:p>
            <a:pPr lvl="1" fontAlgn="base"/>
            <a:r>
              <a:rPr lang="ru-RU" strike="noStrike" noProof="1" smtClean="0"/>
              <a:t>Второй уровень</a:t>
            </a:r>
            <a:endParaRPr lang="ru-RU" strike="noStrike" noProof="1" smtClean="0"/>
          </a:p>
          <a:p>
            <a:pPr lvl="2" fontAlgn="base"/>
            <a:r>
              <a:rPr lang="ru-RU" strike="noStrike" noProof="1" smtClean="0"/>
              <a:t>Третий уровень</a:t>
            </a:r>
            <a:endParaRPr lang="ru-RU" strike="noStrike" noProof="1" smtClean="0"/>
          </a:p>
          <a:p>
            <a:pPr lvl="3" fontAlgn="base"/>
            <a:r>
              <a:rPr lang="ru-RU" strike="noStrike" noProof="1" smtClean="0"/>
              <a:t>Четвертый уровень</a:t>
            </a:r>
            <a:endParaRPr lang="ru-RU" strike="noStrike" noProof="1" smtClean="0"/>
          </a:p>
          <a:p>
            <a:pPr lvl="4" fontAlgn="base"/>
            <a:r>
              <a:rPr lang="ru-RU" strike="noStrike" noProof="1" smtClean="0"/>
              <a:t>Пятый уровень</a:t>
            </a:r>
            <a:endParaRPr lang="ru-RU" strike="noStrike" noProof="1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ru-RU" strike="noStrike" noProof="1" smtClean="0"/>
              <a:t>Образец текста</a:t>
            </a:r>
            <a:endParaRPr lang="ru-RU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ru-RU" strike="noStrike" noProof="1" dirty="0">
                <a:latin typeface="Arial Black" panose="020B0A04020102020204" pitchFamily="34" charset="0"/>
                <a:ea typeface="+mn-ea"/>
                <a:cs typeface="+mn-cs"/>
              </a:rPr>
            </a:fld>
            <a:endParaRPr lang="ru-RU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ru-RU" strike="noStrike" noProof="1" smtClean="0"/>
              <a:t>Образец заголовка</a:t>
            </a:r>
            <a:endParaRPr lang="ru-RU" strike="noStrike" noProof="1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ru-RU" strike="noStrike" noProof="1" smtClean="0"/>
              <a:t>Образец текста</a:t>
            </a:r>
            <a:endParaRPr lang="ru-RU" strike="noStrike" noProof="1" smtClean="0"/>
          </a:p>
          <a:p>
            <a:pPr lvl="1" fontAlgn="base"/>
            <a:r>
              <a:rPr lang="ru-RU" strike="noStrike" noProof="1" smtClean="0"/>
              <a:t>Второй уровень</a:t>
            </a:r>
            <a:endParaRPr lang="ru-RU" strike="noStrike" noProof="1" smtClean="0"/>
          </a:p>
          <a:p>
            <a:pPr lvl="2" fontAlgn="base"/>
            <a:r>
              <a:rPr lang="ru-RU" strike="noStrike" noProof="1" smtClean="0"/>
              <a:t>Третий уровень</a:t>
            </a:r>
            <a:endParaRPr lang="ru-RU" strike="noStrike" noProof="1" smtClean="0"/>
          </a:p>
          <a:p>
            <a:pPr lvl="3" fontAlgn="base"/>
            <a:r>
              <a:rPr lang="ru-RU" strike="noStrike" noProof="1" smtClean="0"/>
              <a:t>Четвертый уровень</a:t>
            </a:r>
            <a:endParaRPr lang="ru-RU" strike="noStrike" noProof="1" smtClean="0"/>
          </a:p>
          <a:p>
            <a:pPr lvl="4" fontAlgn="base"/>
            <a:r>
              <a:rPr lang="ru-RU" strike="noStrike" noProof="1" smtClean="0"/>
              <a:t>Пятый уровень</a:t>
            </a:r>
            <a:endParaRPr lang="ru-RU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ru-RU" strike="noStrike" noProof="1" dirty="0">
                <a:latin typeface="Arial Black" panose="020B0A04020102020204" pitchFamily="34" charset="0"/>
                <a:ea typeface="+mn-ea"/>
                <a:cs typeface="+mn-cs"/>
              </a:rPr>
            </a:fld>
            <a:endParaRPr lang="ru-RU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ru-RU" strike="noStrike" noProof="1" smtClean="0"/>
              <a:t>Образец заголовка</a:t>
            </a:r>
            <a:endParaRPr lang="ru-RU" strike="noStrike" noProof="1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ru-RU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ru-RU" strike="noStrike" noProof="1" smtClean="0"/>
              <a:t>Образец текста</a:t>
            </a:r>
            <a:endParaRPr lang="ru-RU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ru-RU" strike="noStrike" noProof="1" dirty="0">
                <a:latin typeface="Arial Black" panose="020B0A04020102020204" pitchFamily="34" charset="0"/>
                <a:ea typeface="+mn-ea"/>
                <a:cs typeface="+mn-cs"/>
              </a:rPr>
            </a:fld>
            <a:endParaRPr lang="ru-RU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ru-RU" strike="noStrike" noProof="1" smtClean="0"/>
              <a:t>Образец заголовка</a:t>
            </a:r>
            <a:endParaRPr lang="ru-RU" strike="noStrike" noProof="1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ru-RU" strike="noStrike" noProof="1" smtClean="0"/>
              <a:t>Образец текста</a:t>
            </a:r>
            <a:endParaRPr lang="ru-RU" strike="noStrike" noProof="1" smtClean="0"/>
          </a:p>
          <a:p>
            <a:pPr lvl="1" fontAlgn="base"/>
            <a:r>
              <a:rPr lang="ru-RU" strike="noStrike" noProof="1" smtClean="0"/>
              <a:t>Второй уровень</a:t>
            </a:r>
            <a:endParaRPr lang="ru-RU" strike="noStrike" noProof="1" smtClean="0"/>
          </a:p>
          <a:p>
            <a:pPr lvl="2" fontAlgn="base"/>
            <a:r>
              <a:rPr lang="ru-RU" strike="noStrike" noProof="1" smtClean="0"/>
              <a:t>Третий уровень</a:t>
            </a:r>
            <a:endParaRPr lang="ru-RU" strike="noStrike" noProof="1" smtClean="0"/>
          </a:p>
          <a:p>
            <a:pPr lvl="3" fontAlgn="base"/>
            <a:r>
              <a:rPr lang="ru-RU" strike="noStrike" noProof="1" smtClean="0"/>
              <a:t>Четвертый уровень</a:t>
            </a:r>
            <a:endParaRPr lang="ru-RU" strike="noStrike" noProof="1" smtClean="0"/>
          </a:p>
          <a:p>
            <a:pPr lvl="4" fontAlgn="base"/>
            <a:r>
              <a:rPr lang="ru-RU" strike="noStrike" noProof="1" smtClean="0"/>
              <a:t>Пятый уровень</a:t>
            </a:r>
            <a:endParaRPr lang="ru-RU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ru-RU" strike="noStrike" noProof="1" dirty="0">
                <a:latin typeface="Arial Black" panose="020B0A04020102020204" pitchFamily="34" charset="0"/>
                <a:ea typeface="+mn-ea"/>
                <a:cs typeface="+mn-cs"/>
              </a:rPr>
            </a:fld>
            <a:endParaRPr lang="ru-RU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pPr fontAlgn="base"/>
            <a:r>
              <a:rPr lang="ru-RU" strike="noStrike" noProof="1" smtClean="0"/>
              <a:t>Образец заголовка</a:t>
            </a:r>
            <a:endParaRPr lang="ru-RU" strike="noStrike" noProof="1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 fontAlgn="base"/>
            <a:r>
              <a:rPr lang="ru-RU" strike="noStrike" noProof="1" smtClean="0"/>
              <a:t>Образец текста</a:t>
            </a:r>
            <a:endParaRPr lang="ru-RU" strike="noStrike" noProof="1" smtClean="0"/>
          </a:p>
          <a:p>
            <a:pPr lvl="1" fontAlgn="base"/>
            <a:r>
              <a:rPr lang="ru-RU" strike="noStrike" noProof="1" smtClean="0"/>
              <a:t>Второй уровень</a:t>
            </a:r>
            <a:endParaRPr lang="ru-RU" strike="noStrike" noProof="1" smtClean="0"/>
          </a:p>
          <a:p>
            <a:pPr lvl="2" fontAlgn="base"/>
            <a:r>
              <a:rPr lang="ru-RU" strike="noStrike" noProof="1" smtClean="0"/>
              <a:t>Третий уровень</a:t>
            </a:r>
            <a:endParaRPr lang="ru-RU" strike="noStrike" noProof="1" smtClean="0"/>
          </a:p>
          <a:p>
            <a:pPr lvl="3" fontAlgn="base"/>
            <a:r>
              <a:rPr lang="ru-RU" strike="noStrike" noProof="1" smtClean="0"/>
              <a:t>Четвертый уровень</a:t>
            </a:r>
            <a:endParaRPr lang="ru-RU" strike="noStrike" noProof="1" smtClean="0"/>
          </a:p>
          <a:p>
            <a:pPr lvl="4" fontAlgn="base"/>
            <a:r>
              <a:rPr lang="ru-RU" strike="noStrike" noProof="1" smtClean="0"/>
              <a:t>Пятый уровень</a:t>
            </a:r>
            <a:endParaRPr lang="ru-RU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ru-RU" strike="noStrike" noProof="1" dirty="0">
                <a:latin typeface="Arial Black" panose="020B0A04020102020204" pitchFamily="34" charset="0"/>
                <a:ea typeface="+mn-ea"/>
                <a:cs typeface="+mn-cs"/>
              </a:rPr>
            </a:fld>
            <a:endParaRPr lang="ru-RU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ru-RU" strike="noStrike" noProof="1" smtClean="0"/>
              <a:t>Образец заголовка</a:t>
            </a:r>
            <a:endParaRPr lang="ru-RU" strike="noStrike" noProof="1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ru-RU" strike="noStrike" noProof="1" smtClean="0"/>
              <a:t>Образец текста</a:t>
            </a:r>
            <a:endParaRPr lang="ru-RU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ru-RU" strike="noStrike" noProof="1" dirty="0">
                <a:latin typeface="Arial Black" panose="020B0A04020102020204" pitchFamily="34" charset="0"/>
                <a:ea typeface="+mn-ea"/>
                <a:cs typeface="+mn-cs"/>
              </a:rPr>
            </a:fld>
            <a:endParaRPr lang="ru-RU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ru-RU" strike="noStrike" noProof="1" smtClean="0"/>
              <a:t>Образец заголовка</a:t>
            </a:r>
            <a:endParaRPr lang="ru-RU" strike="noStrike" noProof="1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ru-RU" strike="noStrike" noProof="1" smtClean="0"/>
              <a:t>Образец текста</a:t>
            </a:r>
            <a:endParaRPr lang="ru-RU" strike="noStrike" noProof="1" smtClean="0"/>
          </a:p>
          <a:p>
            <a:pPr lvl="1" fontAlgn="base"/>
            <a:r>
              <a:rPr lang="ru-RU" strike="noStrike" noProof="1" smtClean="0"/>
              <a:t>Второй уровень</a:t>
            </a:r>
            <a:endParaRPr lang="ru-RU" strike="noStrike" noProof="1" smtClean="0"/>
          </a:p>
          <a:p>
            <a:pPr lvl="2" fontAlgn="base"/>
            <a:r>
              <a:rPr lang="ru-RU" strike="noStrike" noProof="1" smtClean="0"/>
              <a:t>Третий уровень</a:t>
            </a:r>
            <a:endParaRPr lang="ru-RU" strike="noStrike" noProof="1" smtClean="0"/>
          </a:p>
          <a:p>
            <a:pPr lvl="3" fontAlgn="base"/>
            <a:r>
              <a:rPr lang="ru-RU" strike="noStrike" noProof="1" smtClean="0"/>
              <a:t>Четвертый уровень</a:t>
            </a:r>
            <a:endParaRPr lang="ru-RU" strike="noStrike" noProof="1" smtClean="0"/>
          </a:p>
          <a:p>
            <a:pPr lvl="4" fontAlgn="base"/>
            <a:r>
              <a:rPr lang="ru-RU" strike="noStrike" noProof="1" smtClean="0"/>
              <a:t>Пятый уровень</a:t>
            </a:r>
            <a:endParaRPr lang="ru-RU" strike="noStrike" noProof="1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ru-RU" strike="noStrike" noProof="1" smtClean="0"/>
              <a:t>Образец текста</a:t>
            </a:r>
            <a:endParaRPr lang="ru-RU" strike="noStrike" noProof="1" smtClean="0"/>
          </a:p>
          <a:p>
            <a:pPr lvl="1" fontAlgn="base"/>
            <a:r>
              <a:rPr lang="ru-RU" strike="noStrike" noProof="1" smtClean="0"/>
              <a:t>Второй уровень</a:t>
            </a:r>
            <a:endParaRPr lang="ru-RU" strike="noStrike" noProof="1" smtClean="0"/>
          </a:p>
          <a:p>
            <a:pPr lvl="2" fontAlgn="base"/>
            <a:r>
              <a:rPr lang="ru-RU" strike="noStrike" noProof="1" smtClean="0"/>
              <a:t>Третий уровень</a:t>
            </a:r>
            <a:endParaRPr lang="ru-RU" strike="noStrike" noProof="1" smtClean="0"/>
          </a:p>
          <a:p>
            <a:pPr lvl="3" fontAlgn="base"/>
            <a:r>
              <a:rPr lang="ru-RU" strike="noStrike" noProof="1" smtClean="0"/>
              <a:t>Четвертый уровень</a:t>
            </a:r>
            <a:endParaRPr lang="ru-RU" strike="noStrike" noProof="1" smtClean="0"/>
          </a:p>
          <a:p>
            <a:pPr lvl="4" fontAlgn="base"/>
            <a:r>
              <a:rPr lang="ru-RU" strike="noStrike" noProof="1" smtClean="0"/>
              <a:t>Пятый уровень</a:t>
            </a:r>
            <a:endParaRPr lang="ru-RU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ru-RU" strike="noStrike" noProof="1" dirty="0">
                <a:latin typeface="Arial Black" panose="020B0A04020102020204" pitchFamily="34" charset="0"/>
                <a:ea typeface="+mn-ea"/>
                <a:cs typeface="+mn-cs"/>
              </a:rPr>
            </a:fld>
            <a:endParaRPr lang="ru-RU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ru-RU" strike="noStrike" noProof="1" smtClean="0"/>
              <a:t>Образец заголовка</a:t>
            </a:r>
            <a:endParaRPr lang="ru-RU" strike="noStrike" noProof="1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ru-RU" strike="noStrike" noProof="1" smtClean="0"/>
              <a:t>Образец текста</a:t>
            </a:r>
            <a:endParaRPr lang="ru-RU" strike="noStrike" noProof="1" smtClean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ru-RU" strike="noStrike" noProof="1" smtClean="0"/>
              <a:t>Образец текста</a:t>
            </a:r>
            <a:endParaRPr lang="ru-RU" strike="noStrike" noProof="1" smtClean="0"/>
          </a:p>
          <a:p>
            <a:pPr lvl="1" fontAlgn="base"/>
            <a:r>
              <a:rPr lang="ru-RU" strike="noStrike" noProof="1" smtClean="0"/>
              <a:t>Второй уровень</a:t>
            </a:r>
            <a:endParaRPr lang="ru-RU" strike="noStrike" noProof="1" smtClean="0"/>
          </a:p>
          <a:p>
            <a:pPr lvl="2" fontAlgn="base"/>
            <a:r>
              <a:rPr lang="ru-RU" strike="noStrike" noProof="1" smtClean="0"/>
              <a:t>Третий уровень</a:t>
            </a:r>
            <a:endParaRPr lang="ru-RU" strike="noStrike" noProof="1" smtClean="0"/>
          </a:p>
          <a:p>
            <a:pPr lvl="3" fontAlgn="base"/>
            <a:r>
              <a:rPr lang="ru-RU" strike="noStrike" noProof="1" smtClean="0"/>
              <a:t>Четвертый уровень</a:t>
            </a:r>
            <a:endParaRPr lang="ru-RU" strike="noStrike" noProof="1" smtClean="0"/>
          </a:p>
          <a:p>
            <a:pPr lvl="4" fontAlgn="base"/>
            <a:r>
              <a:rPr lang="ru-RU" strike="noStrike" noProof="1" smtClean="0"/>
              <a:t>Пятый уровень</a:t>
            </a:r>
            <a:endParaRPr lang="ru-RU" strike="noStrike" noProof="1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ru-RU" strike="noStrike" noProof="1" smtClean="0"/>
              <a:t>Образец текста</a:t>
            </a:r>
            <a:endParaRPr lang="ru-RU" strike="noStrike" noProof="1" smtClean="0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ru-RU" strike="noStrike" noProof="1" smtClean="0"/>
              <a:t>Образец текста</a:t>
            </a:r>
            <a:endParaRPr lang="ru-RU" strike="noStrike" noProof="1" smtClean="0"/>
          </a:p>
          <a:p>
            <a:pPr lvl="1" fontAlgn="base"/>
            <a:r>
              <a:rPr lang="ru-RU" strike="noStrike" noProof="1" smtClean="0"/>
              <a:t>Второй уровень</a:t>
            </a:r>
            <a:endParaRPr lang="ru-RU" strike="noStrike" noProof="1" smtClean="0"/>
          </a:p>
          <a:p>
            <a:pPr lvl="2" fontAlgn="base"/>
            <a:r>
              <a:rPr lang="ru-RU" strike="noStrike" noProof="1" smtClean="0"/>
              <a:t>Третий уровень</a:t>
            </a:r>
            <a:endParaRPr lang="ru-RU" strike="noStrike" noProof="1" smtClean="0"/>
          </a:p>
          <a:p>
            <a:pPr lvl="3" fontAlgn="base"/>
            <a:r>
              <a:rPr lang="ru-RU" strike="noStrike" noProof="1" smtClean="0"/>
              <a:t>Четвертый уровень</a:t>
            </a:r>
            <a:endParaRPr lang="ru-RU" strike="noStrike" noProof="1" smtClean="0"/>
          </a:p>
          <a:p>
            <a:pPr lvl="4" fontAlgn="base"/>
            <a:r>
              <a:rPr lang="ru-RU" strike="noStrike" noProof="1" smtClean="0"/>
              <a:t>Пятый уровень</a:t>
            </a:r>
            <a:endParaRPr lang="ru-RU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ru-RU" strike="noStrike" noProof="1" dirty="0">
                <a:latin typeface="Arial Black" panose="020B0A04020102020204" pitchFamily="34" charset="0"/>
                <a:ea typeface="+mn-ea"/>
                <a:cs typeface="+mn-cs"/>
              </a:rPr>
            </a:fld>
            <a:endParaRPr lang="ru-RU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ru-RU" strike="noStrike" noProof="1" smtClean="0"/>
              <a:t>Образец заголовка</a:t>
            </a:r>
            <a:endParaRPr lang="ru-RU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ru-RU" strike="noStrike" noProof="1" dirty="0">
                <a:latin typeface="Arial Black" panose="020B0A04020102020204" pitchFamily="34" charset="0"/>
                <a:ea typeface="+mn-ea"/>
                <a:cs typeface="+mn-cs"/>
              </a:rPr>
            </a:fld>
            <a:endParaRPr lang="ru-RU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ru-RU" strike="noStrike" noProof="1" dirty="0">
                <a:latin typeface="Arial Black" panose="020B0A04020102020204" pitchFamily="34" charset="0"/>
                <a:ea typeface="+mn-ea"/>
                <a:cs typeface="+mn-cs"/>
              </a:rPr>
            </a:fld>
            <a:endParaRPr lang="ru-RU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ru-RU" strike="noStrike" noProof="1" smtClean="0"/>
              <a:t>Образец заголовка</a:t>
            </a:r>
            <a:endParaRPr lang="ru-RU" strike="noStrike" noProof="1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ru-RU" strike="noStrike" noProof="1" smtClean="0"/>
              <a:t>Образец текста</a:t>
            </a:r>
            <a:endParaRPr lang="ru-RU" strike="noStrike" noProof="1" smtClean="0"/>
          </a:p>
          <a:p>
            <a:pPr lvl="1" fontAlgn="base"/>
            <a:r>
              <a:rPr lang="ru-RU" strike="noStrike" noProof="1" smtClean="0"/>
              <a:t>Второй уровень</a:t>
            </a:r>
            <a:endParaRPr lang="ru-RU" strike="noStrike" noProof="1" smtClean="0"/>
          </a:p>
          <a:p>
            <a:pPr lvl="2" fontAlgn="base"/>
            <a:r>
              <a:rPr lang="ru-RU" strike="noStrike" noProof="1" smtClean="0"/>
              <a:t>Третий уровень</a:t>
            </a:r>
            <a:endParaRPr lang="ru-RU" strike="noStrike" noProof="1" smtClean="0"/>
          </a:p>
          <a:p>
            <a:pPr lvl="3" fontAlgn="base"/>
            <a:r>
              <a:rPr lang="ru-RU" strike="noStrike" noProof="1" smtClean="0"/>
              <a:t>Четвертый уровень</a:t>
            </a:r>
            <a:endParaRPr lang="ru-RU" strike="noStrike" noProof="1" smtClean="0"/>
          </a:p>
          <a:p>
            <a:pPr lvl="4" fontAlgn="base"/>
            <a:r>
              <a:rPr lang="ru-RU" strike="noStrike" noProof="1" smtClean="0"/>
              <a:t>Пятый уровень</a:t>
            </a:r>
            <a:endParaRPr lang="ru-RU" strike="noStrike" noProof="1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ru-RU" strike="noStrike" noProof="1" smtClean="0"/>
              <a:t>Образец текста</a:t>
            </a:r>
            <a:endParaRPr lang="ru-RU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ru-RU" strike="noStrike" noProof="1" dirty="0">
                <a:latin typeface="Arial Black" panose="020B0A04020102020204" pitchFamily="34" charset="0"/>
                <a:ea typeface="+mn-ea"/>
                <a:cs typeface="+mn-cs"/>
              </a:rPr>
            </a:fld>
            <a:endParaRPr lang="ru-RU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ru-RU" strike="noStrike" noProof="1" smtClean="0"/>
              <a:t>Образец заголовка</a:t>
            </a:r>
            <a:endParaRPr lang="ru-RU" strike="noStrike" noProof="1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ru-RU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ru-RU" strike="noStrike" noProof="1" smtClean="0"/>
              <a:t>Образец текста</a:t>
            </a:r>
            <a:endParaRPr lang="ru-RU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ru-RU" strike="noStrike" noProof="1" dirty="0">
                <a:latin typeface="Arial Black" panose="020B0A04020102020204" pitchFamily="34" charset="0"/>
                <a:ea typeface="+mn-ea"/>
                <a:cs typeface="+mn-cs"/>
              </a:rPr>
            </a:fld>
            <a:endParaRPr lang="ru-RU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/>
          <p:nvPr/>
        </p:nvGrpSpPr>
        <p:grpSpPr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1032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ru-RU" altLang="ru-RU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8" name="AutoShape 4"/>
            <p:cNvSpPr/>
            <p:nvPr/>
          </p:nvSpPr>
          <p:spPr>
            <a:xfrm>
              <a:off x="0" y="96"/>
              <a:ext cx="5376" cy="7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2"/>
                </a:cxn>
              </a:cxnLst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29" name="Line 5"/>
            <p:cNvSpPr/>
            <p:nvPr/>
          </p:nvSpPr>
          <p:spPr>
            <a:xfrm>
              <a:off x="0" y="768"/>
              <a:ext cx="5088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030" name="Rectangle 6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ru-RU" altLang="ru-RU" dirty="0"/>
              <a:t>Образец заголовка</a:t>
            </a:r>
            <a:endParaRPr lang="ru-RU" altLang="ru-RU" dirty="0"/>
          </a:p>
        </p:txBody>
      </p:sp>
      <p:sp>
        <p:nvSpPr>
          <p:cNvPr id="1031" name="Rectangle 7"/>
          <p:cNvSpPr>
            <a:spLocks noGrp="1"/>
          </p:cNvSpPr>
          <p:nvPr>
            <p:ph type="body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ru-RU" altLang="ru-RU" dirty="0"/>
              <a:t>Образец текста</a:t>
            </a:r>
            <a:endParaRPr lang="ru-RU" altLang="ru-RU" dirty="0"/>
          </a:p>
          <a:p>
            <a:pPr lvl="1"/>
            <a:r>
              <a:rPr lang="ru-RU" altLang="ru-RU" dirty="0"/>
              <a:t>Второй уровень</a:t>
            </a:r>
            <a:endParaRPr lang="ru-RU" altLang="ru-RU" dirty="0"/>
          </a:p>
          <a:p>
            <a:pPr lvl="2"/>
            <a:r>
              <a:rPr lang="ru-RU" altLang="ru-RU" dirty="0"/>
              <a:t>Третий уровень</a:t>
            </a:r>
            <a:endParaRPr lang="ru-RU" altLang="ru-RU" dirty="0"/>
          </a:p>
          <a:p>
            <a:pPr lvl="3"/>
            <a:r>
              <a:rPr lang="ru-RU" altLang="ru-RU" dirty="0"/>
              <a:t>Четвертый уровень</a:t>
            </a:r>
            <a:endParaRPr lang="ru-RU" altLang="ru-RU" dirty="0"/>
          </a:p>
          <a:p>
            <a:pPr lvl="4"/>
            <a:r>
              <a:rPr lang="ru-RU" altLang="ru-RU" dirty="0"/>
              <a:t>Пятый уровень</a:t>
            </a:r>
            <a:endParaRPr lang="ru-RU" altLang="ru-RU" dirty="0"/>
          </a:p>
        </p:txBody>
      </p:sp>
      <p:sp>
        <p:nvSpPr>
          <p:cNvPr id="32768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2768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2769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ru-RU" strike="noStrike" noProof="1" dirty="0">
                <a:latin typeface="Arial Black" panose="020B0A04020102020204" pitchFamily="34" charset="0"/>
                <a:ea typeface="+mn-ea"/>
                <a:cs typeface="+mn-cs"/>
              </a:rPr>
            </a:fld>
            <a:endParaRPr lang="ru-RU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/>
          <p:nvPr/>
        </p:nvGrpSpPr>
        <p:grpSpPr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1032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ru-RU" altLang="ru-RU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8" name="AutoShape 4"/>
            <p:cNvSpPr/>
            <p:nvPr/>
          </p:nvSpPr>
          <p:spPr>
            <a:xfrm>
              <a:off x="0" y="96"/>
              <a:ext cx="5376" cy="7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2"/>
                </a:cxn>
              </a:cxnLst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29" name="Line 5"/>
            <p:cNvSpPr/>
            <p:nvPr/>
          </p:nvSpPr>
          <p:spPr>
            <a:xfrm>
              <a:off x="0" y="768"/>
              <a:ext cx="5088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030" name="Rectangle 6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ru-RU" altLang="ru-RU" dirty="0"/>
              <a:t>Образец заголовка</a:t>
            </a:r>
            <a:endParaRPr lang="ru-RU" altLang="ru-RU" dirty="0"/>
          </a:p>
        </p:txBody>
      </p:sp>
      <p:sp>
        <p:nvSpPr>
          <p:cNvPr id="1031" name="Rectangle 7"/>
          <p:cNvSpPr>
            <a:spLocks noGrp="1"/>
          </p:cNvSpPr>
          <p:nvPr>
            <p:ph type="body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ru-RU" altLang="ru-RU" dirty="0"/>
              <a:t>Образец текста</a:t>
            </a:r>
            <a:endParaRPr lang="ru-RU" altLang="ru-RU" dirty="0"/>
          </a:p>
          <a:p>
            <a:pPr lvl="1"/>
            <a:r>
              <a:rPr lang="ru-RU" altLang="ru-RU" dirty="0"/>
              <a:t>Второй уровень</a:t>
            </a:r>
            <a:endParaRPr lang="ru-RU" altLang="ru-RU" dirty="0"/>
          </a:p>
          <a:p>
            <a:pPr lvl="2"/>
            <a:r>
              <a:rPr lang="ru-RU" altLang="ru-RU" dirty="0"/>
              <a:t>Третий уровень</a:t>
            </a:r>
            <a:endParaRPr lang="ru-RU" altLang="ru-RU" dirty="0"/>
          </a:p>
          <a:p>
            <a:pPr lvl="3"/>
            <a:r>
              <a:rPr lang="ru-RU" altLang="ru-RU" dirty="0"/>
              <a:t>Четвертый уровень</a:t>
            </a:r>
            <a:endParaRPr lang="ru-RU" altLang="ru-RU" dirty="0"/>
          </a:p>
          <a:p>
            <a:pPr lvl="4"/>
            <a:r>
              <a:rPr lang="ru-RU" altLang="ru-RU" dirty="0"/>
              <a:t>Пятый уровень</a:t>
            </a:r>
            <a:endParaRPr lang="ru-RU" altLang="ru-RU" dirty="0"/>
          </a:p>
        </p:txBody>
      </p:sp>
      <p:sp>
        <p:nvSpPr>
          <p:cNvPr id="32768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2768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2769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ru-RU" strike="noStrike" noProof="1" dirty="0">
                <a:latin typeface="Arial Black" panose="020B0A04020102020204" pitchFamily="34" charset="0"/>
                <a:ea typeface="+mn-ea"/>
                <a:cs typeface="+mn-cs"/>
              </a:rPr>
            </a:fld>
            <a:endParaRPr lang="ru-RU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hyperlink" Target="https://git.io/vA9gP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mega-iq.com/iqtest/iq-normal/1/" TargetMode="External"/><Relationship Id="rId1" Type="http://schemas.openxmlformats.org/officeDocument/2006/relationships/hyperlink" Target="https://testometrika.com/intellectual/test-raven-iq/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Rectangle 2"/>
          <p:cNvSpPr>
            <a:spLocks noGrp="1"/>
          </p:cNvSpPr>
          <p:nvPr>
            <p:ph type="ctrTitle"/>
          </p:nvPr>
        </p:nvSpPr>
        <p:spPr>
          <a:xfrm>
            <a:off x="222250" y="1484313"/>
            <a:ext cx="8077200" cy="1609725"/>
          </a:xfrm>
          <a:ln/>
        </p:spPr>
        <p:txBody>
          <a:bodyPr vert="horz" wrap="square" lIns="91440" tIns="45720" rIns="91440" bIns="45720" anchor="ctr" anchorCtr="0"/>
          <a:p>
            <a:pPr eaLnBrk="1" hangingPunct="1">
              <a:buClrTx/>
              <a:buSzTx/>
              <a:buFontTx/>
            </a:pPr>
            <a:r>
              <a:rPr lang="uk-UA" altLang="en-US" dirty="0">
                <a:latin typeface="+mj-lt"/>
                <a:ea typeface="+mj-ea"/>
                <a:cs typeface="+mj-cs"/>
              </a:rPr>
              <a:t>Цикли та відладчик</a:t>
            </a:r>
            <a:endParaRPr lang="uk-UA" altLang="en-US" dirty="0">
              <a:latin typeface="+mj-lt"/>
              <a:ea typeface="+mj-ea"/>
              <a:cs typeface="+mj-cs"/>
            </a:endParaRPr>
          </a:p>
        </p:txBody>
      </p:sp>
      <p:pic>
        <p:nvPicPr>
          <p:cNvPr id="4098" name="Picture 3" descr="C:\Users\Саша\Desktop\while-loop-in-java-programming-language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19700" y="3284538"/>
            <a:ext cx="3673475" cy="35131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9" name="Прямоугольник 3"/>
          <p:cNvSpPr/>
          <p:nvPr/>
        </p:nvSpPr>
        <p:spPr>
          <a:xfrm>
            <a:off x="5867400" y="44450"/>
            <a:ext cx="328422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uk-UA" altLang="ru-RU" dirty="0">
                <a:solidFill>
                  <a:srgbClr val="F7F7F7"/>
                </a:solidFill>
                <a:latin typeface="Arial" panose="020B0604020202020204" pitchFamily="34" charset="0"/>
              </a:rPr>
              <a:t>О</a:t>
            </a:r>
            <a:r>
              <a:rPr lang="ru-RU" altLang="ru-RU" dirty="0">
                <a:solidFill>
                  <a:srgbClr val="F7F7F7"/>
                </a:solidFill>
                <a:latin typeface="Arial" panose="020B0604020202020204" pitchFamily="34" charset="0"/>
              </a:rPr>
              <a:t>лександр Загоруйко © 20</a:t>
            </a:r>
            <a:r>
              <a:rPr lang="en-US" altLang="ru-RU" dirty="0">
                <a:solidFill>
                  <a:srgbClr val="F7F7F7"/>
                </a:solidFill>
                <a:latin typeface="Arial" panose="020B0604020202020204" pitchFamily="34" charset="0"/>
              </a:rPr>
              <a:t>2</a:t>
            </a:r>
            <a:r>
              <a:rPr lang="uk-UA" altLang="en-US" dirty="0">
                <a:solidFill>
                  <a:srgbClr val="F7F7F7"/>
                </a:solidFill>
                <a:latin typeface="Arial" panose="020B0604020202020204" pitchFamily="34" charset="0"/>
              </a:rPr>
              <a:t>5</a:t>
            </a:r>
            <a:endParaRPr lang="uk-UA" altLang="en-US" dirty="0">
              <a:solidFill>
                <a:srgbClr val="F7F7F7"/>
              </a:solidFill>
              <a:latin typeface="Arial" panose="020B0604020202020204" pitchFamily="34" charset="0"/>
            </a:endParaRPr>
          </a:p>
        </p:txBody>
      </p:sp>
      <p:pic>
        <p:nvPicPr>
          <p:cNvPr id="4100" name="Picture 5" descr="C:\Users\sunme\Desktop\siplusplu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" y="4060825"/>
            <a:ext cx="2447925" cy="2752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Заголовок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ru-RU" altLang="ru-RU" dirty="0"/>
              <a:t>Простий приклад на while</a:t>
            </a:r>
            <a:endParaRPr lang="ru-RU" alt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3" y="1341438"/>
            <a:ext cx="792480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ru-RU" sz="27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 number = 0;</a:t>
            </a:r>
            <a:endParaRPr kumimoji="0" lang="en-US" altLang="ru-RU" sz="27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ru-RU" sz="27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while (number &lt;= 5)</a:t>
            </a:r>
            <a:endParaRPr kumimoji="0" lang="en-US" altLang="ru-RU" sz="27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ru-RU" sz="27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en-US" altLang="ru-RU" sz="27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ru-RU" sz="27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cout &lt;&lt; number &lt;&lt; "\n";</a:t>
            </a:r>
            <a:endParaRPr kumimoji="0" lang="en-US" altLang="ru-RU" sz="27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ru-RU" sz="27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number++;</a:t>
            </a:r>
            <a:endParaRPr kumimoji="0" lang="en-US" altLang="ru-RU" sz="27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ru-RU" sz="27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altLang="ru-RU" sz="27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en-US" altLang="ru-RU" sz="27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ru-RU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Практика:</a:t>
            </a:r>
            <a:endParaRPr kumimoji="0" lang="en-US" altLang="ru-RU" sz="2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ru-RU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За допомогою циклу while виведіть на екран консолі всі непарні числа від 1 до 100 через кому в один рядок.</a:t>
            </a:r>
            <a:endParaRPr kumimoji="0" lang="en-US" altLang="ru-RU" sz="2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ru-RU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У самому кінці ряду чисел коми бути не повинно!</a:t>
            </a:r>
            <a:endParaRPr kumimoji="0" lang="en-US" altLang="ru-RU" sz="2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ru-RU" altLang="ru-RU" dirty="0"/>
              <a:t>Ще приклад на while</a:t>
            </a:r>
            <a:endParaRPr lang="ru-RU" altLang="ru-RU" dirty="0"/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609600" y="1412875"/>
            <a:ext cx="7924800" cy="4419600"/>
          </a:xfrm>
          <a:ln/>
        </p:spPr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ru-RU" altLang="ru-RU" sz="2400" dirty="0"/>
              <a:t>bool is_hungry = true; // чи голодний кіт?</a:t>
            </a:r>
            <a:endParaRPr lang="ru-RU" altLang="ru-RU" sz="2400" dirty="0"/>
          </a:p>
          <a:p>
            <a:pPr marL="0" indent="0">
              <a:buNone/>
            </a:pPr>
            <a:r>
              <a:rPr lang="ru-RU" altLang="ru-RU" sz="2400" dirty="0"/>
              <a:t>while (is_hungry)</a:t>
            </a:r>
            <a:endParaRPr lang="ru-RU" altLang="ru-RU" sz="2400" dirty="0"/>
          </a:p>
          <a:p>
            <a:pPr marL="0" indent="0">
              <a:buNone/>
            </a:pPr>
            <a:r>
              <a:rPr lang="ru-RU" altLang="ru-RU" sz="2400" dirty="0"/>
              <a:t>{</a:t>
            </a:r>
            <a:endParaRPr lang="ru-RU" altLang="ru-RU" sz="2400" dirty="0"/>
          </a:p>
          <a:p>
            <a:pPr marL="0" indent="0">
              <a:buNone/>
            </a:pPr>
            <a:r>
              <a:rPr lang="ru-RU" altLang="ru-RU" sz="2400" dirty="0"/>
              <a:t>    cout &lt;&lt; "Яку їжу ви дасте коту? ";</a:t>
            </a:r>
            <a:endParaRPr lang="ru-RU" altLang="ru-RU" sz="2400" dirty="0"/>
          </a:p>
          <a:p>
            <a:pPr marL="0" indent="0">
              <a:buNone/>
            </a:pPr>
            <a:r>
              <a:rPr lang="ru-RU" altLang="ru-RU" sz="2400" dirty="0"/>
              <a:t>    string meal; cin &gt;&gt; meal;</a:t>
            </a:r>
            <a:endParaRPr lang="ru-RU" altLang="ru-RU" sz="2400" dirty="0"/>
          </a:p>
          <a:p>
            <a:pPr marL="0" indent="0">
              <a:buNone/>
            </a:pPr>
            <a:r>
              <a:rPr lang="ru-RU" altLang="ru-RU" sz="2400" dirty="0"/>
              <a:t>    cout &lt;&lt; "Котик їсть " &lt;&lt; meal &lt;&lt; "...\n";</a:t>
            </a:r>
            <a:endParaRPr lang="ru-RU" altLang="ru-RU" sz="2400" dirty="0"/>
          </a:p>
          <a:p>
            <a:pPr marL="0" indent="0">
              <a:buNone/>
            </a:pPr>
            <a:r>
              <a:rPr lang="ru-RU" altLang="ru-RU" sz="2400" dirty="0"/>
              <a:t>}</a:t>
            </a:r>
            <a:endParaRPr lang="ru-RU" altLang="ru-RU" sz="2400" dirty="0"/>
          </a:p>
          <a:p>
            <a:pPr marL="0" indent="0">
              <a:buNone/>
            </a:pPr>
            <a:r>
              <a:rPr lang="ru-RU" altLang="ru-RU" sz="2400" dirty="0"/>
              <a:t>cout &lt;&lt; "Ура! Кіт не голодний!\n"; </a:t>
            </a:r>
            <a:endParaRPr lang="ru-RU" altLang="ru-RU" sz="2400" dirty="0"/>
          </a:p>
          <a:p>
            <a:pPr marL="0" indent="0">
              <a:buNone/>
            </a:pPr>
            <a:endParaRPr lang="ru-RU" altLang="ru-RU" sz="2400" dirty="0"/>
          </a:p>
          <a:p>
            <a:pPr marL="0" indent="0">
              <a:buNone/>
            </a:pPr>
            <a:r>
              <a:rPr lang="ru-RU" altLang="ru-RU" sz="2000" dirty="0"/>
              <a:t>Повідомлення "кіт не голодний" користувач не побачить ніколи, оскільки ситий кіт - це зі сфери фантастики... </a:t>
            </a:r>
            <a:endParaRPr lang="ru-RU" altLang="ru-RU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ru-RU" altLang="ru-RU" dirty="0"/>
              <a:t>Синтаксис циклу do...while</a:t>
            </a:r>
            <a:endParaRPr lang="ru-RU" altLang="ru-RU" dirty="0"/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ru-RU" altLang="ru-RU" sz="2300" b="1" dirty="0"/>
              <a:t>do оператор while (умова);</a:t>
            </a:r>
            <a:endParaRPr lang="ru-RU" altLang="ru-RU" sz="2300" b="1" dirty="0"/>
          </a:p>
          <a:p>
            <a:pPr marL="0" indent="0">
              <a:buNone/>
            </a:pPr>
            <a:endParaRPr lang="ru-RU" altLang="ru-RU" sz="2300" dirty="0"/>
          </a:p>
          <a:p>
            <a:pPr marL="0" indent="0">
              <a:buNone/>
            </a:pPr>
            <a:r>
              <a:rPr lang="ru-RU" altLang="ru-RU" sz="2300" dirty="0"/>
              <a:t>Цикл do while схожий на цикл while. Різниця полягає </a:t>
            </a:r>
            <a:r>
              <a:rPr lang="en-US" altLang="ru-RU" sz="2300" dirty="0"/>
              <a:t>     </a:t>
            </a:r>
            <a:r>
              <a:rPr lang="ru-RU" altLang="ru-RU" sz="2300" dirty="0"/>
              <a:t>в тому, що в while перевірка умови відбувається відразу ж при вході в цикл, і лише потім, якщо умова істинна, виконується дія. У do while у будь-якому разі спочатку виконується дія, і тільки потім йде перевірка умови. Якщо умова істинна, виконання дії триває, а якщо ні, то виконання передається наступному за while оператору. Іншими словами, на відміну від while всередині do while дія завжди хоча б один раз виконується.</a:t>
            </a:r>
            <a:endParaRPr lang="ru-RU" altLang="ru-RU" sz="23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Заголовок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ru-RU" altLang="ru-RU" dirty="0"/>
              <a:t>Приклад циклу do...while</a:t>
            </a:r>
            <a:endParaRPr lang="ru-RU" altLang="ru-RU" dirty="0"/>
          </a:p>
        </p:txBody>
      </p:sp>
      <p:sp>
        <p:nvSpPr>
          <p:cNvPr id="14338" name="Объект 2"/>
          <p:cNvSpPr>
            <a:spLocks noGrp="1"/>
          </p:cNvSpPr>
          <p:nvPr>
            <p:ph idx="1"/>
          </p:nvPr>
        </p:nvSpPr>
        <p:spPr>
          <a:xfrm>
            <a:off x="31750" y="1412875"/>
            <a:ext cx="8716963" cy="4419600"/>
          </a:xfrm>
          <a:ln/>
        </p:spPr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en-US" altLang="ru-RU" sz="1400" b="1" dirty="0"/>
              <a:t>        int choice;</a:t>
            </a:r>
            <a:endParaRPr lang="en-US" altLang="ru-RU" sz="1400" b="1" dirty="0"/>
          </a:p>
          <a:p>
            <a:pPr marL="0" indent="0">
              <a:buNone/>
            </a:pPr>
            <a:r>
              <a:rPr lang="en-US" altLang="ru-RU" sz="1400" b="1" dirty="0"/>
              <a:t>        do { // заходимо в цикл</a:t>
            </a:r>
            <a:endParaRPr lang="en-US" altLang="ru-RU" sz="1400" b="1" dirty="0"/>
          </a:p>
          <a:p>
            <a:pPr marL="0" indent="0">
              <a:buNone/>
            </a:pPr>
            <a:r>
              <a:rPr lang="en-US" altLang="ru-RU" sz="1400" b="1" dirty="0"/>
              <a:t>            cout &lt;&lt; "Введіть перше число: ";</a:t>
            </a:r>
            <a:endParaRPr lang="en-US" altLang="ru-RU" sz="1400" b="1" dirty="0"/>
          </a:p>
          <a:p>
            <a:pPr marL="0" indent="0">
              <a:buNone/>
            </a:pPr>
            <a:r>
              <a:rPr lang="en-US" altLang="ru-RU" sz="1400" b="1" dirty="0"/>
              <a:t>            int a; cin &gt;&gt; a; cout &lt;&lt; "Введіть друге число: "; int b; cin &gt;&gt; b;</a:t>
            </a:r>
            <a:endParaRPr lang="en-US" altLang="ru-RU" sz="1400" b="1" dirty="0"/>
          </a:p>
          <a:p>
            <a:pPr marL="0" indent="0">
              <a:buNone/>
            </a:pPr>
            <a:r>
              <a:rPr lang="en-US" altLang="ru-RU" sz="1400" b="1" dirty="0"/>
              <a:t>            cout &lt;&lt; "Введіть 1 для отримання суми\n2 - для різниці\n3 - для виходу: ";</a:t>
            </a:r>
            <a:endParaRPr lang="en-US" altLang="ru-RU" sz="1400" b="1" dirty="0"/>
          </a:p>
          <a:p>
            <a:pPr marL="0" indent="0">
              <a:buNone/>
            </a:pPr>
            <a:r>
              <a:rPr lang="en-US" altLang="ru-RU" sz="1400" b="1" dirty="0"/>
              <a:t>            cin &gt;&gt; choice;</a:t>
            </a:r>
            <a:endParaRPr lang="en-US" altLang="ru-RU" sz="1400" b="1" dirty="0"/>
          </a:p>
          <a:p>
            <a:pPr marL="0" indent="0">
              <a:buNone/>
            </a:pPr>
            <a:r>
              <a:rPr lang="en-US" altLang="ru-RU" sz="1400" b="1" dirty="0"/>
              <a:t>            switch (choice) {</a:t>
            </a:r>
            <a:endParaRPr lang="en-US" altLang="ru-RU" sz="1400" b="1" dirty="0"/>
          </a:p>
          <a:p>
            <a:pPr marL="0" indent="0">
              <a:buNone/>
            </a:pPr>
            <a:r>
              <a:rPr lang="en-US" altLang="ru-RU" sz="1400" b="1" dirty="0"/>
              <a:t>                case 1: // якщо користувач вибрав додавання</a:t>
            </a:r>
            <a:endParaRPr lang="en-US" altLang="ru-RU" sz="1400" b="1" dirty="0"/>
          </a:p>
          <a:p>
            <a:pPr marL="0" indent="0">
              <a:buNone/>
            </a:pPr>
            <a:r>
              <a:rPr lang="en-US" altLang="ru-RU" sz="1400" b="1" dirty="0"/>
              <a:t>                    cout &lt;&lt; "Результат: " &lt;&lt; a + b &lt;&lt; "\n"; break; // зупинка switch</a:t>
            </a:r>
            <a:endParaRPr lang="en-US" altLang="ru-RU" sz="1400" b="1" dirty="0"/>
          </a:p>
          <a:p>
            <a:pPr marL="0" indent="0">
              <a:buNone/>
            </a:pPr>
            <a:r>
              <a:rPr lang="en-US" altLang="ru-RU" sz="1400" b="1" dirty="0"/>
              <a:t>                case 2: // якщо користувач вибрав віднімання</a:t>
            </a:r>
            <a:endParaRPr lang="en-US" altLang="ru-RU" sz="1400" b="1" dirty="0"/>
          </a:p>
          <a:p>
            <a:pPr marL="0" indent="0">
              <a:buNone/>
            </a:pPr>
            <a:r>
              <a:rPr lang="en-US" altLang="ru-RU" sz="1400" b="1" dirty="0"/>
              <a:t>                    cout &lt;&lt; "Результат: " &lt;&lt; a - b &lt;&lt; "\n"; break;</a:t>
            </a:r>
            <a:endParaRPr lang="en-US" altLang="ru-RU" sz="1400" b="1" dirty="0"/>
          </a:p>
          <a:p>
            <a:pPr marL="0" indent="0">
              <a:buNone/>
            </a:pPr>
            <a:r>
              <a:rPr lang="en-US" altLang="ru-RU" sz="1400" b="1" dirty="0"/>
              <a:t>                case 3: // якщо користувач вибрав вихід</a:t>
            </a:r>
            <a:endParaRPr lang="en-US" altLang="ru-RU" sz="1400" b="1" dirty="0"/>
          </a:p>
          <a:p>
            <a:pPr marL="0" indent="0">
              <a:buNone/>
            </a:pPr>
            <a:r>
              <a:rPr lang="en-US" altLang="ru-RU" sz="1400" b="1" dirty="0"/>
              <a:t>                    cout &lt;&lt; "Пока!\n"; break;</a:t>
            </a:r>
            <a:endParaRPr lang="en-US" altLang="ru-RU" sz="1400" b="1" dirty="0"/>
          </a:p>
          <a:p>
            <a:pPr marL="0" indent="0">
              <a:buNone/>
            </a:pPr>
            <a:r>
              <a:rPr lang="en-US" altLang="ru-RU" sz="1400" b="1" dirty="0"/>
              <a:t>                default: // якщо обрана дія некоректна</a:t>
            </a:r>
            <a:endParaRPr lang="en-US" altLang="ru-RU" sz="1400" b="1" dirty="0"/>
          </a:p>
          <a:p>
            <a:pPr marL="0" indent="0">
              <a:buNone/>
            </a:pPr>
            <a:r>
              <a:rPr lang="en-US" altLang="ru-RU" sz="1400" b="1" dirty="0"/>
              <a:t>                    cout &lt;&lt; "Помилка введення... Спробуйте ще раз!\n";</a:t>
            </a:r>
            <a:endParaRPr lang="en-US" altLang="ru-RU" sz="1400" b="1" dirty="0"/>
          </a:p>
          <a:p>
            <a:pPr marL="0" indent="0">
              <a:buNone/>
            </a:pPr>
            <a:r>
              <a:rPr lang="en-US" altLang="ru-RU" sz="1400" b="1" dirty="0"/>
              <a:t>            }</a:t>
            </a:r>
            <a:endParaRPr lang="en-US" altLang="ru-RU" sz="1400" b="1" dirty="0"/>
          </a:p>
          <a:p>
            <a:pPr marL="0" indent="0">
              <a:buNone/>
            </a:pPr>
            <a:r>
              <a:rPr lang="en-US" altLang="ru-RU" sz="1400" b="1" dirty="0"/>
              <a:t>        } while (choice != 3); // цикл працює, поки користувач не вкаже число 3</a:t>
            </a:r>
            <a:endParaRPr lang="en-US" altLang="ru-RU" sz="14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Заголовок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endParaRPr lang="ru-RU" dirty="0"/>
          </a:p>
        </p:txBody>
      </p:sp>
      <p:sp>
        <p:nvSpPr>
          <p:cNvPr id="15362" name="Объект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endParaRPr lang="ru-RU" dirty="0"/>
          </a:p>
        </p:txBody>
      </p:sp>
      <p:pic>
        <p:nvPicPr>
          <p:cNvPr id="15363" name="Picture 2" descr="C:\Users\armin\Desktop\64be70af-a17f-4683-af3e-1c34cbdf1bec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3337" y="-1076325"/>
            <a:ext cx="9043987" cy="9042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ru-RU" altLang="ru-RU" dirty="0"/>
              <a:t>Оператор </a:t>
            </a:r>
            <a:r>
              <a:rPr lang="en-US" altLang="ru-RU" dirty="0"/>
              <a:t>break</a:t>
            </a:r>
            <a:endParaRPr lang="ru-RU" altLang="ru-RU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68313" y="1412875"/>
            <a:ext cx="7924800" cy="4419600"/>
          </a:xfrm>
        </p:spPr>
        <p:txBody>
          <a:bodyPr vert="horz" wrap="square" lIns="91440" tIns="45720" rIns="91440" bIns="45720" anchor="t" anchorCtr="0"/>
          <a:p>
            <a:pPr marL="0" indent="0" algn="l">
              <a:buNone/>
            </a:pPr>
            <a:r>
              <a:rPr lang="en-US" altLang="en-US" sz="2500">
                <a:latin typeface="Arial" panose="020B0604020202020204" pitchFamily="34" charset="0"/>
                <a:cs typeface="Arial" panose="020B0604020202020204" pitchFamily="34" charset="0"/>
              </a:rPr>
              <a:t>Нерідко під час роботи з циклами виникає необхідність штучно перервати виконання циклу. Для цього використовується оператор </a:t>
            </a:r>
            <a:r>
              <a:rPr lang="en-US" altLang="en-US" sz="2500" b="1">
                <a:latin typeface="Arial" panose="020B0604020202020204" pitchFamily="34" charset="0"/>
                <a:cs typeface="Arial" panose="020B0604020202020204" pitchFamily="34" charset="0"/>
              </a:rPr>
              <a:t>break</a:t>
            </a:r>
            <a:r>
              <a:rPr lang="en-US" altLang="en-US" sz="2500">
                <a:latin typeface="Arial" panose="020B0604020202020204" pitchFamily="34" charset="0"/>
                <a:cs typeface="Arial" panose="020B0604020202020204" pitchFamily="34" charset="0"/>
              </a:rPr>
              <a:t>.      Цей оператор повинен бути розміщений у тілі циклу в тому місці, де необхідно зробити зупинку. Наприклад, саме за допомогою цього оператора можна вирішити проблему безкінечного циклу, коли умова в циклі while </a:t>
            </a:r>
            <a:r>
              <a:rPr lang="ru-RU" altLang="en-US" sz="2500">
                <a:latin typeface="Arial" panose="020B0604020202020204" pitchFamily="34" charset="0"/>
                <a:cs typeface="Arial" panose="020B0604020202020204" pitchFamily="34" charset="0"/>
              </a:rPr>
              <a:t>вказана як </a:t>
            </a:r>
            <a:r>
              <a:rPr lang="en-US" altLang="ru-RU" sz="2500">
                <a:latin typeface="Arial" panose="020B0604020202020204" pitchFamily="34" charset="0"/>
                <a:cs typeface="Arial" panose="020B0604020202020204" pitchFamily="34" charset="0"/>
              </a:rPr>
              <a:t>true.</a:t>
            </a:r>
            <a:endParaRPr lang="en-US" altLang="en-US" sz="2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340" name="Picture 4" descr="C:\Users\Саша\Desktop\CNKU5Jqy49g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14670" y="4570730"/>
            <a:ext cx="3917315" cy="23221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Заголовок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ru-RU" dirty="0"/>
              <a:t>В</a:t>
            </a:r>
            <a:r>
              <a:rPr lang="en-US" dirty="0"/>
              <a:t>i</a:t>
            </a:r>
            <a:r>
              <a:rPr lang="ru-RU" dirty="0"/>
              <a:t>чний цикл + </a:t>
            </a:r>
            <a:r>
              <a:rPr lang="en-US" dirty="0"/>
              <a:t>break</a:t>
            </a:r>
            <a:endParaRPr lang="en-US" dirty="0"/>
          </a:p>
        </p:txBody>
      </p:sp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7315" y="1916430"/>
            <a:ext cx="8910955" cy="363601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ru-RU" altLang="ru-RU" dirty="0"/>
              <a:t>Оператор </a:t>
            </a:r>
            <a:r>
              <a:rPr lang="en-US" altLang="ru-RU" dirty="0"/>
              <a:t>continue</a:t>
            </a:r>
            <a:endParaRPr lang="ru-RU" alt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11505" y="1484313"/>
            <a:ext cx="792480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en-US" sz="2500"/>
              <a:t>Оператор </a:t>
            </a:r>
            <a:r>
              <a:rPr lang="en-US" altLang="en-US" sz="2500" b="1"/>
              <a:t>continue </a:t>
            </a:r>
            <a:r>
              <a:rPr lang="en-US" altLang="en-US" sz="2500"/>
              <a:t>використовується для переривання поточної ітерації циклу та переходу</a:t>
            </a:r>
            <a:r>
              <a:rPr lang="uk-UA" altLang="en-US" sz="2500"/>
              <a:t>  </a:t>
            </a:r>
            <a:r>
              <a:rPr lang="en-US" altLang="en-US" sz="2500"/>
              <a:t> до наступного кроку. В ряді випадків такі дії є необхідними. </a:t>
            </a:r>
            <a:r>
              <a:rPr lang="ru-RU" altLang="en-US" sz="2500"/>
              <a:t> </a:t>
            </a:r>
            <a:r>
              <a:rPr lang="en-US" altLang="en-US" sz="2500"/>
              <a:t>Цикли зупиняють виконання поточного кроку та переходять до перевірки умови.</a:t>
            </a:r>
            <a:endParaRPr lang="en-US" altLang="en-US" sz="250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ru-RU" altLang="en-US" sz="2500"/>
              <a:t>                                                   </a:t>
            </a:r>
            <a:endParaRPr lang="ru-RU" altLang="en-US" sz="2500"/>
          </a:p>
          <a:p>
            <a:pPr marL="3657600" marR="0" lvl="8" indent="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ru-RU" altLang="en-US" sz="2500"/>
              <a:t> </a:t>
            </a:r>
            <a:endParaRPr lang="ru-RU" altLang="en-US" sz="23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3660" y="3573145"/>
            <a:ext cx="6382385" cy="323596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Заголовок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ru-RU" altLang="ru-RU" dirty="0"/>
              <a:t>Робота з відладчиком</a:t>
            </a:r>
            <a:endParaRPr lang="ru-RU" altLang="ru-RU" dirty="0"/>
          </a:p>
        </p:txBody>
      </p:sp>
      <p:sp>
        <p:nvSpPr>
          <p:cNvPr id="16386" name="Объект 2"/>
          <p:cNvSpPr>
            <a:spLocks noGrp="1"/>
          </p:cNvSpPr>
          <p:nvPr>
            <p:ph idx="1"/>
          </p:nvPr>
        </p:nvSpPr>
        <p:spPr>
          <a:xfrm>
            <a:off x="468313" y="1412875"/>
            <a:ext cx="8140700" cy="4419600"/>
          </a:xfrm>
        </p:spPr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ru-RU" altLang="ru-RU" sz="2800" b="1" dirty="0"/>
              <a:t>Відладчик </a:t>
            </a:r>
            <a:r>
              <a:rPr lang="ru-RU" altLang="ru-RU" sz="2800" dirty="0"/>
              <a:t>(дебагер, debugger ) - комп'ютерна програма, призначена для пошуку помилок в інших програмах, ядрах операційних систем, SQL-запитах та інших видах коду. Відладчик дає змогу виконувати трасування, відстежувати, встановлювати або змінювати значення змінних у процесі виконання коду, встановлювати і видаляти контрольні точки або умови зупинки тощо.</a:t>
            </a:r>
            <a:endParaRPr lang="ru-RU" altLang="ru-RU" sz="2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Заголовок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ru-RU" altLang="ru-RU" dirty="0"/>
              <a:t>Поняття бага</a:t>
            </a:r>
            <a:endParaRPr lang="ru-RU" altLang="ru-RU" dirty="0"/>
          </a:p>
        </p:txBody>
      </p:sp>
      <p:sp>
        <p:nvSpPr>
          <p:cNvPr id="17410" name="Объект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ru-RU" altLang="ru-RU" sz="2400" dirty="0"/>
              <a:t>У програмуванні </a:t>
            </a:r>
            <a:r>
              <a:rPr lang="ru-RU" altLang="ru-RU" sz="2400" b="1" dirty="0"/>
              <a:t>баг </a:t>
            </a:r>
            <a:r>
              <a:rPr lang="ru-RU" altLang="ru-RU" sz="2400" dirty="0"/>
              <a:t>(bug - первинні значення: клоп, будь-яка комаха, вірус) - жаргонна фраза, яка зазвичай позначає помилку в програмі або системі, через яку програма видає несподівану поведінку і, </a:t>
            </a:r>
            <a:r>
              <a:rPr lang="en-US" altLang="ru-RU" sz="2400" dirty="0"/>
              <a:t>   </a:t>
            </a:r>
            <a:r>
              <a:rPr lang="ru-RU" altLang="ru-RU" sz="2400" dirty="0"/>
              <a:t>як наслідок, результат. Більшість багів виникають через помилки, допущені розробниками програми в її вихідному коді або в її дизайні. Програму, яка містить велику кількість багів, називають нестабільною або, жаргонною мовою, "глючною", "забагованою".</a:t>
            </a:r>
            <a:endParaRPr lang="ru-RU" altLang="ru-RU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Text Box 7169"/>
          <p:cNvSpPr txBox="1"/>
          <p:nvPr/>
        </p:nvSpPr>
        <p:spPr>
          <a:xfrm>
            <a:off x="195580" y="228600"/>
            <a:ext cx="8313420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ru-RU" altLang="x-none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План презентації</a:t>
            </a:r>
            <a:endParaRPr lang="ru-RU" altLang="ru-RU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0243" name="Text Box 7170"/>
          <p:cNvSpPr txBox="1"/>
          <p:nvPr/>
        </p:nvSpPr>
        <p:spPr>
          <a:xfrm>
            <a:off x="611188" y="1412875"/>
            <a:ext cx="8208962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339725" indent="-339725" defTabSz="457200">
              <a:spcBef>
                <a:spcPts val="77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altLang="en-US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Вступ до циклів</a:t>
            </a:r>
            <a:endParaRPr lang="en-US" altLang="en-US" sz="28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39725" indent="-339725" defTabSz="457200">
              <a:spcBef>
                <a:spcPts val="77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altLang="en-US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Цикл</a:t>
            </a:r>
            <a:r>
              <a:rPr lang="uk-UA" altLang="en-US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и</a:t>
            </a:r>
            <a:r>
              <a:rPr lang="en-US" altLang="en-US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 while</a:t>
            </a:r>
            <a:r>
              <a:rPr lang="uk-UA" altLang="en-US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 та </a:t>
            </a:r>
            <a:r>
              <a:rPr lang="en-US" altLang="en-US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do while</a:t>
            </a:r>
            <a:endParaRPr lang="en-US" altLang="en-US" sz="28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39725" indent="-339725" defTabSz="457200">
              <a:spcBef>
                <a:spcPts val="77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altLang="en-US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Позначення циклів у блок-схемах</a:t>
            </a:r>
            <a:endParaRPr lang="en-US" altLang="en-US" sz="28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39725" indent="-339725" defTabSz="457200">
              <a:spcBef>
                <a:spcPts val="77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altLang="en-US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Оператори break та continue</a:t>
            </a:r>
            <a:endParaRPr lang="en-US" altLang="en-US" sz="28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39725" indent="-339725" defTabSz="457200">
              <a:spcBef>
                <a:spcPts val="77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altLang="en-US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Вічний цикл</a:t>
            </a:r>
            <a:endParaRPr lang="en-US" altLang="en-US" sz="28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39725" indent="-339725" defTabSz="457200">
              <a:spcBef>
                <a:spcPts val="77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altLang="en-US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Цикл for</a:t>
            </a:r>
            <a:endParaRPr lang="en-US" altLang="en-US" sz="28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39725" indent="-339725" defTabSz="457200">
              <a:spcBef>
                <a:spcPts val="77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altLang="en-US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Вкладені цикли</a:t>
            </a:r>
            <a:endParaRPr lang="en-US" altLang="en-US" sz="28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39725" indent="-339725" defTabSz="457200">
              <a:spcBef>
                <a:spcPts val="77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altLang="en-US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Робота з відладчиком</a:t>
            </a:r>
            <a:endParaRPr lang="en-US" altLang="en-US" sz="28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8433" name="Picture 2" descr="C:\Users\Alex.HOME.000\Desktop\H96566k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4075" y="4005263"/>
            <a:ext cx="4248150" cy="33464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4" name="Заголовок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ru-RU" altLang="ru-RU" dirty="0"/>
              <a:t>Походження терміна</a:t>
            </a:r>
            <a:endParaRPr lang="ru-RU" altLang="ru-RU" dirty="0"/>
          </a:p>
        </p:txBody>
      </p:sp>
      <p:sp>
        <p:nvSpPr>
          <p:cNvPr id="18435" name="Объект 2"/>
          <p:cNvSpPr>
            <a:spLocks noGrp="1"/>
          </p:cNvSpPr>
          <p:nvPr>
            <p:ph idx="1"/>
          </p:nvPr>
        </p:nvSpPr>
        <p:spPr>
          <a:xfrm>
            <a:off x="463550" y="1412875"/>
            <a:ext cx="8140700" cy="4419600"/>
          </a:xfrm>
        </p:spPr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ru-RU" altLang="ru-RU" sz="2000" dirty="0"/>
              <a:t>За однією з версій, щодо програмної помилки термін "баг" уперше було застосовано 9 вересня 1946 року Грейс Гоппер, яка працювала в Гарвардському університеті з обчислювальною машиною Harvard Mark II. Простеживши помилку в роботі програми до електромеханічного реле машини, вона знайшла між замкнутими контактами згорілого метелика. Витягнуту комаху було вклеєно скотчем у технічний щоденник із супровідним іронічним написом: "Перший реальний випадок виявлення жучка" (first actual case of bug being found).</a:t>
            </a:r>
            <a:endParaRPr lang="ru-RU" altLang="ru-RU" sz="2000" dirty="0"/>
          </a:p>
        </p:txBody>
      </p:sp>
      <p:pic>
        <p:nvPicPr>
          <p:cNvPr id="18436" name="Picture 3" descr="C:\Users\Alex.HOME.000\Desktop\рщззук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025" y="4292600"/>
            <a:ext cx="2089150" cy="24495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Заголовок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ru-RU" altLang="ru-RU" dirty="0"/>
              <a:t>Відладчик у Visual Studio</a:t>
            </a:r>
            <a:endParaRPr lang="ru-RU" altLang="ru-RU" dirty="0"/>
          </a:p>
        </p:txBody>
      </p:sp>
      <p:sp>
        <p:nvSpPr>
          <p:cNvPr id="19458" name="Объект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ru-RU" altLang="ru-RU" sz="2400" dirty="0"/>
              <a:t>Запуск налагоджувача: F10</a:t>
            </a:r>
            <a:endParaRPr lang="ru-RU" altLang="ru-RU" sz="2400" dirty="0"/>
          </a:p>
          <a:p>
            <a:r>
              <a:rPr lang="ru-RU" altLang="ru-RU" sz="2400" dirty="0"/>
              <a:t>Наступний крок налагодження: F10</a:t>
            </a:r>
            <a:endParaRPr lang="ru-RU" altLang="ru-RU" sz="2400" dirty="0"/>
          </a:p>
          <a:p>
            <a:r>
              <a:rPr lang="ru-RU" altLang="ru-RU" sz="2400" dirty="0"/>
              <a:t>Встановлення/зняття точки зупинки: F9</a:t>
            </a:r>
            <a:endParaRPr lang="ru-RU" altLang="ru-RU" sz="2400" dirty="0"/>
          </a:p>
          <a:p>
            <a:r>
              <a:rPr lang="ru-RU" altLang="ru-RU" sz="2400" dirty="0"/>
              <a:t>Запуск відладчика від точки зупинки: F5</a:t>
            </a:r>
            <a:endParaRPr lang="ru-RU" altLang="ru-RU" sz="2400" dirty="0"/>
          </a:p>
          <a:p>
            <a:r>
              <a:rPr lang="ru-RU" altLang="ru-RU" sz="2400" dirty="0"/>
              <a:t>Зупинка відладчика: Shift + F5</a:t>
            </a:r>
            <a:endParaRPr lang="ru-RU" altLang="ru-RU" sz="2400" dirty="0"/>
          </a:p>
          <a:p>
            <a:r>
              <a:rPr lang="ru-RU" altLang="ru-RU" sz="2400" dirty="0"/>
              <a:t>Практика: Smart BreakPoint</a:t>
            </a:r>
            <a:endParaRPr lang="ru-RU" altLang="ru-RU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ru-RU" altLang="ru-RU" dirty="0"/>
              <a:t>Синтаксис цикл</a:t>
            </a:r>
            <a:r>
              <a:rPr lang="uk-UA" altLang="ru-RU" dirty="0"/>
              <a:t>у</a:t>
            </a:r>
            <a:r>
              <a:rPr lang="ru-RU" altLang="ru-RU" dirty="0"/>
              <a:t> </a:t>
            </a:r>
            <a:r>
              <a:rPr lang="en-US" altLang="ru-RU" dirty="0"/>
              <a:t>for</a:t>
            </a:r>
            <a:endParaRPr lang="ru-RU" altLang="ru-RU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385888"/>
            <a:ext cx="7924800" cy="4419600"/>
          </a:xfrm>
        </p:spPr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en-US" altLang="ru-RU" b="1" dirty="0">
                <a:solidFill>
                  <a:srgbClr val="7030A0"/>
                </a:solidFill>
              </a:rPr>
              <a:t>for</a:t>
            </a:r>
            <a:r>
              <a:rPr lang="en-US" altLang="ru-RU" dirty="0"/>
              <a:t> (</a:t>
            </a:r>
            <a:r>
              <a:rPr lang="uk-UA" altLang="ru-RU" dirty="0"/>
              <a:t>і</a:t>
            </a:r>
            <a:r>
              <a:rPr lang="ru-RU" altLang="ru-RU" dirty="0"/>
              <a:t>н</a:t>
            </a:r>
            <a:r>
              <a:rPr lang="uk-UA" altLang="ru-RU" dirty="0"/>
              <a:t>і</a:t>
            </a:r>
            <a:r>
              <a:rPr lang="ru-RU" altLang="ru-RU" dirty="0"/>
              <a:t>ц</a:t>
            </a:r>
            <a:r>
              <a:rPr lang="uk-UA" altLang="ru-RU" dirty="0"/>
              <a:t>і</a:t>
            </a:r>
            <a:r>
              <a:rPr lang="ru-RU" altLang="ru-RU" dirty="0"/>
              <a:t>ал</a:t>
            </a:r>
            <a:r>
              <a:rPr lang="uk-UA" altLang="ru-RU" dirty="0"/>
              <a:t>і</a:t>
            </a:r>
            <a:r>
              <a:rPr lang="ru-RU" altLang="ru-RU" dirty="0"/>
              <a:t>зац</a:t>
            </a:r>
            <a:r>
              <a:rPr lang="uk-UA" altLang="ru-RU" dirty="0"/>
              <a:t>і</a:t>
            </a:r>
            <a:r>
              <a:rPr lang="ru-RU" altLang="ru-RU" dirty="0"/>
              <a:t>я </a:t>
            </a:r>
            <a:r>
              <a:rPr lang="uk-UA" altLang="ru-RU" dirty="0"/>
              <a:t>КЗ</a:t>
            </a:r>
            <a:r>
              <a:rPr lang="en-US" altLang="ru-RU" b="1" dirty="0"/>
              <a:t>;</a:t>
            </a:r>
            <a:r>
              <a:rPr lang="en-US" altLang="ru-RU" dirty="0"/>
              <a:t> </a:t>
            </a:r>
            <a:r>
              <a:rPr lang="uk-UA" altLang="ru-RU" dirty="0"/>
              <a:t>умова</a:t>
            </a:r>
            <a:r>
              <a:rPr lang="ru-RU" altLang="ru-RU" b="1" dirty="0"/>
              <a:t>;</a:t>
            </a:r>
            <a:r>
              <a:rPr lang="ru-RU" altLang="ru-RU" dirty="0"/>
              <a:t> </a:t>
            </a:r>
            <a:r>
              <a:rPr lang="uk-UA" altLang="ru-RU" dirty="0"/>
              <a:t>зміна КЗ</a:t>
            </a:r>
            <a:r>
              <a:rPr lang="en-US" altLang="ru-RU" dirty="0"/>
              <a:t>)</a:t>
            </a:r>
            <a:r>
              <a:rPr lang="uk-UA" altLang="en-US" dirty="0"/>
              <a:t> </a:t>
            </a:r>
            <a:r>
              <a:rPr lang="en-US" altLang="ru-RU" dirty="0"/>
              <a:t>{</a:t>
            </a:r>
            <a:endParaRPr lang="ru-RU" altLang="ru-RU" dirty="0"/>
          </a:p>
          <a:p>
            <a:pPr marL="0" indent="0">
              <a:buNone/>
            </a:pPr>
            <a:r>
              <a:rPr lang="ru-RU" altLang="ru-RU" dirty="0"/>
              <a:t>        т</a:t>
            </a:r>
            <a:r>
              <a:rPr lang="uk-UA" altLang="ru-RU" dirty="0"/>
              <a:t>і</a:t>
            </a:r>
            <a:r>
              <a:rPr lang="ru-RU" altLang="ru-RU" dirty="0"/>
              <a:t>ло цикл</a:t>
            </a:r>
            <a:r>
              <a:rPr lang="uk-UA" altLang="ru-RU" dirty="0"/>
              <a:t>у</a:t>
            </a:r>
            <a:r>
              <a:rPr lang="en-US" altLang="ru-RU" dirty="0"/>
              <a:t>;</a:t>
            </a:r>
            <a:endParaRPr lang="ru-RU" altLang="ru-RU" dirty="0"/>
          </a:p>
          <a:p>
            <a:pPr marL="0" indent="0">
              <a:buNone/>
            </a:pPr>
            <a:r>
              <a:rPr lang="en-US" altLang="ru-RU" dirty="0"/>
              <a:t>}</a:t>
            </a:r>
            <a:endParaRPr lang="en-US" altLang="ru-RU" dirty="0"/>
          </a:p>
          <a:p>
            <a:pPr marL="0" indent="0">
              <a:buNone/>
            </a:pPr>
            <a:endParaRPr lang="en-US" altLang="ru-RU" sz="2400" dirty="0"/>
          </a:p>
          <a:p>
            <a:pPr marL="0" indent="0">
              <a:buNone/>
            </a:pPr>
            <a:endParaRPr lang="en-US" altLang="ru-RU" sz="2400" dirty="0"/>
          </a:p>
          <a:p>
            <a:pPr marL="0" indent="0">
              <a:buNone/>
            </a:pPr>
            <a:endParaRPr lang="ru-RU" altLang="ru-RU" sz="2400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040130" y="3644900"/>
          <a:ext cx="7411720" cy="2133600"/>
        </p:xfrm>
        <a:graphic>
          <a:graphicData uri="http://schemas.openxmlformats.org/drawingml/2006/table">
            <a:tbl>
              <a:tblPr/>
              <a:tblGrid>
                <a:gridCol w="7411720"/>
              </a:tblGrid>
              <a:tr h="1395455">
                <a:tc>
                  <a:txBody>
                    <a:bodyPr/>
                    <a:lstStyle/>
                    <a:p>
                      <a:r>
                        <a:rPr lang="en-US" altLang="en-US" sz="2000" dirty="0"/>
                        <a:t>1. </a:t>
                      </a:r>
                      <a:r>
                        <a:rPr lang="uk-UA" altLang="en-US" sz="2000" dirty="0"/>
                        <a:t>І</a:t>
                      </a:r>
                      <a:r>
                        <a:rPr lang="en-US" altLang="en-US" sz="2000" dirty="0"/>
                        <a:t>ніціалізація кер</a:t>
                      </a:r>
                      <a:r>
                        <a:rPr lang="uk-UA" altLang="en-US" sz="2000" dirty="0"/>
                        <a:t>уюч</a:t>
                      </a:r>
                      <a:r>
                        <a:rPr lang="en-US" altLang="en-US" sz="2000" dirty="0"/>
                        <a:t>ої змінної</a:t>
                      </a:r>
                      <a:endParaRPr lang="en-US" altLang="en-US" sz="2000" dirty="0"/>
                    </a:p>
                    <a:p>
                      <a:r>
                        <a:rPr lang="en-US" altLang="en-US" sz="2000" dirty="0"/>
                        <a:t>2. Перевірка умови</a:t>
                      </a:r>
                      <a:endParaRPr lang="en-US" altLang="en-US" sz="2000" dirty="0"/>
                    </a:p>
                    <a:p>
                      <a:r>
                        <a:rPr lang="en-US" altLang="en-US" sz="2000" dirty="0"/>
                        <a:t>3. Виконання дії, якщо умова істинна</a:t>
                      </a:r>
                      <a:endParaRPr lang="en-US" altLang="en-US" sz="2000" dirty="0"/>
                    </a:p>
                    <a:p>
                      <a:r>
                        <a:rPr lang="en-US" altLang="en-US" sz="2000" dirty="0"/>
                        <a:t>4. Якщо умова хибна, виконання наступного за циклом оператора</a:t>
                      </a:r>
                      <a:endParaRPr lang="en-US" altLang="en-US" sz="2000" dirty="0"/>
                    </a:p>
                    <a:p>
                      <a:r>
                        <a:rPr lang="en-US" altLang="en-US" sz="2000" dirty="0"/>
                        <a:t>5. </a:t>
                      </a:r>
                      <a:r>
                        <a:rPr lang="uk-UA" altLang="en-US" sz="2000" dirty="0"/>
                        <a:t>Після виконання тіла циклу</a:t>
                      </a:r>
                      <a:r>
                        <a:rPr lang="en-US" altLang="en-US" sz="2000" dirty="0"/>
                        <a:t> - зміна керуючої змінної</a:t>
                      </a:r>
                      <a:endParaRPr lang="en-US" altLang="en-US" sz="2000" dirty="0"/>
                    </a:p>
                    <a:p>
                      <a:r>
                        <a:rPr lang="en-US" altLang="en-US" sz="2000" dirty="0"/>
                        <a:t>6. Перевірка умови</a:t>
                      </a:r>
                      <a:r>
                        <a:rPr lang="uk-UA" altLang="en-US" sz="2000" dirty="0"/>
                        <a:t>. </a:t>
                      </a:r>
                      <a:r>
                        <a:rPr lang="en-US" altLang="en-US" sz="2000" dirty="0"/>
                        <a:t>Далі знову пункт 3 або 4.</a:t>
                      </a:r>
                      <a:endParaRPr lang="ru-RU" sz="20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126" name="Rectangle 5"/>
          <p:cNvSpPr/>
          <p:nvPr/>
        </p:nvSpPr>
        <p:spPr>
          <a:xfrm>
            <a:off x="684213" y="3285014"/>
            <a:ext cx="2673985" cy="27686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ctr" anchorCtr="0">
            <a:spAutoFit/>
          </a:bodyPr>
          <a:p>
            <a:pPr eaLnBrk="0" hangingPunct="0"/>
            <a:r>
              <a:rPr lang="uk-UA" altLang="ru-RU" b="1" dirty="0">
                <a:latin typeface="Arial" panose="020B0604020202020204" pitchFamily="34" charset="0"/>
              </a:rPr>
              <a:t>Принцип роботи циклу:</a:t>
            </a:r>
            <a:endParaRPr lang="uk-UA" altLang="ru-RU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uk-UA" altLang="ru-RU" dirty="0"/>
              <a:t>Класичний приклад циклу </a:t>
            </a:r>
            <a:r>
              <a:rPr lang="en-US" altLang="ru-RU" dirty="0"/>
              <a:t>for</a:t>
            </a:r>
            <a:endParaRPr lang="en-US" altLang="ru-RU" dirty="0"/>
          </a:p>
        </p:txBody>
      </p:sp>
      <p:sp>
        <p:nvSpPr>
          <p:cNvPr id="7171" name="Объект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en-US" altLang="ru-RU" b="1" dirty="0">
                <a:solidFill>
                  <a:srgbClr val="7030A0"/>
                </a:solidFill>
              </a:rPr>
              <a:t>for</a:t>
            </a:r>
            <a:r>
              <a:rPr lang="en-US" altLang="ru-RU" dirty="0">
                <a:solidFill>
                  <a:srgbClr val="7030A0"/>
                </a:solidFill>
              </a:rPr>
              <a:t> </a:t>
            </a:r>
            <a:r>
              <a:rPr lang="en-US" altLang="ru-RU" dirty="0"/>
              <a:t>(</a:t>
            </a:r>
            <a:r>
              <a:rPr lang="en-US" altLang="ru-RU" b="1" dirty="0">
                <a:solidFill>
                  <a:srgbClr val="0070C0"/>
                </a:solidFill>
              </a:rPr>
              <a:t>int</a:t>
            </a:r>
            <a:r>
              <a:rPr lang="en-US" altLang="ru-RU" dirty="0">
                <a:solidFill>
                  <a:srgbClr val="0070C0"/>
                </a:solidFill>
              </a:rPr>
              <a:t> </a:t>
            </a:r>
            <a:r>
              <a:rPr lang="en-US" altLang="ru-RU" dirty="0"/>
              <a:t>i = 0; i &lt;= 5; i++) {</a:t>
            </a:r>
            <a:endParaRPr lang="en-US" altLang="ru-RU" dirty="0"/>
          </a:p>
          <a:p>
            <a:pPr marL="0" indent="0">
              <a:buNone/>
            </a:pPr>
            <a:r>
              <a:rPr lang="en-US" altLang="ru-RU" dirty="0"/>
              <a:t>    cout &lt;&lt; i &lt;&lt; </a:t>
            </a:r>
            <a:r>
              <a:rPr lang="en-US" altLang="ru-RU" dirty="0">
                <a:solidFill>
                  <a:srgbClr val="C00000"/>
                </a:solidFill>
              </a:rPr>
              <a:t>“, ”</a:t>
            </a:r>
            <a:r>
              <a:rPr lang="en-US" altLang="ru-RU" dirty="0"/>
              <a:t>;</a:t>
            </a:r>
            <a:endParaRPr lang="en-US" altLang="ru-RU" dirty="0"/>
          </a:p>
          <a:p>
            <a:pPr marL="0" indent="0">
              <a:buNone/>
            </a:pPr>
            <a:r>
              <a:rPr lang="en-US" altLang="ru-RU" dirty="0"/>
              <a:t>}</a:t>
            </a:r>
            <a:endParaRPr lang="ru-RU" altLang="ru-RU" dirty="0"/>
          </a:p>
          <a:p>
            <a:pPr marL="0" indent="0" algn="just">
              <a:buNone/>
            </a:pPr>
            <a:r>
              <a:rPr lang="en-US" altLang="en-US" sz="2100" dirty="0"/>
              <a:t>Усередині циклу оголошується змінна i, що дорівнює 0. Це буде керуюча змінна. Потім здійснюється перевірка значення цієї змінної за допомогою умови i&lt;=5; Якщо умова істинна (а так буде, доки </a:t>
            </a:r>
            <a:r>
              <a:rPr lang="uk-UA" altLang="en-US" sz="2100" dirty="0"/>
              <a:t>КЗ</a:t>
            </a:r>
            <a:r>
              <a:rPr lang="en-US" altLang="en-US" sz="2100" dirty="0"/>
              <a:t> не досягне значення 6), виконується показ значення </a:t>
            </a:r>
            <a:r>
              <a:rPr lang="uk-UA" altLang="en-US" sz="2100" dirty="0"/>
              <a:t>КЗ</a:t>
            </a:r>
            <a:r>
              <a:rPr lang="en-US" altLang="en-US" sz="2100" dirty="0"/>
              <a:t> на екран і зміна </a:t>
            </a:r>
            <a:r>
              <a:rPr lang="uk-UA" altLang="en-US" sz="2100" dirty="0"/>
              <a:t>КЗ</a:t>
            </a:r>
            <a:r>
              <a:rPr lang="en-US" altLang="en-US" sz="2100" dirty="0"/>
              <a:t> на 1 (i++). Потім, знову перевіряється умова. Якщо умова хибна (тобто значення i стало дорівнювати 6), то програма переходить на наступний рядок за фігурною дужкою циклу, що закривається.</a:t>
            </a:r>
            <a:endParaRPr lang="en-US" altLang="en-US" sz="2100" dirty="0"/>
          </a:p>
          <a:p>
            <a:pPr marL="0" indent="0" algn="just">
              <a:buNone/>
            </a:pPr>
            <a:endParaRPr lang="en-US" altLang="en-US" sz="2100" dirty="0"/>
          </a:p>
          <a:p>
            <a:pPr marL="0" indent="0" algn="just">
              <a:buNone/>
            </a:pPr>
            <a:r>
              <a:rPr lang="en-US" altLang="en-US" sz="2100" dirty="0"/>
              <a:t>Практика: Показати цілі числа від 10 до 0.</a:t>
            </a:r>
            <a:endParaRPr lang="en-US" altLang="en-US" sz="21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Заголовок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ru-RU" altLang="ru-RU" dirty="0"/>
              <a:t>Особ</a:t>
            </a:r>
            <a:r>
              <a:rPr lang="uk-UA" altLang="ru-RU" dirty="0"/>
              <a:t>ливості</a:t>
            </a:r>
            <a:r>
              <a:rPr lang="ru-RU" altLang="ru-RU" dirty="0"/>
              <a:t> цикл</a:t>
            </a:r>
            <a:r>
              <a:rPr lang="uk-UA" altLang="ru-RU" dirty="0"/>
              <a:t>у</a:t>
            </a:r>
            <a:r>
              <a:rPr lang="ru-RU" altLang="ru-RU" dirty="0"/>
              <a:t> </a:t>
            </a:r>
            <a:r>
              <a:rPr lang="en-US" altLang="ru-RU" dirty="0"/>
              <a:t>for</a:t>
            </a:r>
            <a:endParaRPr lang="ru-RU" alt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557338"/>
            <a:ext cx="792480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uk-UA" altLang="ru-R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Створення КЗ</a:t>
            </a:r>
            <a:r>
              <a:rPr kumimoji="0" lang="ru-R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до цикл</a:t>
            </a:r>
            <a:r>
              <a:rPr kumimoji="0" lang="uk-UA" altLang="ru-R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у</a:t>
            </a:r>
            <a:r>
              <a:rPr kumimoji="0" lang="ru-R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ru-RU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/>
            </a:pPr>
            <a:endParaRPr kumimoji="0" lang="ru-RU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sz="3200" b="1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nt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i;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(i = 0; i &lt;= 5; </a:t>
            </a:r>
            <a:r>
              <a:rPr kumimoji="0" 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++)</a:t>
            </a:r>
            <a:r>
              <a:rPr kumimoji="0" lang="uk-UA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cout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&lt;&lt; </a:t>
            </a:r>
            <a:r>
              <a:rPr kumimoji="0" 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&lt;&lt; “\n”;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ru-RU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Заголовок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ru-RU" altLang="ru-RU" dirty="0">
                <a:sym typeface="+mn-ea"/>
              </a:rPr>
              <a:t>Особ</a:t>
            </a:r>
            <a:r>
              <a:rPr lang="uk-UA" altLang="ru-RU" dirty="0">
                <a:sym typeface="+mn-ea"/>
              </a:rPr>
              <a:t>ливості</a:t>
            </a:r>
            <a:r>
              <a:rPr lang="ru-RU" altLang="ru-RU" dirty="0">
                <a:sym typeface="+mn-ea"/>
              </a:rPr>
              <a:t> цикл</a:t>
            </a:r>
            <a:r>
              <a:rPr lang="uk-UA" altLang="ru-RU" dirty="0">
                <a:sym typeface="+mn-ea"/>
              </a:rPr>
              <a:t>у</a:t>
            </a:r>
            <a:r>
              <a:rPr lang="ru-RU" altLang="ru-RU" dirty="0">
                <a:sym typeface="+mn-ea"/>
              </a:rPr>
              <a:t> </a:t>
            </a:r>
            <a:r>
              <a:rPr lang="en-US" altLang="ru-RU" dirty="0">
                <a:sym typeface="+mn-ea"/>
              </a:rPr>
              <a:t>for</a:t>
            </a:r>
            <a:endParaRPr lang="ru-RU" alt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412875"/>
            <a:ext cx="792480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Створення та ініціалізація керуючої змінної до циклу:</a:t>
            </a: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sz="3200" b="1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nt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ru-R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0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(; i &lt;= 5; </a:t>
            </a:r>
            <a:r>
              <a:rPr kumimoji="0" 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++)</a:t>
            </a:r>
            <a:r>
              <a:rPr kumimoji="0" lang="uk-UA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cout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&lt;&lt;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&lt;&lt; “\n”;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ru-RU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Заголовок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ru-RU" altLang="ru-RU" dirty="0">
                <a:sym typeface="+mn-ea"/>
              </a:rPr>
              <a:t>Особ</a:t>
            </a:r>
            <a:r>
              <a:rPr lang="uk-UA" altLang="ru-RU" dirty="0">
                <a:sym typeface="+mn-ea"/>
              </a:rPr>
              <a:t>ливості</a:t>
            </a:r>
            <a:r>
              <a:rPr lang="ru-RU" altLang="ru-RU" dirty="0">
                <a:sym typeface="+mn-ea"/>
              </a:rPr>
              <a:t> цикл</a:t>
            </a:r>
            <a:r>
              <a:rPr lang="uk-UA" altLang="ru-RU" dirty="0">
                <a:sym typeface="+mn-ea"/>
              </a:rPr>
              <a:t>у</a:t>
            </a:r>
            <a:r>
              <a:rPr lang="ru-RU" altLang="ru-RU" dirty="0">
                <a:sym typeface="+mn-ea"/>
              </a:rPr>
              <a:t> </a:t>
            </a:r>
            <a:r>
              <a:rPr lang="en-US" altLang="ru-RU" dirty="0">
                <a:sym typeface="+mn-ea"/>
              </a:rPr>
              <a:t>for</a:t>
            </a:r>
            <a:endParaRPr lang="ru-RU" alt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uk-UA" altLang="ru-R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Зміна КЗ в тілі циклу:</a:t>
            </a:r>
            <a:endParaRPr kumimoji="0" lang="uk-UA" altLang="ru-RU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ru-RU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en-US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 = 0; i &lt;= 5; )</a:t>
            </a:r>
            <a:r>
              <a:rPr kumimoji="0" lang="uk-UA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cout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&lt;&lt;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&lt;&lt; “\n”;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i++;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ru-RU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Заголовок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ru-RU" altLang="ru-RU" dirty="0">
                <a:sym typeface="+mn-ea"/>
              </a:rPr>
              <a:t>Особ</a:t>
            </a:r>
            <a:r>
              <a:rPr lang="uk-UA" altLang="ru-RU" dirty="0">
                <a:sym typeface="+mn-ea"/>
              </a:rPr>
              <a:t>ливості</a:t>
            </a:r>
            <a:r>
              <a:rPr lang="ru-RU" altLang="ru-RU" dirty="0">
                <a:sym typeface="+mn-ea"/>
              </a:rPr>
              <a:t> цикл</a:t>
            </a:r>
            <a:r>
              <a:rPr lang="uk-UA" altLang="ru-RU" dirty="0">
                <a:sym typeface="+mn-ea"/>
              </a:rPr>
              <a:t>у</a:t>
            </a:r>
            <a:r>
              <a:rPr lang="ru-RU" altLang="ru-RU" dirty="0">
                <a:sym typeface="+mn-ea"/>
              </a:rPr>
              <a:t> </a:t>
            </a:r>
            <a:r>
              <a:rPr lang="en-US" altLang="ru-RU" dirty="0">
                <a:sym typeface="+mn-ea"/>
              </a:rPr>
              <a:t>for</a:t>
            </a:r>
            <a:endParaRPr lang="ru-RU" altLang="ru-RU" dirty="0"/>
          </a:p>
        </p:txBody>
      </p:sp>
      <p:sp>
        <p:nvSpPr>
          <p:cNvPr id="11267" name="Объект 2"/>
          <p:cNvSpPr>
            <a:spLocks noGrp="1"/>
          </p:cNvSpPr>
          <p:nvPr>
            <p:ph idx="1"/>
          </p:nvPr>
        </p:nvSpPr>
        <p:spPr>
          <a:xfrm>
            <a:off x="609600" y="1484313"/>
            <a:ext cx="7924800" cy="4419600"/>
          </a:xfrm>
        </p:spPr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uk-UA" altLang="ru-RU" dirty="0"/>
              <a:t>Умову можна пропустити</a:t>
            </a:r>
            <a:r>
              <a:rPr lang="en-US" altLang="ru-RU" dirty="0"/>
              <a:t>:</a:t>
            </a:r>
            <a:endParaRPr lang="ru-RU" altLang="ru-RU" dirty="0"/>
          </a:p>
          <a:p>
            <a:pPr marL="0" indent="0">
              <a:buNone/>
            </a:pPr>
            <a:r>
              <a:rPr lang="en-US" altLang="ru-RU" b="1" dirty="0">
                <a:solidFill>
                  <a:srgbClr val="7030A0"/>
                </a:solidFill>
              </a:rPr>
              <a:t>for</a:t>
            </a:r>
            <a:r>
              <a:rPr lang="en-US" altLang="ru-RU" dirty="0"/>
              <a:t> (</a:t>
            </a:r>
            <a:r>
              <a:rPr lang="en-US" altLang="ru-RU" b="1" dirty="0">
                <a:solidFill>
                  <a:srgbClr val="0070C0"/>
                </a:solidFill>
              </a:rPr>
              <a:t>int</a:t>
            </a:r>
            <a:r>
              <a:rPr lang="en-US" altLang="ru-RU" dirty="0">
                <a:solidFill>
                  <a:srgbClr val="0070C0"/>
                </a:solidFill>
              </a:rPr>
              <a:t> </a:t>
            </a:r>
            <a:r>
              <a:rPr lang="en-US" altLang="ru-RU" dirty="0"/>
              <a:t>i = 0; ; i++)</a:t>
            </a:r>
            <a:r>
              <a:rPr lang="uk-UA" altLang="en-US" dirty="0"/>
              <a:t> </a:t>
            </a:r>
            <a:r>
              <a:rPr lang="en-US" altLang="ru-RU" dirty="0"/>
              <a:t>{</a:t>
            </a:r>
            <a:endParaRPr lang="en-US" altLang="ru-RU" dirty="0"/>
          </a:p>
          <a:p>
            <a:pPr marL="0" indent="0">
              <a:buNone/>
            </a:pPr>
            <a:r>
              <a:rPr lang="en-US" altLang="ru-RU" dirty="0"/>
              <a:t>    cout &lt;&lt; i &lt;&lt; “\n”;</a:t>
            </a:r>
            <a:endParaRPr lang="en-US" altLang="ru-RU" dirty="0"/>
          </a:p>
          <a:p>
            <a:pPr marL="0" indent="0">
              <a:buNone/>
            </a:pPr>
            <a:r>
              <a:rPr lang="en-US" altLang="ru-RU" dirty="0"/>
              <a:t>}</a:t>
            </a:r>
            <a:endParaRPr lang="en-US" altLang="ru-RU" dirty="0"/>
          </a:p>
          <a:p>
            <a:pPr marL="0" indent="0">
              <a:buNone/>
            </a:pPr>
            <a:endParaRPr lang="en-US" altLang="ru-RU" dirty="0"/>
          </a:p>
          <a:p>
            <a:pPr marL="0" indent="0">
              <a:buNone/>
            </a:pPr>
            <a:r>
              <a:rPr lang="ru-RU" altLang="ru-RU" sz="2800" dirty="0"/>
              <a:t>  </a:t>
            </a:r>
            <a:r>
              <a:rPr lang="uk-UA" altLang="ru-RU" sz="2800" dirty="0"/>
              <a:t>Зупинити такий цикл зможе лише</a:t>
            </a:r>
            <a:r>
              <a:rPr lang="ru-RU" altLang="ru-RU" sz="2800" dirty="0"/>
              <a:t> </a:t>
            </a:r>
            <a:r>
              <a:rPr lang="en-US" altLang="ru-RU" sz="2800" b="1" dirty="0">
                <a:solidFill>
                  <a:srgbClr val="7030A0"/>
                </a:solidFill>
              </a:rPr>
              <a:t>break </a:t>
            </a:r>
            <a:r>
              <a:rPr lang="ru-RU" altLang="ru-RU" sz="2800" b="1" dirty="0">
                <a:sym typeface="Wingdings" panose="05000000000000000000" pitchFamily="2" charset="2"/>
              </a:rPr>
              <a:t></a:t>
            </a:r>
            <a:endParaRPr lang="ru-RU" altLang="ru-RU" sz="2800" b="1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ru-RU" altLang="ru-RU" dirty="0">
                <a:sym typeface="+mn-ea"/>
              </a:rPr>
              <a:t>Особ</a:t>
            </a:r>
            <a:r>
              <a:rPr lang="uk-UA" altLang="ru-RU" dirty="0">
                <a:sym typeface="+mn-ea"/>
              </a:rPr>
              <a:t>ливості</a:t>
            </a:r>
            <a:r>
              <a:rPr lang="ru-RU" altLang="ru-RU" dirty="0">
                <a:sym typeface="+mn-ea"/>
              </a:rPr>
              <a:t> цикл</a:t>
            </a:r>
            <a:r>
              <a:rPr lang="uk-UA" altLang="ru-RU" dirty="0">
                <a:sym typeface="+mn-ea"/>
              </a:rPr>
              <a:t>у</a:t>
            </a:r>
            <a:r>
              <a:rPr lang="ru-RU" altLang="ru-RU" dirty="0">
                <a:sym typeface="+mn-ea"/>
              </a:rPr>
              <a:t> </a:t>
            </a:r>
            <a:r>
              <a:rPr lang="en-US" altLang="ru-RU" dirty="0">
                <a:sym typeface="+mn-ea"/>
              </a:rPr>
              <a:t>for</a:t>
            </a:r>
            <a:endParaRPr lang="ru-RU" altLang="ru-RU" dirty="0"/>
          </a:p>
        </p:txBody>
      </p:sp>
      <p:sp>
        <p:nvSpPr>
          <p:cNvPr id="12291" name="Объект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uk-UA" altLang="ru-RU" dirty="0"/>
              <a:t>Взагалі жодна з трьох частин циклу </a:t>
            </a:r>
            <a:r>
              <a:rPr lang="en-US" altLang="ru-RU" dirty="0"/>
              <a:t>for </a:t>
            </a:r>
            <a:r>
              <a:rPr lang="uk-UA" altLang="ru-RU" dirty="0"/>
              <a:t>не є обов’язковою</a:t>
            </a:r>
            <a:r>
              <a:rPr lang="ru-RU" altLang="ru-RU" dirty="0"/>
              <a:t>:</a:t>
            </a:r>
            <a:endParaRPr lang="en-US" altLang="ru-RU" dirty="0"/>
          </a:p>
          <a:p>
            <a:pPr marL="0" indent="0">
              <a:buNone/>
            </a:pPr>
            <a:endParaRPr lang="en-US" altLang="ru-RU" dirty="0"/>
          </a:p>
          <a:p>
            <a:pPr marL="0" indent="0">
              <a:buNone/>
            </a:pPr>
            <a:r>
              <a:rPr lang="en-US" altLang="ru-RU" sz="3000" b="1" dirty="0">
                <a:solidFill>
                  <a:srgbClr val="0070C0"/>
                </a:solidFill>
              </a:rPr>
              <a:t>int</a:t>
            </a:r>
            <a:r>
              <a:rPr lang="en-US" altLang="ru-RU" sz="3000" dirty="0">
                <a:solidFill>
                  <a:srgbClr val="0070C0"/>
                </a:solidFill>
              </a:rPr>
              <a:t> </a:t>
            </a:r>
            <a:r>
              <a:rPr lang="en-US" altLang="ru-RU" sz="3000" dirty="0"/>
              <a:t>i = 0;</a:t>
            </a:r>
            <a:endParaRPr lang="ru-RU" altLang="ru-RU" sz="3000" dirty="0"/>
          </a:p>
          <a:p>
            <a:pPr marL="0" indent="0">
              <a:buNone/>
            </a:pPr>
            <a:r>
              <a:rPr lang="en-US" altLang="ru-RU" sz="3000" b="1" dirty="0">
                <a:solidFill>
                  <a:srgbClr val="7030A0"/>
                </a:solidFill>
              </a:rPr>
              <a:t>for</a:t>
            </a:r>
            <a:r>
              <a:rPr lang="en-US" altLang="ru-RU" sz="3000" dirty="0"/>
              <a:t> (;;) {</a:t>
            </a:r>
            <a:endParaRPr lang="en-US" altLang="ru-RU" sz="3000" dirty="0"/>
          </a:p>
          <a:p>
            <a:pPr marL="0" indent="0">
              <a:buNone/>
            </a:pPr>
            <a:r>
              <a:rPr lang="en-US" altLang="ru-RU" sz="2800" dirty="0"/>
              <a:t>    cout &lt;&lt; i++ &lt;&lt; “\n”;</a:t>
            </a:r>
            <a:endParaRPr lang="en-US" altLang="ru-RU" sz="2800" dirty="0"/>
          </a:p>
          <a:p>
            <a:pPr marL="0" indent="0">
              <a:buNone/>
            </a:pPr>
            <a:r>
              <a:rPr lang="en-US" altLang="ru-RU" sz="3000" dirty="0"/>
              <a:t>    </a:t>
            </a:r>
            <a:r>
              <a:rPr lang="en-US" altLang="ru-RU" sz="3000" b="1" dirty="0">
                <a:solidFill>
                  <a:srgbClr val="7030A0"/>
                </a:solidFill>
              </a:rPr>
              <a:t>if</a:t>
            </a:r>
            <a:r>
              <a:rPr lang="en-US" altLang="ru-RU" sz="3000" dirty="0"/>
              <a:t> (i &gt; 10) </a:t>
            </a:r>
            <a:r>
              <a:rPr lang="en-US" altLang="ru-RU" sz="3000" b="1" dirty="0">
                <a:solidFill>
                  <a:srgbClr val="7030A0"/>
                </a:solidFill>
              </a:rPr>
              <a:t>break</a:t>
            </a:r>
            <a:r>
              <a:rPr lang="en-US" altLang="ru-RU" sz="3000" dirty="0"/>
              <a:t>;</a:t>
            </a:r>
            <a:endParaRPr lang="en-US" altLang="ru-RU" sz="3000" dirty="0"/>
          </a:p>
          <a:p>
            <a:pPr marL="0" indent="0">
              <a:buNone/>
            </a:pPr>
            <a:r>
              <a:rPr lang="en-US" altLang="ru-RU" sz="3000" dirty="0"/>
              <a:t>}</a:t>
            </a:r>
            <a:endParaRPr lang="en-US" altLang="ru-RU" sz="3000" dirty="0"/>
          </a:p>
          <a:p>
            <a:pPr marL="0" indent="0">
              <a:buNone/>
            </a:pPr>
            <a:endParaRPr lang="en-US" altLang="ru-RU" dirty="0"/>
          </a:p>
          <a:p>
            <a:pPr marL="0" indent="0">
              <a:buNone/>
            </a:pPr>
            <a:r>
              <a:rPr lang="ru-RU" altLang="ru-RU" sz="2800" dirty="0"/>
              <a:t>  </a:t>
            </a:r>
            <a:endParaRPr lang="ru-RU" altLang="ru-RU" sz="2800" b="1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Заголовок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ru-RU" altLang="ru-RU" dirty="0">
                <a:sym typeface="+mn-ea"/>
              </a:rPr>
              <a:t>Особ</a:t>
            </a:r>
            <a:r>
              <a:rPr lang="uk-UA" altLang="ru-RU" dirty="0">
                <a:sym typeface="+mn-ea"/>
              </a:rPr>
              <a:t>ливості</a:t>
            </a:r>
            <a:r>
              <a:rPr lang="ru-RU" altLang="ru-RU" dirty="0">
                <a:sym typeface="+mn-ea"/>
              </a:rPr>
              <a:t> цикл</a:t>
            </a:r>
            <a:r>
              <a:rPr lang="uk-UA" altLang="ru-RU" dirty="0">
                <a:sym typeface="+mn-ea"/>
              </a:rPr>
              <a:t>у</a:t>
            </a:r>
            <a:r>
              <a:rPr lang="ru-RU" altLang="ru-RU" dirty="0">
                <a:sym typeface="+mn-ea"/>
              </a:rPr>
              <a:t> </a:t>
            </a:r>
            <a:r>
              <a:rPr lang="en-US" altLang="ru-RU" dirty="0">
                <a:sym typeface="+mn-ea"/>
              </a:rPr>
              <a:t>for</a:t>
            </a:r>
            <a:endParaRPr lang="ru-RU" altLang="ru-RU" dirty="0"/>
          </a:p>
        </p:txBody>
      </p:sp>
      <p:sp>
        <p:nvSpPr>
          <p:cNvPr id="13315" name="Объект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uk-UA" altLang="ru-RU" sz="2500" dirty="0"/>
              <a:t>А як вам таке</a:t>
            </a:r>
            <a:r>
              <a:rPr lang="ru-RU" altLang="ru-RU" sz="2500" dirty="0"/>
              <a:t>?</a:t>
            </a:r>
            <a:endParaRPr lang="ru-RU" altLang="ru-RU" sz="2500" dirty="0"/>
          </a:p>
          <a:p>
            <a:pPr marL="0" indent="0">
              <a:buNone/>
            </a:pPr>
            <a:r>
              <a:rPr lang="en-US" altLang="ru-RU" sz="2900" b="1" dirty="0">
                <a:solidFill>
                  <a:srgbClr val="7030A0"/>
                </a:solidFill>
              </a:rPr>
              <a:t>for</a:t>
            </a:r>
            <a:r>
              <a:rPr lang="en-US" altLang="ru-RU" sz="2900" dirty="0"/>
              <a:t> (</a:t>
            </a:r>
            <a:r>
              <a:rPr lang="en-US" altLang="ru-RU" sz="2900" b="1" dirty="0">
                <a:solidFill>
                  <a:srgbClr val="0070C0"/>
                </a:solidFill>
              </a:rPr>
              <a:t>float</a:t>
            </a:r>
            <a:r>
              <a:rPr lang="en-US" altLang="ru-RU" sz="2900" b="1" dirty="0">
                <a:solidFill>
                  <a:srgbClr val="7030A0"/>
                </a:solidFill>
              </a:rPr>
              <a:t> </a:t>
            </a:r>
            <a:r>
              <a:rPr lang="en-US" altLang="ru-RU" sz="2900" dirty="0"/>
              <a:t>c = 0, f = 32; c &lt;= 100; c++, f+=1.8) {</a:t>
            </a:r>
            <a:endParaRPr lang="en-US" altLang="ru-RU" sz="2900" dirty="0"/>
          </a:p>
          <a:p>
            <a:pPr marL="0" indent="0">
              <a:buNone/>
            </a:pPr>
            <a:r>
              <a:rPr lang="en-US" altLang="ru-RU" sz="2900" dirty="0"/>
              <a:t>    cout &lt;&lt; c &lt;&lt; “ - ” &lt;&lt; f &lt;&lt; “\n”;</a:t>
            </a:r>
            <a:endParaRPr lang="en-US" altLang="ru-RU" sz="2900" dirty="0"/>
          </a:p>
          <a:p>
            <a:pPr marL="0" indent="0">
              <a:buNone/>
            </a:pPr>
            <a:r>
              <a:rPr lang="en-US" altLang="ru-RU" sz="2900" dirty="0"/>
              <a:t>}</a:t>
            </a:r>
            <a:endParaRPr lang="en-US" altLang="ru-RU" sz="2900" dirty="0"/>
          </a:p>
          <a:p>
            <a:pPr marL="0" indent="0">
              <a:buNone/>
            </a:pPr>
            <a:endParaRPr lang="en-US" altLang="ru-RU" sz="2700" dirty="0"/>
          </a:p>
          <a:p>
            <a:pPr marL="0" indent="0">
              <a:buNone/>
            </a:pPr>
            <a:r>
              <a:rPr lang="uk-UA" altLang="ru-RU" sz="2500" dirty="0"/>
              <a:t>Або навіть так</a:t>
            </a:r>
            <a:r>
              <a:rPr lang="ru-RU" altLang="ru-RU" sz="2500" dirty="0"/>
              <a:t>:</a:t>
            </a:r>
            <a:endParaRPr lang="ru-RU" altLang="ru-RU" sz="2500" dirty="0"/>
          </a:p>
          <a:p>
            <a:pPr marL="0" indent="0">
              <a:buNone/>
            </a:pPr>
            <a:r>
              <a:rPr lang="en-US" altLang="ru-RU" sz="2900" b="1" dirty="0">
                <a:solidFill>
                  <a:srgbClr val="7030A0"/>
                </a:solidFill>
              </a:rPr>
              <a:t>for</a:t>
            </a:r>
            <a:r>
              <a:rPr lang="en-US" altLang="ru-RU" sz="2900" dirty="0"/>
              <a:t> (</a:t>
            </a:r>
            <a:r>
              <a:rPr lang="en-US" altLang="ru-RU" sz="2900" b="1" dirty="0">
                <a:solidFill>
                  <a:srgbClr val="0070C0"/>
                </a:solidFill>
              </a:rPr>
              <a:t>float</a:t>
            </a:r>
            <a:r>
              <a:rPr lang="en-US" altLang="ru-RU" sz="2900" b="1" dirty="0">
                <a:solidFill>
                  <a:srgbClr val="7030A0"/>
                </a:solidFill>
              </a:rPr>
              <a:t> </a:t>
            </a:r>
            <a:r>
              <a:rPr lang="en-US" altLang="ru-RU" sz="2900" dirty="0"/>
              <a:t>c = 0, f = 32; c &lt;= 100 &amp;&amp; f &lt;= 200; cout &lt;&lt; c &lt;&lt; “ - ” &lt;&lt; f &lt;&lt; “\n”, c++, f+=1.8);</a:t>
            </a:r>
            <a:endParaRPr lang="en-US" altLang="ru-RU" sz="2900" dirty="0"/>
          </a:p>
          <a:p>
            <a:pPr marL="0" indent="0">
              <a:buNone/>
            </a:pPr>
            <a:endParaRPr lang="ru-RU" altLang="ru-RU" sz="2700" dirty="0"/>
          </a:p>
          <a:p>
            <a:pPr marL="0" indent="0">
              <a:buNone/>
            </a:pPr>
            <a:endParaRPr lang="en-US" altLang="ru-RU" sz="2700" dirty="0"/>
          </a:p>
          <a:p>
            <a:pPr marL="0" indent="0">
              <a:buNone/>
            </a:pPr>
            <a:endParaRPr lang="en-US" altLang="ru-RU" dirty="0"/>
          </a:p>
          <a:p>
            <a:pPr marL="0" indent="0">
              <a:buNone/>
            </a:pPr>
            <a:r>
              <a:rPr lang="ru-RU" altLang="ru-RU" sz="2800" dirty="0"/>
              <a:t>  </a:t>
            </a:r>
            <a:endParaRPr lang="ru-RU" altLang="ru-RU" sz="28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Заголовок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ru-RU" altLang="ru-RU" dirty="0"/>
              <a:t>Контрольні питання</a:t>
            </a:r>
            <a:endParaRPr lang="ru-RU" altLang="ru-RU" dirty="0"/>
          </a:p>
        </p:txBody>
      </p:sp>
      <p:sp>
        <p:nvSpPr>
          <p:cNvPr id="5122" name="Объект 2"/>
          <p:cNvSpPr>
            <a:spLocks noGrp="1"/>
          </p:cNvSpPr>
          <p:nvPr>
            <p:ph idx="1"/>
          </p:nvPr>
        </p:nvSpPr>
        <p:spPr>
          <a:xfrm>
            <a:off x="566420" y="1403985"/>
            <a:ext cx="7921625" cy="4416425"/>
          </a:xfrm>
        </p:spPr>
        <p:txBody>
          <a:bodyPr vert="horz" wrap="square" lIns="91440" tIns="45720" rIns="91440" bIns="45720" anchor="t" anchorCtr="0"/>
          <a:p>
            <a:pPr marL="339725" indent="-339725" defTabSz="457200">
              <a:spcBef>
                <a:spcPts val="77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uk-UA" altLang="ru-RU" sz="2400" dirty="0" err="1">
                <a:latin typeface="Arial" panose="020B0604020202020204" pitchFamily="34" charset="0"/>
                <a:sym typeface="+mn-ea"/>
              </a:rPr>
              <a:t>Як вивести дані на екран консолі С++, як ввести?</a:t>
            </a:r>
            <a:endParaRPr lang="ru-RU" sz="2400" dirty="0" err="1">
              <a:latin typeface="Arial" panose="020B0604020202020204" pitchFamily="34" charset="0"/>
              <a:sym typeface="+mn-ea"/>
            </a:endParaRPr>
          </a:p>
          <a:p>
            <a:pPr marL="339725" indent="-339725" defTabSz="457200">
              <a:spcBef>
                <a:spcPts val="77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ru-RU" sz="2400" dirty="0" err="1">
                <a:latin typeface="Arial" panose="020B0604020202020204" pitchFamily="34" charset="0"/>
                <a:sym typeface="+mn-ea"/>
              </a:rPr>
              <a:t>Що таке </a:t>
            </a:r>
            <a:r>
              <a:rPr lang="uk-UA" altLang="ru-RU" sz="2400" dirty="0" err="1">
                <a:latin typeface="Arial" panose="020B0604020202020204" pitchFamily="34" charset="0"/>
                <a:sym typeface="+mn-ea"/>
              </a:rPr>
              <a:t>змінна, константа, тип даних?</a:t>
            </a:r>
            <a:endParaRPr lang="uk-UA" altLang="ru-RU" sz="2400" dirty="0" err="1">
              <a:latin typeface="Arial" panose="020B0604020202020204" pitchFamily="34" charset="0"/>
              <a:sym typeface="+mn-ea"/>
            </a:endParaRPr>
          </a:p>
          <a:p>
            <a:pPr marL="339725" indent="-339725" defTabSz="457200">
              <a:spcBef>
                <a:spcPts val="77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uk-UA" altLang="ru-RU" sz="2400" dirty="0" err="1">
                <a:latin typeface="Arial" panose="020B0604020202020204" pitchFamily="34" charset="0"/>
                <a:sym typeface="+mn-ea"/>
              </a:rPr>
              <a:t>Що таке </a:t>
            </a:r>
            <a:r>
              <a:rPr lang="ru-RU" sz="2400" dirty="0" err="1">
                <a:latin typeface="Arial" panose="020B0604020202020204" pitchFamily="34" charset="0"/>
                <a:sym typeface="+mn-ea"/>
              </a:rPr>
              <a:t>п</a:t>
            </a:r>
            <a:r>
              <a:rPr altLang="x-none" sz="2400" dirty="0" err="1">
                <a:latin typeface="Arial" panose="020B0604020202020204" pitchFamily="34" charset="0"/>
                <a:sym typeface="+mn-ea"/>
              </a:rPr>
              <a:t>еретворення типів даних</a:t>
            </a:r>
            <a:r>
              <a:rPr lang="ru-RU" sz="2400" dirty="0" err="1">
                <a:latin typeface="Arial" panose="020B0604020202020204" pitchFamily="34" charset="0"/>
                <a:sym typeface="+mn-ea"/>
              </a:rPr>
              <a:t>, нав</a:t>
            </a:r>
            <a:r>
              <a:rPr lang="en-US" sz="2400" dirty="0" err="1">
                <a:latin typeface="Arial" panose="020B0604020202020204" pitchFamily="34" charset="0"/>
                <a:sym typeface="+mn-ea"/>
              </a:rPr>
              <a:t>i</a:t>
            </a:r>
            <a:r>
              <a:rPr lang="ru-RU" sz="2400" dirty="0" err="1">
                <a:latin typeface="Arial" panose="020B0604020202020204" pitchFamily="34" charset="0"/>
                <a:sym typeface="+mn-ea"/>
              </a:rPr>
              <a:t>що воно потр</a:t>
            </a:r>
            <a:r>
              <a:rPr lang="en-US" sz="2400" dirty="0" err="1">
                <a:latin typeface="Arial" panose="020B0604020202020204" pitchFamily="34" charset="0"/>
                <a:sym typeface="+mn-ea"/>
              </a:rPr>
              <a:t>i</a:t>
            </a:r>
            <a:r>
              <a:rPr lang="ru-RU" sz="2400" dirty="0" err="1">
                <a:latin typeface="Arial" panose="020B0604020202020204" pitchFamily="34" charset="0"/>
                <a:sym typeface="+mn-ea"/>
              </a:rPr>
              <a:t>бне</a:t>
            </a:r>
            <a:r>
              <a:rPr lang="uk-UA" altLang="ru-RU" sz="2400" dirty="0" err="1">
                <a:latin typeface="Arial" panose="020B0604020202020204" pitchFamily="34" charset="0"/>
                <a:sym typeface="+mn-ea"/>
              </a:rPr>
              <a:t>?</a:t>
            </a:r>
            <a:endParaRPr lang="ru-RU" sz="2400" dirty="0" err="1">
              <a:latin typeface="Arial" panose="020B0604020202020204" pitchFamily="34" charset="0"/>
              <a:sym typeface="+mn-ea"/>
            </a:endParaRPr>
          </a:p>
          <a:p>
            <a:pPr marL="339725" indent="-339725" defTabSz="457200">
              <a:spcBef>
                <a:spcPts val="77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ru-RU" sz="2400" dirty="0" err="1">
                <a:latin typeface="Arial" panose="020B0604020202020204" pitchFamily="34" charset="0"/>
                <a:sym typeface="+mn-ea"/>
              </a:rPr>
              <a:t>Як</a:t>
            </a:r>
            <a:r>
              <a:rPr lang="en-US" sz="2400" dirty="0" err="1">
                <a:latin typeface="Arial" panose="020B0604020202020204" pitchFamily="34" charset="0"/>
                <a:sym typeface="+mn-ea"/>
              </a:rPr>
              <a:t>i </a:t>
            </a:r>
            <a:r>
              <a:rPr lang="ru-RU" sz="2400" dirty="0" err="1">
                <a:latin typeface="Arial" panose="020B0604020202020204" pitchFamily="34" charset="0"/>
                <a:sym typeface="+mn-ea"/>
              </a:rPr>
              <a:t>бувають види перетворення тип</a:t>
            </a:r>
            <a:r>
              <a:rPr lang="en-US" sz="2400" dirty="0" err="1">
                <a:latin typeface="Arial" panose="020B0604020202020204" pitchFamily="34" charset="0"/>
                <a:sym typeface="+mn-ea"/>
              </a:rPr>
              <a:t>i</a:t>
            </a:r>
            <a:r>
              <a:rPr lang="ru-RU" sz="2400" dirty="0" err="1">
                <a:latin typeface="Arial" panose="020B0604020202020204" pitchFamily="34" charset="0"/>
                <a:sym typeface="+mn-ea"/>
              </a:rPr>
              <a:t>в</a:t>
            </a:r>
            <a:r>
              <a:rPr lang="uk-UA" altLang="ru-RU" sz="2400" dirty="0" err="1">
                <a:latin typeface="Arial" panose="020B0604020202020204" pitchFamily="34" charset="0"/>
                <a:sym typeface="+mn-ea"/>
              </a:rPr>
              <a:t>?</a:t>
            </a:r>
            <a:endParaRPr altLang="x-none" sz="24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39725" indent="-339725" defTabSz="457200">
              <a:spcBef>
                <a:spcPts val="77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ru-RU" sz="2400" dirty="0" err="1">
                <a:latin typeface="Arial" panose="020B0604020202020204" pitchFamily="34" charset="0"/>
                <a:sym typeface="+mn-ea"/>
              </a:rPr>
              <a:t>Принцип роботи </a:t>
            </a:r>
            <a:r>
              <a:rPr altLang="x-none" sz="2400" dirty="0" err="1">
                <a:latin typeface="Arial" panose="020B0604020202020204" pitchFamily="34" charset="0"/>
                <a:sym typeface="+mn-ea"/>
              </a:rPr>
              <a:t>операці</a:t>
            </a:r>
            <a:r>
              <a:rPr lang="ru-RU" altLang="x-none" sz="2400" dirty="0" err="1">
                <a:latin typeface="Arial" panose="020B0604020202020204" pitchFamily="34" charset="0"/>
                <a:sym typeface="+mn-ea"/>
              </a:rPr>
              <a:t>й</a:t>
            </a:r>
            <a:r>
              <a:rPr altLang="x-none" sz="2400" dirty="0" err="1">
                <a:latin typeface="Arial" panose="020B0604020202020204" pitchFamily="34" charset="0"/>
                <a:sym typeface="+mn-ea"/>
              </a:rPr>
              <a:t> «not», «and», «or»</a:t>
            </a:r>
            <a:endParaRPr altLang="x-none" sz="24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39725" indent="-339725" defTabSz="457200">
              <a:spcBef>
                <a:spcPts val="77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ru-RU" sz="2400" dirty="0" err="1">
                <a:latin typeface="Arial" panose="020B0604020202020204" pitchFamily="34" charset="0"/>
                <a:sym typeface="+mn-ea"/>
              </a:rPr>
              <a:t>Як працюють о</a:t>
            </a:r>
            <a:r>
              <a:rPr altLang="x-none" sz="2400" dirty="0" err="1">
                <a:latin typeface="Arial" panose="020B0604020202020204" pitchFamily="34" charset="0"/>
                <a:sym typeface="+mn-ea"/>
              </a:rPr>
              <a:t>ператори гілкування: if, if-else</a:t>
            </a:r>
            <a:r>
              <a:rPr lang="uk-UA" sz="2400" dirty="0" err="1">
                <a:latin typeface="Arial" panose="020B0604020202020204" pitchFamily="34" charset="0"/>
                <a:sym typeface="+mn-ea"/>
              </a:rPr>
              <a:t> </a:t>
            </a:r>
            <a:r>
              <a:rPr lang="en-US" sz="2400" dirty="0" err="1">
                <a:latin typeface="Arial" panose="020B0604020202020204" pitchFamily="34" charset="0"/>
                <a:sym typeface="+mn-ea"/>
              </a:rPr>
              <a:t>if</a:t>
            </a:r>
            <a:r>
              <a:rPr lang="uk-UA" sz="2400" dirty="0" err="1">
                <a:latin typeface="Arial" panose="020B0604020202020204" pitchFamily="34" charset="0"/>
                <a:sym typeface="+mn-ea"/>
              </a:rPr>
              <a:t>?</a:t>
            </a:r>
            <a:endParaRPr altLang="x-none" sz="24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39725" indent="-339725" defTabSz="457200">
              <a:spcBef>
                <a:spcPts val="77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ru-RU" sz="2400" dirty="0" err="1">
                <a:latin typeface="Arial" panose="020B0604020202020204" pitchFamily="34" charset="0"/>
                <a:sym typeface="+mn-ea"/>
              </a:rPr>
              <a:t>Нав</a:t>
            </a:r>
            <a:r>
              <a:rPr lang="en-US" sz="2400" dirty="0" err="1">
                <a:latin typeface="Arial" panose="020B0604020202020204" pitchFamily="34" charset="0"/>
                <a:sym typeface="+mn-ea"/>
              </a:rPr>
              <a:t>i</a:t>
            </a:r>
            <a:r>
              <a:rPr lang="ru-RU" sz="2400" dirty="0" err="1">
                <a:latin typeface="Arial" panose="020B0604020202020204" pitchFamily="34" charset="0"/>
                <a:sym typeface="+mn-ea"/>
              </a:rPr>
              <a:t>що потр</a:t>
            </a:r>
            <a:r>
              <a:rPr lang="en-US" sz="2400" dirty="0" err="1">
                <a:latin typeface="Arial" panose="020B0604020202020204" pitchFamily="34" charset="0"/>
                <a:sym typeface="+mn-ea"/>
              </a:rPr>
              <a:t>i</a:t>
            </a:r>
            <a:r>
              <a:rPr lang="ru-RU" sz="2400" dirty="0" err="1">
                <a:latin typeface="Arial" panose="020B0604020202020204" pitchFamily="34" charset="0"/>
                <a:sym typeface="+mn-ea"/>
              </a:rPr>
              <a:t>бен т</a:t>
            </a:r>
            <a:r>
              <a:rPr altLang="x-none" sz="2400" dirty="0" err="1">
                <a:latin typeface="Arial" panose="020B0604020202020204" pitchFamily="34" charset="0"/>
                <a:sym typeface="+mn-ea"/>
              </a:rPr>
              <a:t>ернарний оператор</a:t>
            </a:r>
            <a:r>
              <a:rPr lang="en-US" sz="2400" dirty="0" err="1">
                <a:latin typeface="Arial" panose="020B0604020202020204" pitchFamily="34" charset="0"/>
                <a:sym typeface="+mn-ea"/>
              </a:rPr>
              <a:t>?</a:t>
            </a:r>
            <a:endParaRPr altLang="x-none" sz="24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39725" indent="-339725" defTabSz="457200">
              <a:spcBef>
                <a:spcPts val="77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altLang="x-none" sz="2400" dirty="0" err="1">
                <a:latin typeface="Arial" panose="020B0604020202020204" pitchFamily="34" charset="0"/>
                <a:sym typeface="+mn-ea"/>
              </a:rPr>
              <a:t>Оператор множинного вибору </a:t>
            </a:r>
            <a:r>
              <a:rPr lang="en-US" altLang="x-none" sz="2400" dirty="0" err="1">
                <a:latin typeface="Arial" panose="020B0604020202020204" pitchFamily="34" charset="0"/>
                <a:sym typeface="+mn-ea"/>
              </a:rPr>
              <a:t>switch</a:t>
            </a:r>
            <a:endParaRPr lang="en-US" altLang="x-none" sz="2400" dirty="0" err="1">
              <a:latin typeface="Arial" panose="020B0604020202020204" pitchFamily="34" charset="0"/>
              <a:sym typeface="+mn-ea"/>
            </a:endParaRPr>
          </a:p>
          <a:p>
            <a:pPr marL="339725" indent="-339725" defTabSz="457200">
              <a:spcBef>
                <a:spcPts val="77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uk-UA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Як згенерувати випадкове число в С++?</a:t>
            </a:r>
            <a:endParaRPr altLang="x-none" sz="24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defTabSz="457200">
              <a:spcBef>
                <a:spcPts val="77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endParaRPr lang="ru-RU" altLang="ru-RU" sz="2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buNone/>
            </a:pPr>
            <a:r>
              <a:rPr dirty="0"/>
              <a:t>Рекомендац</a:t>
            </a:r>
            <a:r>
              <a:rPr lang="uk-UA" dirty="0"/>
              <a:t>і</a:t>
            </a:r>
            <a:r>
              <a:rPr dirty="0"/>
              <a:t>я</a:t>
            </a:r>
            <a:endParaRPr dirty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en-US" altLang="en-US" sz="2100" dirty="0"/>
              <a:t>Якщо два цикли працюють з одним набором елементів, можна виконати їх об'єднання (jamming). Вигода тут пояснюється усуненням витрат, пов'язаних із виконанням додаткового циклу.</a:t>
            </a:r>
            <a:endParaRPr lang="en-US" altLang="en-US" sz="2100" dirty="0"/>
          </a:p>
          <a:p>
            <a:pPr marL="0" indent="0">
              <a:buNone/>
            </a:pPr>
            <a:endParaRPr lang="en-US" altLang="en-US" sz="2100" dirty="0"/>
          </a:p>
          <a:p>
            <a:pPr marL="0" indent="0">
              <a:buNone/>
            </a:pPr>
            <a:r>
              <a:rPr lang="en-US" altLang="en-US" sz="2100" dirty="0"/>
              <a:t>Об'єднання циклів зазвичай вимагає, щоб умови циклів були однакові.</a:t>
            </a:r>
            <a:endParaRPr lang="en-US" altLang="en-US" sz="2100" dirty="0"/>
          </a:p>
          <a:p>
            <a:pPr marL="0" indent="0">
              <a:buNone/>
            </a:pPr>
            <a:endParaRPr lang="en-US" altLang="en-US" sz="2100" dirty="0"/>
          </a:p>
          <a:p>
            <a:pPr marL="0" indent="0">
              <a:buNone/>
            </a:pPr>
            <a:r>
              <a:rPr lang="en-US" altLang="en-US" sz="2100" dirty="0"/>
              <a:t>Економія часу становить 28% (C++), 32% (PHP), 4% (Visual Basic). Об'єднати цикли іноді важко.</a:t>
            </a:r>
            <a:endParaRPr lang="en-US" altLang="en-US" sz="2100" dirty="0"/>
          </a:p>
          <a:p>
            <a:pPr marL="0" indent="0">
              <a:buNone/>
            </a:pPr>
            <a:r>
              <a:rPr lang="en-US" altLang="en-US" sz="2100" dirty="0"/>
              <a:t>Будьте уважні: перш ніж об'єднувати цикли, переконайтеся, що це не порушить роботу інших частин коду.</a:t>
            </a:r>
            <a:endParaRPr lang="en-US" altLang="en-US" sz="21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uk-UA" altLang="ru-RU" dirty="0"/>
              <a:t>Лінія, складена із зірок</a:t>
            </a:r>
            <a:endParaRPr lang="uk-UA" altLang="ru-RU" dirty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en-US" altLang="ru-RU" b="1" dirty="0">
                <a:solidFill>
                  <a:srgbClr val="0070C0"/>
                </a:solidFill>
              </a:rPr>
              <a:t>int</a:t>
            </a:r>
            <a:r>
              <a:rPr lang="en-US" altLang="ru-RU" dirty="0">
                <a:solidFill>
                  <a:srgbClr val="0070C0"/>
                </a:solidFill>
              </a:rPr>
              <a:t> </a:t>
            </a:r>
            <a:r>
              <a:rPr lang="en-US" altLang="ru-RU" dirty="0"/>
              <a:t>count = 10;</a:t>
            </a:r>
            <a:endParaRPr lang="en-US" altLang="ru-RU" dirty="0"/>
          </a:p>
          <a:p>
            <a:pPr marL="0" indent="0">
              <a:buNone/>
            </a:pPr>
            <a:r>
              <a:rPr lang="en-US" altLang="ru-RU" b="1" dirty="0">
                <a:solidFill>
                  <a:srgbClr val="7030A0"/>
                </a:solidFill>
              </a:rPr>
              <a:t>for</a:t>
            </a:r>
            <a:r>
              <a:rPr lang="ru-RU" altLang="ru-RU" dirty="0">
                <a:solidFill>
                  <a:srgbClr val="7030A0"/>
                </a:solidFill>
              </a:rPr>
              <a:t> </a:t>
            </a:r>
            <a:r>
              <a:rPr lang="en-US" altLang="ru-RU" dirty="0"/>
              <a:t>(</a:t>
            </a:r>
            <a:r>
              <a:rPr lang="en-US" altLang="ru-RU" b="1" dirty="0">
                <a:solidFill>
                  <a:srgbClr val="0070C0"/>
                </a:solidFill>
              </a:rPr>
              <a:t>int</a:t>
            </a:r>
            <a:r>
              <a:rPr lang="en-US" altLang="ru-RU" dirty="0">
                <a:solidFill>
                  <a:srgbClr val="0070C0"/>
                </a:solidFill>
              </a:rPr>
              <a:t> </a:t>
            </a:r>
            <a:r>
              <a:rPr lang="en-US" altLang="ru-RU" dirty="0"/>
              <a:t>stars = 0; stars &lt; count; stars++)</a:t>
            </a:r>
            <a:r>
              <a:rPr lang="uk-UA" altLang="en-US" dirty="0"/>
              <a:t> </a:t>
            </a:r>
            <a:r>
              <a:rPr lang="en-US" altLang="ru-RU" dirty="0"/>
              <a:t>{</a:t>
            </a:r>
            <a:endParaRPr lang="en-US" altLang="ru-RU" dirty="0"/>
          </a:p>
          <a:p>
            <a:pPr marL="0" indent="0">
              <a:buNone/>
            </a:pPr>
            <a:r>
              <a:rPr lang="en-US" altLang="ru-RU" dirty="0"/>
              <a:t>    cout &lt;&lt; </a:t>
            </a:r>
            <a:r>
              <a:rPr lang="en-US" altLang="ru-RU" dirty="0">
                <a:solidFill>
                  <a:srgbClr val="C00000"/>
                </a:solidFill>
              </a:rPr>
              <a:t>“*”</a:t>
            </a:r>
            <a:r>
              <a:rPr lang="en-US" altLang="ru-RU" dirty="0"/>
              <a:t>;</a:t>
            </a:r>
            <a:endParaRPr lang="en-US" altLang="ru-RU" dirty="0"/>
          </a:p>
          <a:p>
            <a:pPr marL="0" indent="0">
              <a:buNone/>
            </a:pPr>
            <a:r>
              <a:rPr lang="en-US" altLang="ru-RU" dirty="0"/>
              <a:t>}</a:t>
            </a:r>
            <a:endParaRPr lang="en-US" altLang="ru-RU" dirty="0"/>
          </a:p>
          <a:p>
            <a:pPr marL="0" indent="0">
              <a:buNone/>
            </a:pPr>
            <a:r>
              <a:rPr lang="en-US" altLang="ru-RU" dirty="0"/>
              <a:t>cout &lt;&lt; </a:t>
            </a:r>
            <a:r>
              <a:rPr lang="en-US" altLang="ru-RU" dirty="0">
                <a:solidFill>
                  <a:srgbClr val="C00000"/>
                </a:solidFill>
              </a:rPr>
              <a:t>“\n”</a:t>
            </a:r>
            <a:r>
              <a:rPr lang="en-US" altLang="ru-RU" dirty="0"/>
              <a:t>;</a:t>
            </a:r>
            <a:endParaRPr lang="ru-RU" altLang="ru-RU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uk-UA" altLang="ru-RU" sz="4000" dirty="0"/>
              <a:t>Прямокутник, складений із зірок</a:t>
            </a:r>
            <a:endParaRPr lang="uk-UA" altLang="ru-RU" sz="4000" dirty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en-US" altLang="ru-RU" sz="2900" b="1" dirty="0">
                <a:solidFill>
                  <a:srgbClr val="0070C0"/>
                </a:solidFill>
              </a:rPr>
              <a:t>int</a:t>
            </a:r>
            <a:r>
              <a:rPr lang="en-US" altLang="ru-RU" sz="2900" dirty="0">
                <a:solidFill>
                  <a:srgbClr val="0070C0"/>
                </a:solidFill>
              </a:rPr>
              <a:t> </a:t>
            </a:r>
            <a:r>
              <a:rPr lang="en-US" altLang="ru-RU" sz="2900" dirty="0"/>
              <a:t>height = 5</a:t>
            </a:r>
            <a:r>
              <a:rPr lang="en-US" altLang="ru-RU" sz="2900" dirty="0">
                <a:solidFill>
                  <a:srgbClr val="7030A0"/>
                </a:solidFill>
              </a:rPr>
              <a:t>, </a:t>
            </a:r>
            <a:r>
              <a:rPr lang="en-US" altLang="ru-RU" sz="2900" dirty="0"/>
              <a:t>count = 10;</a:t>
            </a:r>
            <a:endParaRPr lang="en-US" altLang="ru-RU" sz="2900" dirty="0"/>
          </a:p>
          <a:p>
            <a:pPr marL="0" indent="0">
              <a:buNone/>
            </a:pPr>
            <a:r>
              <a:rPr lang="en-US" altLang="ru-RU" sz="2900" b="1" dirty="0">
                <a:solidFill>
                  <a:srgbClr val="7030A0"/>
                </a:solidFill>
              </a:rPr>
              <a:t>for</a:t>
            </a:r>
            <a:r>
              <a:rPr lang="ru-RU" altLang="ru-RU" sz="2900" dirty="0">
                <a:solidFill>
                  <a:srgbClr val="7030A0"/>
                </a:solidFill>
              </a:rPr>
              <a:t> </a:t>
            </a:r>
            <a:r>
              <a:rPr lang="en-US" altLang="ru-RU" sz="2900" dirty="0"/>
              <a:t>(</a:t>
            </a:r>
            <a:r>
              <a:rPr lang="en-US" altLang="ru-RU" sz="2900" b="1" dirty="0">
                <a:solidFill>
                  <a:srgbClr val="0070C0"/>
                </a:solidFill>
              </a:rPr>
              <a:t>int</a:t>
            </a:r>
            <a:r>
              <a:rPr lang="en-US" altLang="ru-RU" sz="2900" dirty="0">
                <a:solidFill>
                  <a:srgbClr val="0070C0"/>
                </a:solidFill>
              </a:rPr>
              <a:t> </a:t>
            </a:r>
            <a:r>
              <a:rPr lang="en-US" altLang="ru-RU" sz="2900" dirty="0"/>
              <a:t>lines = 0; lines &lt; height; lines++) {</a:t>
            </a:r>
            <a:endParaRPr lang="en-US" altLang="ru-RU" sz="2900" dirty="0"/>
          </a:p>
          <a:p>
            <a:pPr marL="0" indent="0">
              <a:buNone/>
            </a:pPr>
            <a:r>
              <a:rPr lang="en-US" altLang="ru-RU" sz="2900" b="1" dirty="0">
                <a:solidFill>
                  <a:srgbClr val="7030A0"/>
                </a:solidFill>
              </a:rPr>
              <a:t>        for</a:t>
            </a:r>
            <a:r>
              <a:rPr lang="ru-RU" altLang="ru-RU" sz="2900" dirty="0">
                <a:solidFill>
                  <a:srgbClr val="7030A0"/>
                </a:solidFill>
              </a:rPr>
              <a:t> </a:t>
            </a:r>
            <a:r>
              <a:rPr lang="en-US" altLang="ru-RU" sz="2900" dirty="0"/>
              <a:t>(</a:t>
            </a:r>
            <a:r>
              <a:rPr lang="en-US" altLang="ru-RU" sz="2900" b="1" dirty="0">
                <a:solidFill>
                  <a:srgbClr val="0070C0"/>
                </a:solidFill>
              </a:rPr>
              <a:t>int</a:t>
            </a:r>
            <a:r>
              <a:rPr lang="en-US" altLang="ru-RU" sz="2900" dirty="0">
                <a:solidFill>
                  <a:srgbClr val="0070C0"/>
                </a:solidFill>
              </a:rPr>
              <a:t> </a:t>
            </a:r>
            <a:r>
              <a:rPr lang="en-US" altLang="ru-RU" sz="2900" dirty="0"/>
              <a:t>stars = 0; stars &lt; count; stars++) {</a:t>
            </a:r>
            <a:endParaRPr lang="en-US" altLang="ru-RU" sz="2900" dirty="0"/>
          </a:p>
          <a:p>
            <a:pPr marL="0" indent="0">
              <a:buNone/>
            </a:pPr>
            <a:r>
              <a:rPr lang="ru-RU" altLang="ru-RU" sz="2900" dirty="0"/>
              <a:t>        </a:t>
            </a:r>
            <a:r>
              <a:rPr lang="en-US" altLang="ru-RU" sz="2900" dirty="0"/>
              <a:t>        cout &lt;&lt; </a:t>
            </a:r>
            <a:r>
              <a:rPr lang="en-US" altLang="ru-RU" sz="2900" dirty="0">
                <a:solidFill>
                  <a:srgbClr val="C00000"/>
                </a:solidFill>
                <a:sym typeface="+mn-ea"/>
              </a:rPr>
              <a:t>“*”</a:t>
            </a:r>
            <a:r>
              <a:rPr lang="en-US" altLang="ru-RU" sz="2900" dirty="0">
                <a:sym typeface="+mn-ea"/>
              </a:rPr>
              <a:t>;</a:t>
            </a:r>
            <a:endParaRPr lang="en-US" altLang="ru-RU" sz="2900" dirty="0"/>
          </a:p>
          <a:p>
            <a:pPr marL="0" indent="0">
              <a:buNone/>
            </a:pPr>
            <a:r>
              <a:rPr lang="en-US" altLang="ru-RU" sz="2900" dirty="0"/>
              <a:t>        }</a:t>
            </a:r>
            <a:endParaRPr lang="en-US" altLang="ru-RU" sz="2900" dirty="0"/>
          </a:p>
          <a:p>
            <a:pPr marL="0" indent="0">
              <a:buNone/>
            </a:pPr>
            <a:r>
              <a:rPr lang="en-US" altLang="ru-RU" sz="2900" dirty="0"/>
              <a:t>        cout &lt;&lt; </a:t>
            </a:r>
            <a:r>
              <a:rPr lang="en-US" altLang="ru-RU" sz="2900" dirty="0">
                <a:solidFill>
                  <a:srgbClr val="C00000"/>
                </a:solidFill>
                <a:sym typeface="+mn-ea"/>
              </a:rPr>
              <a:t>“\n”</a:t>
            </a:r>
            <a:r>
              <a:rPr lang="en-US" altLang="ru-RU" sz="2900" dirty="0">
                <a:sym typeface="+mn-ea"/>
              </a:rPr>
              <a:t>;</a:t>
            </a:r>
            <a:endParaRPr lang="ru-RU" altLang="ru-RU" sz="2900" dirty="0"/>
          </a:p>
          <a:p>
            <a:pPr marL="0" indent="0">
              <a:buNone/>
            </a:pPr>
            <a:r>
              <a:rPr lang="en-US" altLang="ru-RU" sz="2900" dirty="0"/>
              <a:t>}</a:t>
            </a:r>
            <a:endParaRPr lang="en-US" altLang="ru-RU" sz="2900" dirty="0"/>
          </a:p>
          <a:p>
            <a:pPr marL="0" indent="0">
              <a:buNone/>
            </a:pPr>
            <a:r>
              <a:rPr lang="en-US" altLang="ru-RU" sz="2900" dirty="0"/>
              <a:t>cout &lt;&lt; </a:t>
            </a:r>
            <a:r>
              <a:rPr lang="en-US" altLang="ru-RU" sz="2900" dirty="0">
                <a:solidFill>
                  <a:srgbClr val="C00000"/>
                </a:solidFill>
                <a:sym typeface="+mn-ea"/>
              </a:rPr>
              <a:t>“\n”</a:t>
            </a:r>
            <a:r>
              <a:rPr lang="en-US" altLang="ru-RU" sz="2900" dirty="0">
                <a:sym typeface="+mn-ea"/>
              </a:rPr>
              <a:t>;</a:t>
            </a:r>
            <a:endParaRPr lang="ru-RU" altLang="ru-RU" sz="2900" dirty="0"/>
          </a:p>
          <a:p>
            <a:pPr marL="0" indent="0">
              <a:buNone/>
            </a:pPr>
            <a:endParaRPr lang="ru-RU" altLang="ru-RU" sz="27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uk-UA" altLang="ru-RU" sz="4000" dirty="0"/>
              <a:t>Додаємо більше семантики</a:t>
            </a:r>
            <a:endParaRPr lang="uk-UA" altLang="ru-RU" sz="4000" dirty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823913" y="1457325"/>
            <a:ext cx="7924800" cy="4419600"/>
          </a:xfrm>
        </p:spPr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en-US" altLang="ru-RU" sz="3100" b="1" dirty="0">
                <a:solidFill>
                  <a:srgbClr val="0070C0"/>
                </a:solidFill>
              </a:rPr>
              <a:t>int</a:t>
            </a:r>
            <a:r>
              <a:rPr lang="en-US" altLang="ru-RU" sz="3100" dirty="0">
                <a:solidFill>
                  <a:srgbClr val="0070C0"/>
                </a:solidFill>
              </a:rPr>
              <a:t> </a:t>
            </a:r>
            <a:r>
              <a:rPr lang="en-US" altLang="ru-RU" sz="3100" dirty="0"/>
              <a:t>height = 5</a:t>
            </a:r>
            <a:r>
              <a:rPr lang="en-US" altLang="ru-RU" sz="3100" dirty="0">
                <a:solidFill>
                  <a:srgbClr val="7030A0"/>
                </a:solidFill>
              </a:rPr>
              <a:t>;</a:t>
            </a:r>
            <a:endParaRPr lang="en-US" altLang="ru-RU" sz="31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ru-RU" sz="3100" b="1" dirty="0">
                <a:solidFill>
                  <a:srgbClr val="0070C0"/>
                </a:solidFill>
              </a:rPr>
              <a:t>int</a:t>
            </a:r>
            <a:r>
              <a:rPr lang="en-US" altLang="ru-RU" sz="3100" dirty="0">
                <a:solidFill>
                  <a:srgbClr val="0070C0"/>
                </a:solidFill>
              </a:rPr>
              <a:t> </a:t>
            </a:r>
            <a:r>
              <a:rPr lang="en-US" altLang="ru-RU" sz="3100" dirty="0"/>
              <a:t>width = 10;</a:t>
            </a:r>
            <a:endParaRPr lang="en-US" altLang="ru-RU" sz="3100" dirty="0"/>
          </a:p>
          <a:p>
            <a:pPr marL="0" indent="0">
              <a:buNone/>
            </a:pPr>
            <a:r>
              <a:rPr lang="en-US" altLang="ru-RU" sz="3100" b="1" dirty="0">
                <a:solidFill>
                  <a:srgbClr val="7030A0"/>
                </a:solidFill>
              </a:rPr>
              <a:t>for</a:t>
            </a:r>
            <a:r>
              <a:rPr lang="ru-RU" altLang="ru-RU" sz="3100" dirty="0">
                <a:solidFill>
                  <a:srgbClr val="7030A0"/>
                </a:solidFill>
              </a:rPr>
              <a:t> </a:t>
            </a:r>
            <a:r>
              <a:rPr lang="en-US" altLang="ru-RU" sz="3100" dirty="0"/>
              <a:t>(</a:t>
            </a:r>
            <a:r>
              <a:rPr lang="en-US" altLang="ru-RU" sz="3100" b="1" dirty="0">
                <a:solidFill>
                  <a:srgbClr val="0070C0"/>
                </a:solidFill>
              </a:rPr>
              <a:t>int</a:t>
            </a:r>
            <a:r>
              <a:rPr lang="en-US" altLang="ru-RU" sz="3100" dirty="0">
                <a:solidFill>
                  <a:srgbClr val="0070C0"/>
                </a:solidFill>
              </a:rPr>
              <a:t> </a:t>
            </a:r>
            <a:r>
              <a:rPr lang="en-US" altLang="ru-RU" sz="3100" dirty="0"/>
              <a:t>y = 0; y &lt; height; y++) {</a:t>
            </a:r>
            <a:endParaRPr lang="en-US" altLang="ru-RU" sz="3100" dirty="0"/>
          </a:p>
          <a:p>
            <a:pPr marL="0" indent="0">
              <a:buNone/>
            </a:pPr>
            <a:r>
              <a:rPr lang="en-US" altLang="ru-RU" sz="3100" b="1" dirty="0">
                <a:solidFill>
                  <a:srgbClr val="7030A0"/>
                </a:solidFill>
              </a:rPr>
              <a:t>        for</a:t>
            </a:r>
            <a:r>
              <a:rPr lang="ru-RU" altLang="ru-RU" sz="3100" dirty="0">
                <a:solidFill>
                  <a:srgbClr val="7030A0"/>
                </a:solidFill>
              </a:rPr>
              <a:t> </a:t>
            </a:r>
            <a:r>
              <a:rPr lang="en-US" altLang="ru-RU" sz="3100" dirty="0"/>
              <a:t>(</a:t>
            </a:r>
            <a:r>
              <a:rPr lang="en-US" altLang="ru-RU" sz="3100" b="1" dirty="0">
                <a:solidFill>
                  <a:srgbClr val="0070C0"/>
                </a:solidFill>
              </a:rPr>
              <a:t>int</a:t>
            </a:r>
            <a:r>
              <a:rPr lang="en-US" altLang="ru-RU" sz="3100" dirty="0">
                <a:solidFill>
                  <a:srgbClr val="0070C0"/>
                </a:solidFill>
              </a:rPr>
              <a:t> </a:t>
            </a:r>
            <a:r>
              <a:rPr lang="en-US" altLang="ru-RU" sz="3100" dirty="0"/>
              <a:t>x = 0; x &lt; width; x++) {</a:t>
            </a:r>
            <a:endParaRPr lang="en-US" altLang="ru-RU" sz="3100" dirty="0"/>
          </a:p>
          <a:p>
            <a:pPr marL="0" indent="0">
              <a:buNone/>
            </a:pPr>
            <a:r>
              <a:rPr lang="ru-RU" altLang="ru-RU" sz="3100" dirty="0"/>
              <a:t>        </a:t>
            </a:r>
            <a:r>
              <a:rPr lang="en-US" altLang="ru-RU" sz="3100" dirty="0"/>
              <a:t>        cout &lt;&lt; </a:t>
            </a:r>
            <a:r>
              <a:rPr lang="en-US" altLang="ru-RU" sz="3100" dirty="0">
                <a:solidFill>
                  <a:srgbClr val="C00000"/>
                </a:solidFill>
                <a:sym typeface="+mn-ea"/>
              </a:rPr>
              <a:t>“*”</a:t>
            </a:r>
            <a:r>
              <a:rPr lang="en-US" altLang="ru-RU" sz="3100" dirty="0">
                <a:sym typeface="+mn-ea"/>
              </a:rPr>
              <a:t>;</a:t>
            </a:r>
            <a:endParaRPr lang="en-US" altLang="ru-RU" sz="3100" dirty="0"/>
          </a:p>
          <a:p>
            <a:pPr marL="0" indent="0">
              <a:buNone/>
            </a:pPr>
            <a:r>
              <a:rPr lang="en-US" altLang="ru-RU" sz="3100" dirty="0"/>
              <a:t>        }</a:t>
            </a:r>
            <a:endParaRPr lang="en-US" altLang="ru-RU" sz="3100" dirty="0"/>
          </a:p>
          <a:p>
            <a:pPr marL="0" indent="0">
              <a:buNone/>
            </a:pPr>
            <a:r>
              <a:rPr lang="en-US" altLang="ru-RU" sz="3100" dirty="0"/>
              <a:t>        cout &lt;&lt; </a:t>
            </a:r>
            <a:r>
              <a:rPr lang="en-US" altLang="ru-RU" sz="3100" dirty="0">
                <a:solidFill>
                  <a:srgbClr val="C00000"/>
                </a:solidFill>
                <a:sym typeface="+mn-ea"/>
              </a:rPr>
              <a:t>“\n”</a:t>
            </a:r>
            <a:r>
              <a:rPr lang="en-US" altLang="ru-RU" sz="3100" dirty="0">
                <a:sym typeface="+mn-ea"/>
              </a:rPr>
              <a:t>;</a:t>
            </a:r>
            <a:endParaRPr lang="ru-RU" altLang="ru-RU" sz="3100" dirty="0"/>
          </a:p>
          <a:p>
            <a:pPr marL="0" indent="0">
              <a:buNone/>
            </a:pPr>
            <a:r>
              <a:rPr lang="en-US" altLang="ru-RU" sz="3100" dirty="0"/>
              <a:t>}</a:t>
            </a:r>
            <a:endParaRPr lang="ru-RU" altLang="ru-RU" sz="31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Заголовок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ru-RU" altLang="ru-RU" dirty="0"/>
              <a:t>Псевдограф</a:t>
            </a:r>
            <a:r>
              <a:rPr lang="uk-UA" altLang="ru-RU" dirty="0"/>
              <a:t>і</a:t>
            </a:r>
            <a:r>
              <a:rPr lang="ru-RU" altLang="ru-RU" dirty="0"/>
              <a:t>ка</a:t>
            </a:r>
            <a:endParaRPr lang="ru-RU" altLang="ru-RU" dirty="0"/>
          </a:p>
        </p:txBody>
      </p:sp>
      <p:pic>
        <p:nvPicPr>
          <p:cNvPr id="20483" name="Picture 2" descr="C:\Users\Саша\Desktop\first.G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1913" y="1412875"/>
            <a:ext cx="6048375" cy="54038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Заголовок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ru-RU" altLang="ru-RU" dirty="0"/>
              <a:t>Псевдограф</a:t>
            </a:r>
            <a:r>
              <a:rPr lang="uk-UA" altLang="ru-RU" dirty="0"/>
              <a:t>і</a:t>
            </a:r>
            <a:r>
              <a:rPr lang="ru-RU" altLang="ru-RU" dirty="0"/>
              <a:t>ка</a:t>
            </a:r>
            <a:endParaRPr lang="ru-RU" altLang="ru-RU" dirty="0"/>
          </a:p>
        </p:txBody>
      </p:sp>
      <p:pic>
        <p:nvPicPr>
          <p:cNvPr id="2" name="Picture 1" descr="Снимок экрана 2025-01-23 1608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6195" y="1700530"/>
            <a:ext cx="9180830" cy="369316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Заголовок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ru-RU" dirty="0"/>
              <a:t>Практика для ДЗ</a:t>
            </a:r>
            <a:endParaRPr lang="ru-RU" dirty="0"/>
          </a:p>
        </p:txBody>
      </p:sp>
      <p:pic>
        <p:nvPicPr>
          <p:cNvPr id="3" name="Content Placeholder 2" descr="Снимок экрана 2025-01-23 16350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83260" y="1412875"/>
            <a:ext cx="7564755" cy="533717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Заголовок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ru-RU" altLang="ru-RU" dirty="0"/>
              <a:t>Тест для л</a:t>
            </a:r>
            <a:r>
              <a:rPr lang="uk-UA" altLang="ru-RU" dirty="0"/>
              <a:t>ьотчиків</a:t>
            </a:r>
            <a:endParaRPr lang="uk-UA" altLang="ru-RU" dirty="0"/>
          </a:p>
        </p:txBody>
      </p:sp>
      <p:sp>
        <p:nvSpPr>
          <p:cNvPr id="22531" name="Объект 2"/>
          <p:cNvSpPr>
            <a:spLocks noGrp="1"/>
          </p:cNvSpPr>
          <p:nvPr>
            <p:ph idx="1"/>
          </p:nvPr>
        </p:nvSpPr>
        <p:spPr>
          <a:xfrm>
            <a:off x="609600" y="1556703"/>
            <a:ext cx="7924800" cy="4419600"/>
          </a:xfrm>
        </p:spPr>
        <p:txBody>
          <a:bodyPr vert="horz" wrap="square" lIns="91440" tIns="45720" rIns="91440" bIns="45720" anchor="t" anchorCtr="0"/>
          <a:p>
            <a:pPr marL="0" indent="0" algn="ctr">
              <a:buNone/>
            </a:pPr>
            <a:r>
              <a:rPr lang="en-US" altLang="ru-RU" sz="6500" b="1" dirty="0">
                <a:hlinkClick r:id="rId1"/>
              </a:rPr>
              <a:t>https://git.io/vA9gP</a:t>
            </a:r>
            <a:endParaRPr lang="ru-RU" altLang="ru-RU" sz="6500" b="1" dirty="0"/>
          </a:p>
          <a:p>
            <a:pPr marL="0" indent="0">
              <a:buNone/>
            </a:pPr>
            <a:endParaRPr lang="ru-RU" altLang="ru-R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95" y="2995930"/>
            <a:ext cx="7751445" cy="341693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Заголовок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dirty="0"/>
              <a:t>По</a:t>
            </a:r>
            <a:r>
              <a:rPr lang="uk-UA" dirty="0"/>
              <a:t>шук закономірностей</a:t>
            </a:r>
            <a:endParaRPr lang="uk-UA" dirty="0"/>
          </a:p>
        </p:txBody>
      </p:sp>
      <p:sp>
        <p:nvSpPr>
          <p:cNvPr id="23555" name="Объект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en-US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hlinkClick r:id="rId1"/>
              </a:rPr>
              <a:t>https://www.iq-test.cc/</a:t>
            </a:r>
            <a:endParaRPr lang="en-US" altLang="en-US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hlinkClick r:id="rId1"/>
            </a:endParaRPr>
          </a:p>
          <a:p>
            <a:r>
              <a:rPr lang="en-US" altLang="en-US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hlinkClick r:id="rId2"/>
              </a:rPr>
              <a:t>https://en.testometrika.com/</a:t>
            </a:r>
            <a:endParaRPr lang="en-US" altLang="en-US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hlinkClick r:id="rId2"/>
            </a:endParaRPr>
          </a:p>
          <a:p>
            <a:r>
              <a:rPr lang="en-US" altLang="en-US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https://international-iq-test.com/uk/</a:t>
            </a:r>
            <a:endParaRPr lang="en-US" altLang="en-US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  <a:p>
            <a:r>
              <a:rPr lang="en-US" altLang="en-US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https://www.universaliqtest.com/uk</a:t>
            </a:r>
            <a:endParaRPr lang="en-US" altLang="en-US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  <a:p>
            <a:endParaRPr lang="en-US" altLang="en-US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9506" name="Text Box 73728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ru-RU" altLang="x-none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Домашнє завдання</a:t>
            </a:r>
            <a:endParaRPr lang="ru-RU" altLang="x-none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49507" name="Text Box 73729"/>
          <p:cNvSpPr txBox="1"/>
          <p:nvPr/>
        </p:nvSpPr>
        <p:spPr>
          <a:xfrm>
            <a:off x="395288" y="1385888"/>
            <a:ext cx="8353425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339725" indent="-339725" defTabSz="457200">
              <a:spcBef>
                <a:spcPts val="450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ru-RU" altLang="x-none" sz="2500" b="1" dirty="0" err="1">
                <a:solidFill>
                  <a:srgbClr val="000000"/>
                </a:solidFill>
                <a:latin typeface="Arial" panose="020B0604020202020204" pitchFamily="34" charset="0"/>
              </a:rPr>
              <a:t>Виконати завдання </a:t>
            </a:r>
            <a:r>
              <a:rPr lang="uk-UA" altLang="ru-RU" sz="2500" b="1" dirty="0" err="1">
                <a:solidFill>
                  <a:srgbClr val="000000"/>
                </a:solidFill>
                <a:latin typeface="Arial" panose="020B0604020202020204" pitchFamily="34" charset="0"/>
              </a:rPr>
              <a:t>за посиланням: </a:t>
            </a:r>
            <a:r>
              <a:rPr lang="en-US" altLang="en-US" sz="2500" b="1" dirty="0" err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Arial" panose="020B0604020202020204" pitchFamily="34" charset="0"/>
              </a:rPr>
              <a:t>https://gist.github.com/sunmeat/7c394ca860c762009a77398e54c94515</a:t>
            </a:r>
            <a:endParaRPr lang="en-US" altLang="en-US" sz="2500" b="1" dirty="0" err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Arial" panose="020B0604020202020204" pitchFamily="34" charset="0"/>
            </a:endParaRPr>
          </a:p>
          <a:p>
            <a:pPr marL="339725" indent="-339725" defTabSz="457200">
              <a:spcBef>
                <a:spcPts val="450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uk-UA" altLang="ru-RU" sz="2500" b="1" dirty="0" err="1">
                <a:solidFill>
                  <a:srgbClr val="000000"/>
                </a:solidFill>
                <a:latin typeface="Arial" panose="020B0604020202020204" pitchFamily="34" charset="0"/>
              </a:rPr>
              <a:t>Надіслати рішення на майстат, у вигляді коментаря з посиланням на ваш публічний гіст (або репозиторій гітхаб)</a:t>
            </a:r>
            <a:endParaRPr lang="ru-RU" altLang="x-none" sz="2500" b="1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39725" indent="-339725" defTabSz="457200">
              <a:spcBef>
                <a:spcPts val="450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ru-RU" altLang="x-none" sz="2500" b="1" dirty="0" err="1">
                <a:solidFill>
                  <a:srgbClr val="000000"/>
                </a:solidFill>
                <a:latin typeface="Arial" panose="020B0604020202020204" pitchFamily="34" charset="0"/>
              </a:rPr>
              <a:t>Прочитати</a:t>
            </a:r>
            <a:r>
              <a:rPr lang="uk-UA" altLang="ru-RU" sz="2500" b="1" dirty="0" err="1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ru-RU" altLang="x-none" sz="2500" b="1" dirty="0" err="1">
                <a:solidFill>
                  <a:srgbClr val="000000"/>
                </a:solidFill>
                <a:latin typeface="Arial" panose="020B0604020202020204" pitchFamily="34" charset="0"/>
              </a:rPr>
              <a:t>глави книги Стівена Прати</a:t>
            </a:r>
            <a:r>
              <a:rPr lang="uk-UA" altLang="ru-RU" sz="2500" b="1" dirty="0" err="1">
                <a:solidFill>
                  <a:srgbClr val="000000"/>
                </a:solidFill>
                <a:latin typeface="Arial" panose="020B0604020202020204" pitchFamily="34" charset="0"/>
              </a:rPr>
              <a:t> про цикли</a:t>
            </a:r>
            <a:endParaRPr lang="uk-UA" altLang="ru-RU" sz="2500" b="1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Заголовок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ru-RU" altLang="ru-RU" dirty="0"/>
              <a:t>Призначення циклів</a:t>
            </a:r>
            <a:endParaRPr lang="ru-RU" alt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</p:nvPr>
        </p:nvGraphicFramePr>
        <p:xfrm>
          <a:off x="825500" y="2852738"/>
          <a:ext cx="7923213" cy="3240088"/>
        </p:xfrm>
        <a:graphic>
          <a:graphicData uri="http://schemas.openxmlformats.org/drawingml/2006/table">
            <a:tbl>
              <a:tblPr/>
              <a:tblGrid>
                <a:gridCol w="7923213"/>
              </a:tblGrid>
              <a:tr h="3240087">
                <a:tc>
                  <a:txBody>
                    <a:bodyPr/>
                    <a:lstStyle/>
                    <a:p>
                      <a:r>
                        <a:rPr lang="ru-RU" sz="2200" dirty="0"/>
                        <a:t>0. Узяти тарілку з раковини.</a:t>
                      </a:r>
                      <a:endParaRPr lang="ru-RU" sz="2200" dirty="0"/>
                    </a:p>
                    <a:p>
                      <a:r>
                        <a:rPr lang="ru-RU" sz="2200" dirty="0"/>
                        <a:t>1. Намилити тарілку засобом для миття посуду.</a:t>
                      </a:r>
                      <a:endParaRPr lang="ru-RU" sz="2200" dirty="0"/>
                    </a:p>
                    <a:p>
                      <a:r>
                        <a:rPr lang="ru-RU" sz="2200" dirty="0"/>
                        <a:t>2. Потерти тарілку мочалкою.</a:t>
                      </a:r>
                      <a:endParaRPr lang="ru-RU" sz="2200" dirty="0"/>
                    </a:p>
                    <a:p>
                      <a:r>
                        <a:rPr lang="ru-RU" sz="2200" dirty="0"/>
                        <a:t>3. Змити мильну піну з тарілки.</a:t>
                      </a:r>
                      <a:endParaRPr lang="ru-RU" sz="2200" dirty="0"/>
                    </a:p>
                    <a:p>
                      <a:r>
                        <a:rPr lang="ru-RU" sz="2200" dirty="0"/>
                        <a:t>4. Витерти тарілку.</a:t>
                      </a:r>
                      <a:endParaRPr lang="ru-RU" sz="2200" dirty="0"/>
                    </a:p>
                    <a:p>
                      <a:r>
                        <a:rPr lang="ru-RU" sz="2200" dirty="0"/>
                        <a:t>5. Поставити тарілку на полицю.</a:t>
                      </a:r>
                      <a:endParaRPr lang="ru-RU" sz="2200" dirty="0"/>
                    </a:p>
                    <a:p>
                      <a:r>
                        <a:rPr lang="ru-RU" sz="2200" dirty="0"/>
                        <a:t>6. Кінець програми.</a:t>
                      </a:r>
                      <a:endParaRPr lang="ru-RU" sz="22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128" name="Rectangle 1"/>
          <p:cNvSpPr/>
          <p:nvPr/>
        </p:nvSpPr>
        <p:spPr>
          <a:xfrm>
            <a:off x="487363" y="1617821"/>
            <a:ext cx="8045450" cy="135382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0">
            <a:spAutoFit/>
          </a:bodyPr>
          <a:p>
            <a:pPr eaLnBrk="0" hangingPunct="0"/>
            <a:r>
              <a:rPr lang="ru-RU" altLang="ru-RU" sz="2200" dirty="0">
                <a:latin typeface="Arial" panose="020B0604020202020204" pitchFamily="34" charset="0"/>
              </a:rPr>
              <a:t>Дуже часто, як у реальному житті, так і під час написання програм, виникає необхідність повторення будь-якої дії кілька разів.</a:t>
            </a:r>
            <a:r>
              <a:rPr lang="en-US" altLang="ru-RU" sz="2200" dirty="0">
                <a:latin typeface="Arial" panose="020B0604020202020204" pitchFamily="34" charset="0"/>
              </a:rPr>
              <a:t> </a:t>
            </a:r>
            <a:r>
              <a:rPr lang="ru-RU" altLang="ru-RU" sz="2200" dirty="0">
                <a:latin typeface="Arial" panose="020B0604020202020204" pitchFamily="34" charset="0"/>
              </a:rPr>
              <a:t>Наприклад, уявімо алгоритм, що реалізує миття тарілок:</a:t>
            </a:r>
            <a:endParaRPr lang="ru-RU" altLang="ru-RU" sz="2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Заголовок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ru-RU" altLang="ru-RU" dirty="0"/>
              <a:t>Повторення дій</a:t>
            </a:r>
            <a:endParaRPr lang="ru-RU" alt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</p:nvPr>
        </p:nvGraphicFramePr>
        <p:xfrm>
          <a:off x="968375" y="3267075"/>
          <a:ext cx="7924800" cy="2682875"/>
        </p:xfrm>
        <a:graphic>
          <a:graphicData uri="http://schemas.openxmlformats.org/drawingml/2006/table">
            <a:tbl>
              <a:tblPr/>
              <a:tblGrid>
                <a:gridCol w="7924800"/>
              </a:tblGrid>
              <a:tr h="2682875">
                <a:tc>
                  <a:txBody>
                    <a:bodyPr/>
                    <a:lstStyle/>
                    <a:p>
                      <a:r>
                        <a:rPr lang="ru-RU" sz="2200" dirty="0"/>
                        <a:t>0. Узяти тарілку з раковини.</a:t>
                      </a:r>
                      <a:endParaRPr lang="ru-RU" sz="2200" dirty="0"/>
                    </a:p>
                    <a:p>
                      <a:r>
                        <a:rPr lang="ru-RU" sz="2200" dirty="0"/>
                        <a:t>1. Намилити тарілку засобом для миття посуду.</a:t>
                      </a:r>
                      <a:endParaRPr lang="ru-RU" sz="2200" dirty="0"/>
                    </a:p>
                    <a:p>
                      <a:r>
                        <a:rPr lang="ru-RU" sz="2200" dirty="0"/>
                        <a:t>2. Потерти тарілку мочалкою.</a:t>
                      </a:r>
                      <a:endParaRPr lang="ru-RU" sz="2200" dirty="0"/>
                    </a:p>
                    <a:p>
                      <a:r>
                        <a:rPr lang="ru-RU" sz="2200" dirty="0"/>
                        <a:t>3. Змити мильну піну з тарілки.</a:t>
                      </a:r>
                      <a:endParaRPr lang="ru-RU" sz="2200" dirty="0"/>
                    </a:p>
                    <a:p>
                      <a:r>
                        <a:rPr lang="ru-RU" sz="2200" dirty="0"/>
                        <a:t>4. Витерти тарілку.</a:t>
                      </a:r>
                      <a:endParaRPr lang="ru-RU" sz="2200" dirty="0"/>
                    </a:p>
                    <a:p>
                      <a:r>
                        <a:rPr lang="ru-RU" sz="2200" dirty="0"/>
                        <a:t>5. Поставити тарілку на полицю.</a:t>
                      </a:r>
                      <a:endParaRPr lang="ru-RU" sz="2200" dirty="0"/>
                    </a:p>
                    <a:p>
                      <a:r>
                        <a:rPr lang="ru-RU" sz="2200" dirty="0"/>
                        <a:t>6. Якщо є ще брудні тарілки, </a:t>
                      </a:r>
                      <a:r>
                        <a:rPr lang="ru-RU" sz="2200" dirty="0">
                          <a:gradFill>
                            <a:gsLst>
                              <a:gs pos="0">
                                <a:srgbClr val="007BD3"/>
                              </a:gs>
                              <a:gs pos="100000">
                                <a:srgbClr val="034373"/>
                              </a:gs>
                            </a:gsLst>
                            <a:lin scaled="0"/>
                          </a:gradFill>
                        </a:rPr>
                        <a:t>повернутися до пункту 0</a:t>
                      </a:r>
                      <a:r>
                        <a:rPr lang="ru-RU" sz="2200" dirty="0"/>
                        <a:t>.</a:t>
                      </a:r>
                      <a:endParaRPr lang="ru-RU" sz="2200" dirty="0"/>
                    </a:p>
                    <a:p>
                      <a:r>
                        <a:rPr lang="ru-RU" sz="2200" dirty="0"/>
                        <a:t>7. Кінець програми.</a:t>
                      </a:r>
                      <a:endParaRPr lang="ru-RU" sz="22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152" name="Rectangle 1"/>
          <p:cNvSpPr/>
          <p:nvPr/>
        </p:nvSpPr>
        <p:spPr>
          <a:xfrm>
            <a:off x="468313" y="1479550"/>
            <a:ext cx="8043862" cy="166211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ctr" anchorCtr="0">
            <a:spAutoFit/>
          </a:bodyPr>
          <a:p>
            <a:pPr eaLnBrk="0" hangingPunct="0"/>
            <a:r>
              <a:rPr lang="ru-RU" altLang="ru-RU" dirty="0">
                <a:latin typeface="Arial" panose="020B0604020202020204" pitchFamily="34" charset="0"/>
              </a:rPr>
              <a:t>Але, якщо тарілок буде більше однієї, то вимитою все одно виявиться тільки одна тарілка... Це пов'язано з тим, що програма виконує всі дії лінійним чином - зверху вниз по порядку. Отже, нам необхідно придумати, яким способом змусити програму повторити набір конкретних дій, і при цьому визначити потрібну кількість повторів. Правильний алгоритм матиме такий вигляд:</a:t>
            </a:r>
            <a:endParaRPr lang="ru-RU" altLang="ru-RU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Заголовок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ru-RU" altLang="ru-RU" dirty="0"/>
              <a:t>Визначення циклу</a:t>
            </a:r>
            <a:endParaRPr lang="ru-RU" altLang="ru-RU" dirty="0"/>
          </a:p>
        </p:txBody>
      </p:sp>
      <p:sp>
        <p:nvSpPr>
          <p:cNvPr id="7170" name="Объект 2"/>
          <p:cNvSpPr>
            <a:spLocks noGrp="1"/>
          </p:cNvSpPr>
          <p:nvPr>
            <p:ph idx="1"/>
          </p:nvPr>
        </p:nvSpPr>
        <p:spPr>
          <a:xfrm>
            <a:off x="684213" y="1484313"/>
            <a:ext cx="7924800" cy="4419600"/>
          </a:xfrm>
          <a:ln/>
        </p:spPr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ru-RU" altLang="ru-RU" sz="2100" dirty="0"/>
              <a:t>Щоб визначити, повторювати дії спочатку чи ні - використовується умова "якщо є ще брудні тарілки". Якщо</a:t>
            </a:r>
            <a:r>
              <a:rPr lang="en-US" altLang="ru-RU" sz="2100" dirty="0"/>
              <a:t>  </a:t>
            </a:r>
            <a:r>
              <a:rPr lang="ru-RU" altLang="ru-RU" sz="2100" dirty="0"/>
              <a:t> ця умова істинна - то дії повторюються, а якщо хибна - </a:t>
            </a:r>
            <a:r>
              <a:rPr lang="en-US" altLang="ru-RU" sz="2100" dirty="0"/>
              <a:t>        </a:t>
            </a:r>
            <a:r>
              <a:rPr lang="ru-RU" altLang="ru-RU" sz="2100" dirty="0"/>
              <a:t>то виконується наступний пункт алгоритму.</a:t>
            </a:r>
            <a:endParaRPr lang="ru-RU" altLang="ru-RU" sz="2100" dirty="0"/>
          </a:p>
          <a:p>
            <a:pPr marL="0" indent="0">
              <a:buNone/>
            </a:pPr>
            <a:endParaRPr lang="ru-RU" altLang="ru-RU" sz="2100" dirty="0"/>
          </a:p>
          <a:p>
            <a:pPr marL="0" indent="0">
              <a:buNone/>
            </a:pPr>
            <a:r>
              <a:rPr lang="ru-RU" altLang="ru-RU" sz="2100" b="1" dirty="0">
                <a:solidFill>
                  <a:srgbClr val="FF0000"/>
                </a:solidFill>
              </a:rPr>
              <a:t>Цикл - спеціальна конструкція мови програмування, </a:t>
            </a:r>
            <a:r>
              <a:rPr lang="en-US" altLang="ru-RU" sz="2100" b="1" dirty="0">
                <a:solidFill>
                  <a:srgbClr val="FF0000"/>
                </a:solidFill>
              </a:rPr>
              <a:t>      </a:t>
            </a:r>
            <a:r>
              <a:rPr lang="ru-RU" altLang="ru-RU" sz="2100" b="1" dirty="0">
                <a:solidFill>
                  <a:srgbClr val="FF0000"/>
                </a:solidFill>
              </a:rPr>
              <a:t>за допомогою якої той чи інший набір команд можна виконати потрібну кількість разів, залежно від якоїсь умови.</a:t>
            </a:r>
            <a:endParaRPr lang="ru-RU" altLang="ru-RU" sz="21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altLang="ru-RU" sz="2100" dirty="0"/>
          </a:p>
          <a:p>
            <a:pPr marL="0" indent="0">
              <a:buNone/>
            </a:pPr>
            <a:r>
              <a:rPr lang="ru-RU" altLang="ru-RU" sz="2100" b="1" dirty="0"/>
              <a:t>Інша назва циклу - конструкція повторення. А кожне повторення дії називається КРОК ЦИКЛУ або ІТЕРАЦІЯ.</a:t>
            </a:r>
            <a:endParaRPr lang="ru-RU" altLang="ru-RU" sz="21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Заголовок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ru-RU" altLang="ru-RU" dirty="0"/>
              <a:t>Види циклів </a:t>
            </a:r>
            <a:r>
              <a:rPr lang="ru-RU" altLang="en-US" dirty="0"/>
              <a:t>у </a:t>
            </a:r>
            <a:r>
              <a:rPr lang="ru-RU" altLang="ru-RU" dirty="0"/>
              <a:t>C++</a:t>
            </a:r>
            <a:endParaRPr lang="ru-RU" alt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sz="2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У мові C++ існує кілька реалізацій циклів:</a:t>
            </a:r>
            <a:endParaRPr kumimoji="0" sz="25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sz="25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sz="25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while (цикл із передумовою) </a:t>
            </a:r>
            <a:endParaRPr kumimoji="0" sz="25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sz="25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do... while (цикл із постумовою)</a:t>
            </a:r>
            <a:endParaRPr kumimoji="0" sz="25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sz="25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(лічильник із передумовою) </a:t>
            </a:r>
            <a:endParaRPr kumimoji="0" sz="25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sz="25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foreach (перебір елементів колекції) </a:t>
            </a:r>
            <a:endParaRPr kumimoji="0" sz="25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ru-RU" altLang="ru-RU" dirty="0"/>
              <a:t>Синтаксис циклу while</a:t>
            </a:r>
            <a:endParaRPr lang="ru-RU" altLang="ru-RU" dirty="0"/>
          </a:p>
        </p:txBody>
      </p:sp>
      <p:sp>
        <p:nvSpPr>
          <p:cNvPr id="9218" name="Content Placeholder 2"/>
          <p:cNvSpPr>
            <a:spLocks noGrp="1"/>
          </p:cNvSpPr>
          <p:nvPr>
            <p:ph idx="1"/>
          </p:nvPr>
        </p:nvSpPr>
        <p:spPr>
          <a:xfrm>
            <a:off x="642938" y="1628775"/>
            <a:ext cx="7924800" cy="4419600"/>
          </a:xfrm>
          <a:ln/>
        </p:spPr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ru-RU" altLang="ru-RU" b="1" dirty="0"/>
              <a:t>while (умова) оператор</a:t>
            </a:r>
            <a:endParaRPr lang="ru-RU" altLang="ru-RU" b="1" dirty="0"/>
          </a:p>
          <a:p>
            <a:pPr marL="0" indent="0">
              <a:buNone/>
            </a:pPr>
            <a:endParaRPr lang="ru-RU" altLang="ru-RU" dirty="0"/>
          </a:p>
          <a:p>
            <a:pPr marL="0" indent="0">
              <a:buNone/>
            </a:pPr>
            <a:r>
              <a:rPr lang="ru-RU" altLang="ru-RU" dirty="0"/>
              <a:t>Умова - будь-який вірно складений вираз із результатом типу bool.</a:t>
            </a:r>
            <a:endParaRPr lang="ru-RU" altLang="ru-RU" dirty="0"/>
          </a:p>
          <a:p>
            <a:pPr marL="0" indent="0">
              <a:buNone/>
            </a:pPr>
            <a:r>
              <a:rPr lang="ru-RU" altLang="ru-RU" dirty="0"/>
              <a:t>Оператор виконуватиметься доти, доки умовний вираз істинний. Коли умова стає хибною, керування передається рядку коду, що йде після циклу. </a:t>
            </a:r>
            <a:endParaRPr lang="ru-RU" alt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Заголовок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ru-RU" altLang="ru-RU" dirty="0"/>
              <a:t>Розширений синтаксис while</a:t>
            </a:r>
            <a:endParaRPr lang="ru-RU" altLang="ru-RU" dirty="0"/>
          </a:p>
        </p:txBody>
      </p:sp>
      <p:sp>
        <p:nvSpPr>
          <p:cNvPr id="10242" name="Объект 2"/>
          <p:cNvSpPr>
            <a:spLocks noGrp="1"/>
          </p:cNvSpPr>
          <p:nvPr>
            <p:ph idx="1"/>
          </p:nvPr>
        </p:nvSpPr>
        <p:spPr>
          <a:xfrm>
            <a:off x="684213" y="1341438"/>
            <a:ext cx="7924800" cy="4419600"/>
          </a:xfrm>
          <a:ln/>
        </p:spPr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ru-RU" altLang="ru-RU" sz="3500" dirty="0"/>
              <a:t>створення керуючої змінної;</a:t>
            </a:r>
            <a:endParaRPr lang="ru-RU" altLang="ru-RU" sz="3500" dirty="0"/>
          </a:p>
          <a:p>
            <a:pPr marL="0" indent="0">
              <a:buNone/>
            </a:pPr>
            <a:r>
              <a:rPr lang="ru-RU" altLang="ru-RU" sz="3500" dirty="0"/>
              <a:t>ініціалізація </a:t>
            </a:r>
            <a:r>
              <a:rPr lang="ru-RU" altLang="en-US" sz="3500" dirty="0"/>
              <a:t>КЗ</a:t>
            </a:r>
            <a:r>
              <a:rPr lang="ru-RU" altLang="ru-RU" sz="3500" dirty="0"/>
              <a:t>;</a:t>
            </a:r>
            <a:endParaRPr lang="ru-RU" altLang="ru-RU" sz="3500" dirty="0"/>
          </a:p>
          <a:p>
            <a:pPr marL="0" indent="0">
              <a:buNone/>
            </a:pPr>
            <a:r>
              <a:rPr lang="ru-RU" altLang="ru-RU" sz="3500" dirty="0"/>
              <a:t>while (умова за участю </a:t>
            </a:r>
            <a:r>
              <a:rPr lang="ru-RU" altLang="en-US" sz="3500" dirty="0"/>
              <a:t>КЗ</a:t>
            </a:r>
            <a:r>
              <a:rPr lang="ru-RU" altLang="ru-RU" sz="3500" dirty="0"/>
              <a:t>)</a:t>
            </a:r>
            <a:endParaRPr lang="ru-RU" altLang="ru-RU" sz="3500" dirty="0"/>
          </a:p>
          <a:p>
            <a:pPr marL="0" indent="0">
              <a:buNone/>
            </a:pPr>
            <a:r>
              <a:rPr lang="ru-RU" altLang="ru-RU" sz="3500" dirty="0"/>
              <a:t>{</a:t>
            </a:r>
            <a:endParaRPr lang="ru-RU" altLang="ru-RU" sz="3500" dirty="0"/>
          </a:p>
          <a:p>
            <a:pPr marL="0" indent="0">
              <a:buNone/>
            </a:pPr>
            <a:r>
              <a:rPr lang="ru-RU" altLang="ru-RU" sz="3500" dirty="0"/>
              <a:t>    тіло циклу;</a:t>
            </a:r>
            <a:endParaRPr lang="ru-RU" altLang="ru-RU" sz="3500" dirty="0"/>
          </a:p>
          <a:p>
            <a:pPr marL="0" indent="0">
              <a:buNone/>
            </a:pPr>
            <a:r>
              <a:rPr lang="ru-RU" altLang="ru-RU" sz="3500" dirty="0"/>
              <a:t>    зміна </a:t>
            </a:r>
            <a:r>
              <a:rPr lang="ru-RU" altLang="en-US" sz="3500" dirty="0"/>
              <a:t>КЗ</a:t>
            </a:r>
            <a:r>
              <a:rPr lang="ru-RU" altLang="ru-RU" sz="3500" dirty="0"/>
              <a:t>;</a:t>
            </a:r>
            <a:endParaRPr lang="ru-RU" altLang="ru-RU" sz="3500" dirty="0"/>
          </a:p>
          <a:p>
            <a:pPr marL="0" indent="0">
              <a:buNone/>
            </a:pPr>
            <a:r>
              <a:rPr lang="ru-RU" altLang="ru-RU" sz="3500" dirty="0"/>
              <a:t>}</a:t>
            </a:r>
            <a:endParaRPr lang="ru-RU" altLang="ru-RU" sz="350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583*144"/>
  <p:tag name="TABLE_ENDDRAG_RECT" val="81*287*583*144"/>
</p:tagLst>
</file>

<file path=ppt/theme/theme1.xml><?xml version="1.0" encoding="utf-8"?>
<a:theme xmlns:a="http://schemas.openxmlformats.org/drawingml/2006/main" name="Скругленный">
  <a:themeElements>
    <a:clrScheme name="Скругленный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Скругленный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Скругленный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кругленный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кругленный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кругленный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кругленный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кругленный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кругленный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кругленный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кругленный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кругленный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Скругленный">
  <a:themeElements>
    <a:clrScheme name="Скругленный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Скругленный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Скругленный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кругленный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кругленный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кругленный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кругленный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кругленный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кругленный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кругленный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кругленный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кругленный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0</TotalTime>
  <Words>10234</Words>
  <Application>WPS Presentation</Application>
  <PresentationFormat/>
  <Paragraphs>326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39</vt:i4>
      </vt:variant>
    </vt:vector>
  </HeadingPairs>
  <TitlesOfParts>
    <vt:vector size="49" baseType="lpstr">
      <vt:lpstr>Arial</vt:lpstr>
      <vt:lpstr>SimSun</vt:lpstr>
      <vt:lpstr>Wingdings</vt:lpstr>
      <vt:lpstr>Times New Roman</vt:lpstr>
      <vt:lpstr>Arial Black</vt:lpstr>
      <vt:lpstr>Microsoft YaHei</vt:lpstr>
      <vt:lpstr>Arial Unicode MS</vt:lpstr>
      <vt:lpstr>Arial Unicode MS</vt:lpstr>
      <vt:lpstr>Скругленный</vt:lpstr>
      <vt:lpstr>1_Скругленный</vt:lpstr>
      <vt:lpstr>PowerPoint 演示文稿</vt:lpstr>
      <vt:lpstr>PowerPoint 演示文稿</vt:lpstr>
      <vt:lpstr>Контрольні питання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Оператор break</vt:lpstr>
      <vt:lpstr>Вiчний цикл + break</vt:lpstr>
      <vt:lpstr>Оператор continue</vt:lpstr>
      <vt:lpstr>Робота з відладчиком</vt:lpstr>
      <vt:lpstr>Поняття бага</vt:lpstr>
      <vt:lpstr>Походження терміна</vt:lpstr>
      <vt:lpstr>Відладчик у Visual Studio</vt:lpstr>
      <vt:lpstr>Синтаксис цикла for</vt:lpstr>
      <vt:lpstr>Простой пример кода</vt:lpstr>
      <vt:lpstr>Особенности цикла for</vt:lpstr>
      <vt:lpstr>Особенности цикла for</vt:lpstr>
      <vt:lpstr>Особенности цикла for</vt:lpstr>
      <vt:lpstr>Особенности цикла for</vt:lpstr>
      <vt:lpstr>Особенности цикла for</vt:lpstr>
      <vt:lpstr>Особенности цикла for</vt:lpstr>
      <vt:lpstr>Рекомендация</vt:lpstr>
      <vt:lpstr>Рисуем линию из звёзд</vt:lpstr>
      <vt:lpstr>Рисуем прямоугольник из звёзд</vt:lpstr>
      <vt:lpstr>Нужно больше семантики</vt:lpstr>
      <vt:lpstr>Псевдографика</vt:lpstr>
      <vt:lpstr>Псевдографіка</vt:lpstr>
      <vt:lpstr>Псевдографіка</vt:lpstr>
      <vt:lpstr>Тест для лётчиков</vt:lpstr>
      <vt:lpstr>Поиск закономерностей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Объектная модель в Java</dc:title>
  <dc:creator>Карабцев</dc:creator>
  <cp:lastModifiedBy>Александр Загор�</cp:lastModifiedBy>
  <cp:revision>1000</cp:revision>
  <dcterms:created xsi:type="dcterms:W3CDTF">2005-09-22T16:26:09Z</dcterms:created>
  <dcterms:modified xsi:type="dcterms:W3CDTF">2025-01-23T14:42:08Z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8CDCCA1EA9FB4645A498C6EA9589A07C_12</vt:lpwstr>
  </property>
  <property fmtid="{D5CDD505-2E9C-101B-9397-08002B2CF9AE}" pid="3" name="KSOProductBuildVer">
    <vt:lpwstr>1033-12.2.0.19826</vt:lpwstr>
  </property>
</Properties>
</file>