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9" r:id="rId6"/>
    <p:sldId id="551" r:id="rId7"/>
    <p:sldId id="561" r:id="rId8"/>
    <p:sldId id="562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79" r:id="rId21"/>
    <p:sldId id="581" r:id="rId22"/>
    <p:sldId id="582" r:id="rId23"/>
    <p:sldId id="583" r:id="rId24"/>
    <p:sldId id="584" r:id="rId25"/>
    <p:sldId id="585" r:id="rId26"/>
    <p:sldId id="586" r:id="rId27"/>
    <p:sldId id="587" r:id="rId28"/>
    <p:sldId id="588" r:id="rId29"/>
    <p:sldId id="589" r:id="rId30"/>
    <p:sldId id="559" r:id="rId31"/>
  </p:sldIdLst>
  <p:sldSz cx="9144000" cy="6858000" type="screen4x3"/>
  <p:notesSz cx="6858000" cy="9144000"/>
  <p:defaultTextStyle>
    <a:defPPr>
      <a:defRPr lang="en-GB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icrosoft YaHei" panose="020B0503020204020204" charset="-122"/>
        <a:cs typeface="+mn-cs"/>
      </a:defRPr>
    </a:lvl1pPr>
    <a:lvl2pPr marL="742950" lvl="1" indent="-28575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2pPr>
    <a:lvl3pPr marL="1143000" lvl="2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3pPr>
    <a:lvl4pPr marL="1600200" lvl="3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4pPr>
    <a:lvl5pPr marL="2057400" lvl="4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5pPr>
    <a:lvl6pPr marL="2286000" lvl="5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6pPr>
    <a:lvl7pPr marL="2743200" lvl="6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7pPr>
    <a:lvl8pPr marL="3200400" lvl="7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8pPr>
    <a:lvl9pPr marL="3657600" lvl="8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2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88"/>
        <p:guide pos="2839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ounded Rectangle 307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5" name="Rounded Rectangle 307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6" name="Text Box 3074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7" name="Text Box 3075"/>
          <p:cNvSpPr txBox="1"/>
          <p:nvPr/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8" name="Slide Image Placeholder 3076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9" name="Text Placeholder 3077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endParaRPr lang="en-GB" altLang="en-US"/>
          </a:p>
        </p:txBody>
      </p:sp>
      <p:sp>
        <p:nvSpPr>
          <p:cNvPr id="3080" name="Text Box 3078"/>
          <p:cNvSpPr txBox="1"/>
          <p:nvPr/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2" name="Slide Number Placeholder 3079"/>
          <p:cNvSpPr>
            <a:spLocks noGrp="1"/>
          </p:cNvSpPr>
          <p:nvPr>
            <p:ph type="sldNum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 eaLnBrk="1" fontAlgn="base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strike="noStrike" noProof="1" dirty="0" err="1">
                <a:latin typeface="Times New Roman" panose="02020603050405020304" pitchFamily="16" charset="0"/>
                <a:ea typeface="Arial Unicode MS" charset="-122"/>
                <a:cs typeface="+mn-cs"/>
              </a:rPr>
            </a:fld>
            <a:endParaRPr lang="ru-RU" altLang="x-none" sz="1200" strike="noStrike" noProof="1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solidFill>
                  <a:srgbClr val="000000"/>
                </a:solidFill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solidFill>
                <a:srgbClr val="000000"/>
              </a:solidFill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123" name="Slide Image Placeholder 78848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124" name="Text Placeholder 78849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Slide Number Placeholder 1"/>
          <p:cNvSpPr/>
          <p:nvPr>
            <p:ph type="sldNum" sz="quarter"/>
          </p:nvPr>
        </p:nvSpPr>
        <p:spPr>
          <a:xfrm>
            <a:off x="3884613" y="8685213"/>
            <a:ext cx="2954337" cy="4397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0002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147" name="Slide Image Placeholder 276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148" name="Text Placeholder 276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Slide Number Placeholder 1"/>
          <p:cNvSpPr/>
          <p:nvPr>
            <p:ph type="sldNum" sz="quarter"/>
          </p:nvPr>
        </p:nvSpPr>
        <p:spPr>
          <a:xfrm>
            <a:off x="3884613" y="8685213"/>
            <a:ext cx="2954337" cy="4397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0002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147" name="Slide Image Placeholder 276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148" name="Text Placeholder 276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Slide Number Placeholder 1"/>
          <p:cNvSpPr/>
          <p:nvPr>
            <p:ph type="sldNum" sz="quarter"/>
          </p:nvPr>
        </p:nvSpPr>
        <p:spPr>
          <a:xfrm>
            <a:off x="3884613" y="8685213"/>
            <a:ext cx="2954337" cy="4397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0002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147" name="Slide Image Placeholder 276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148" name="Text Placeholder 276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Slide Number Placeholder 1"/>
          <p:cNvSpPr/>
          <p:nvPr>
            <p:ph type="sldNum" sz="quarter"/>
          </p:nvPr>
        </p:nvSpPr>
        <p:spPr>
          <a:xfrm>
            <a:off x="3884613" y="8685213"/>
            <a:ext cx="2954337" cy="4397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0002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147" name="Slide Image Placeholder 276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148" name="Text Placeholder 276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Slide Number Placeholder 1"/>
          <p:cNvSpPr/>
          <p:nvPr>
            <p:ph type="sldNum" sz="quarter"/>
          </p:nvPr>
        </p:nvSpPr>
        <p:spPr>
          <a:xfrm>
            <a:off x="3884613" y="8685213"/>
            <a:ext cx="2954337" cy="4397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0002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147" name="Slide Image Placeholder 276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148" name="Text Placeholder 276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Slide Number Placeholder 1"/>
          <p:cNvSpPr/>
          <p:nvPr>
            <p:ph type="sldNum" sz="quarter"/>
          </p:nvPr>
        </p:nvSpPr>
        <p:spPr>
          <a:xfrm>
            <a:off x="3884613" y="8685213"/>
            <a:ext cx="2954337" cy="4397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0002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147" name="Slide Image Placeholder 276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148" name="Text Placeholder 276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Slide Number Placeholder 1"/>
          <p:cNvSpPr/>
          <p:nvPr>
            <p:ph type="sldNum" sz="quarter"/>
          </p:nvPr>
        </p:nvSpPr>
        <p:spPr>
          <a:xfrm>
            <a:off x="3884613" y="8685213"/>
            <a:ext cx="2954337" cy="4397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0002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147" name="Slide Image Placeholder 276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148" name="Text Placeholder 276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Slide Number Placeholder 1"/>
          <p:cNvSpPr/>
          <p:nvPr>
            <p:ph type="sldNum" sz="quarter"/>
          </p:nvPr>
        </p:nvSpPr>
        <p:spPr>
          <a:xfrm>
            <a:off x="3884613" y="8685213"/>
            <a:ext cx="2954337" cy="4397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0002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147" name="Slide Image Placeholder 276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148" name="Text Placeholder 276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Slide Number Placeholder 1"/>
          <p:cNvSpPr/>
          <p:nvPr>
            <p:ph type="sldNum" sz="quarter"/>
          </p:nvPr>
        </p:nvSpPr>
        <p:spPr>
          <a:xfrm>
            <a:off x="3884613" y="8685213"/>
            <a:ext cx="2954337" cy="4397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0002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147" name="Slide Image Placeholder 276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148" name="Text Placeholder 276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Slide Number Placeholder 1"/>
          <p:cNvSpPr/>
          <p:nvPr>
            <p:ph type="sldNum" sz="quarter"/>
          </p:nvPr>
        </p:nvSpPr>
        <p:spPr>
          <a:xfrm>
            <a:off x="3884613" y="8685213"/>
            <a:ext cx="2954337" cy="4397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0002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147" name="Slide Image Placeholder 276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148" name="Text Placeholder 276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Slide Number Placeholder 1"/>
          <p:cNvSpPr/>
          <p:nvPr>
            <p:ph type="sldNum" sz="quarter"/>
          </p:nvPr>
        </p:nvSpPr>
        <p:spPr>
          <a:xfrm>
            <a:off x="3884613" y="8685213"/>
            <a:ext cx="2954337" cy="4397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0002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147" name="Slide Image Placeholder 276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148" name="Text Placeholder 276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Slide Number Placeholder 1"/>
          <p:cNvSpPr/>
          <p:nvPr>
            <p:ph type="sldNum" sz="quarter"/>
          </p:nvPr>
        </p:nvSpPr>
        <p:spPr>
          <a:xfrm>
            <a:off x="3884613" y="8685213"/>
            <a:ext cx="2954337" cy="4397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0002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147" name="Slide Image Placeholder 276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148" name="Text Placeholder 276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Slide Number Placeholder 1"/>
          <p:cNvSpPr/>
          <p:nvPr>
            <p:ph type="sldNum" sz="quarter"/>
          </p:nvPr>
        </p:nvSpPr>
        <p:spPr>
          <a:xfrm>
            <a:off x="3884613" y="8685213"/>
            <a:ext cx="2954337" cy="4397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0002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147" name="Slide Image Placeholder 276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148" name="Text Placeholder 276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Slide Number Placeholder 1"/>
          <p:cNvSpPr/>
          <p:nvPr>
            <p:ph type="sldNum" sz="quarter"/>
          </p:nvPr>
        </p:nvSpPr>
        <p:spPr>
          <a:xfrm>
            <a:off x="3884613" y="8685213"/>
            <a:ext cx="2954337" cy="4397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0002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147" name="Slide Image Placeholder 276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148" name="Text Placeholder 276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Slide Number Placeholder 1"/>
          <p:cNvSpPr/>
          <p:nvPr>
            <p:ph type="sldNum" sz="quarter"/>
          </p:nvPr>
        </p:nvSpPr>
        <p:spPr>
          <a:xfrm>
            <a:off x="3884613" y="8685213"/>
            <a:ext cx="2954337" cy="4397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0002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147" name="Slide Image Placeholder 276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148" name="Text Placeholder 276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Slide Number Placeholder 1"/>
          <p:cNvSpPr/>
          <p:nvPr>
            <p:ph type="sldNum" sz="quarter"/>
          </p:nvPr>
        </p:nvSpPr>
        <p:spPr>
          <a:xfrm>
            <a:off x="3884613" y="8685213"/>
            <a:ext cx="2954337" cy="4397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0002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147" name="Slide Image Placeholder 276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148" name="Text Placeholder 276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Slide Number Placeholder 1"/>
          <p:cNvSpPr/>
          <p:nvPr>
            <p:ph type="sldNum" sz="quarter"/>
          </p:nvPr>
        </p:nvSpPr>
        <p:spPr>
          <a:xfrm>
            <a:off x="3884613" y="8685213"/>
            <a:ext cx="2954337" cy="4397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0002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147" name="Slide Image Placeholder 276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148" name="Text Placeholder 276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Slide Number Placeholder 1"/>
          <p:cNvSpPr/>
          <p:nvPr>
            <p:ph type="sldNum" sz="quarter"/>
          </p:nvPr>
        </p:nvSpPr>
        <p:spPr>
          <a:xfrm>
            <a:off x="3884613" y="8685213"/>
            <a:ext cx="2954337" cy="4397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0002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4099" name="Slide Image Placeholder 26624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4100" name="Text Placeholder 26625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Slide Number Placeholder 1"/>
          <p:cNvSpPr/>
          <p:nvPr>
            <p:ph type="sldNum" sz="quarter"/>
          </p:nvPr>
        </p:nvSpPr>
        <p:spPr>
          <a:xfrm>
            <a:off x="3884613" y="8685213"/>
            <a:ext cx="2954337" cy="4397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0002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147" name="Slide Image Placeholder 276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148" name="Text Placeholder 276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Slide Number Placeholder 1"/>
          <p:cNvSpPr/>
          <p:nvPr>
            <p:ph type="sldNum" sz="quarter"/>
          </p:nvPr>
        </p:nvSpPr>
        <p:spPr>
          <a:xfrm>
            <a:off x="3884613" y="8685213"/>
            <a:ext cx="2954337" cy="4397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0002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147" name="Slide Image Placeholder 276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148" name="Text Placeholder 276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Slide Number Placeholder 1"/>
          <p:cNvSpPr/>
          <p:nvPr>
            <p:ph type="sldNum" sz="quarter"/>
          </p:nvPr>
        </p:nvSpPr>
        <p:spPr>
          <a:xfrm>
            <a:off x="3884613" y="8685213"/>
            <a:ext cx="2954337" cy="4397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0002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147" name="Slide Image Placeholder 276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148" name="Text Placeholder 276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Slide Number Placeholder 1"/>
          <p:cNvSpPr/>
          <p:nvPr>
            <p:ph type="sldNum" sz="quarter"/>
          </p:nvPr>
        </p:nvSpPr>
        <p:spPr>
          <a:xfrm>
            <a:off x="3884613" y="8685213"/>
            <a:ext cx="2954337" cy="4397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0002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147" name="Slide Image Placeholder 276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148" name="Text Placeholder 276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Slide Number Placeholder 1"/>
          <p:cNvSpPr/>
          <p:nvPr>
            <p:ph type="sldNum" sz="quarter"/>
          </p:nvPr>
        </p:nvSpPr>
        <p:spPr>
          <a:xfrm>
            <a:off x="3884613" y="8685213"/>
            <a:ext cx="2954337" cy="439737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0002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147" name="Slide Image Placeholder 276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148" name="Text Placeholder 276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7235" y="228600"/>
            <a:ext cx="2083991" cy="57880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1160" cy="57880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629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7235" y="228600"/>
            <a:ext cx="2083991" cy="57880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1160" cy="57880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629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1024"/>
          <p:cNvGrpSpPr/>
          <p:nvPr/>
        </p:nvGrpSpPr>
        <p:grpSpPr>
          <a:xfrm>
            <a:off x="0" y="152400"/>
            <a:ext cx="8683625" cy="6092825"/>
            <a:chOff x="0" y="96"/>
            <a:chExt cx="5470" cy="3838"/>
          </a:xfrm>
        </p:grpSpPr>
        <p:sp>
          <p:nvSpPr>
            <p:cNvPr id="1027" name="Rounded Rectangle 1025"/>
            <p:cNvSpPr/>
            <p:nvPr/>
          </p:nvSpPr>
          <p:spPr>
            <a:xfrm>
              <a:off x="240" y="336"/>
              <a:ext cx="5230" cy="3598"/>
            </a:xfrm>
            <a:prstGeom prst="roundRect">
              <a:avLst>
                <a:gd name="adj" fmla="val 13727"/>
              </a:avLst>
            </a:prstGeom>
            <a:noFill/>
            <a:ln w="5076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28" name="Freeform 1026"/>
            <p:cNvSpPr/>
            <p:nvPr/>
          </p:nvSpPr>
          <p:spPr>
            <a:xfrm>
              <a:off x="0" y="96"/>
              <a:ext cx="5374" cy="7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</a:cxnLst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9" name="Straight Connector 1027"/>
            <p:cNvSpPr/>
            <p:nvPr/>
          </p:nvSpPr>
          <p:spPr>
            <a:xfrm>
              <a:off x="0" y="768"/>
              <a:ext cx="5086" cy="0"/>
            </a:xfrm>
            <a:prstGeom prst="line">
              <a:avLst/>
            </a:prstGeom>
            <a:ln w="38160" cap="sq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030" name="Title 1028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2112" cy="9112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en-GB" altLang="en-US" dirty="0"/>
              <a:t>Для правки текста заголовка щелкните мышью</a:t>
            </a:r>
            <a:endParaRPr lang="en-GB" altLang="en-US" dirty="0"/>
          </a:p>
        </p:txBody>
      </p:sp>
      <p:sp>
        <p:nvSpPr>
          <p:cNvPr id="1031" name="Text Placeholder 1029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1625" cy="44164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en-GB" altLang="en-US" dirty="0"/>
              <a:t>Для правки структуры щелкните мышью</a:t>
            </a:r>
            <a:endParaRPr lang="en-GB" altLang="en-US" dirty="0"/>
          </a:p>
          <a:p>
            <a:pPr lvl="1"/>
            <a:r>
              <a:rPr lang="en-GB" altLang="en-US" dirty="0"/>
              <a:t>Второй уровень структуры</a:t>
            </a:r>
            <a:endParaRPr lang="en-GB" altLang="en-US" dirty="0"/>
          </a:p>
          <a:p>
            <a:pPr lvl="2"/>
            <a:r>
              <a:rPr lang="en-GB" altLang="en-US" dirty="0"/>
              <a:t>Третий уровень структуры</a:t>
            </a:r>
            <a:endParaRPr lang="en-GB" altLang="en-US" dirty="0"/>
          </a:p>
          <a:p>
            <a:pPr lvl="3"/>
            <a:r>
              <a:rPr lang="en-GB" altLang="en-US" dirty="0"/>
              <a:t>Четвёртый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Пятый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Шестой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Седьмой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Восьмой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Девятый уровень структуры</a:t>
            </a:r>
            <a:endParaRPr lang="en-GB" altLang="en-US" dirty="0"/>
          </a:p>
        </p:txBody>
      </p:sp>
      <p:sp>
        <p:nvSpPr>
          <p:cNvPr id="1032" name="Text Box 1030"/>
          <p:cNvSpPr txBox="1"/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3" name="Text Box 103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Slide Number Placeholder 1032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04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>
              <a:buFontTx/>
              <a:defRPr/>
            </a:lvl1pPr>
          </a:lstStyle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Group 2048"/>
          <p:cNvGrpSpPr/>
          <p:nvPr/>
        </p:nvGrpSpPr>
        <p:grpSpPr>
          <a:xfrm>
            <a:off x="0" y="927100"/>
            <a:ext cx="8988425" cy="4492625"/>
            <a:chOff x="0" y="584"/>
            <a:chExt cx="5662" cy="2830"/>
          </a:xfrm>
        </p:grpSpPr>
        <p:sp>
          <p:nvSpPr>
            <p:cNvPr id="2051" name="Rounded Rectangle 2049"/>
            <p:cNvSpPr/>
            <p:nvPr/>
          </p:nvSpPr>
          <p:spPr>
            <a:xfrm>
              <a:off x="432" y="1304"/>
              <a:ext cx="4654" cy="2110"/>
            </a:xfrm>
            <a:prstGeom prst="roundRect">
              <a:avLst>
                <a:gd name="adj" fmla="val 16667"/>
              </a:avLst>
            </a:prstGeom>
            <a:noFill/>
            <a:ln w="5076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052" name="Rectangles 2050"/>
            <p:cNvSpPr/>
            <p:nvPr/>
          </p:nvSpPr>
          <p:spPr>
            <a:xfrm>
              <a:off x="144" y="584"/>
              <a:ext cx="4510" cy="622"/>
            </a:xfrm>
            <a:prstGeom prst="rect">
              <a:avLst/>
            </a:prstGeom>
            <a:solidFill>
              <a:srgbClr val="FFFFFF"/>
            </a:solidFill>
            <a:ln w="5724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053" name="Freeform 2051"/>
            <p:cNvSpPr/>
            <p:nvPr/>
          </p:nvSpPr>
          <p:spPr>
            <a:xfrm>
              <a:off x="0" y="872"/>
              <a:ext cx="5662" cy="1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02408" y="0"/>
                </a:cxn>
                <a:cxn ang="0">
                  <a:pos x="7685207" y="785242"/>
                </a:cxn>
                <a:cxn ang="0">
                  <a:pos x="6903952" y="1567867"/>
                </a:cxn>
                <a:cxn ang="0">
                  <a:pos x="0" y="1567867"/>
                </a:cxn>
              </a:cxnLst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4" name="Straight Connector 2052"/>
            <p:cNvSpPr/>
            <p:nvPr/>
          </p:nvSpPr>
          <p:spPr>
            <a:xfrm>
              <a:off x="0" y="1928"/>
              <a:ext cx="5230" cy="0"/>
            </a:xfrm>
            <a:prstGeom prst="line">
              <a:avLst/>
            </a:prstGeom>
            <a:ln w="50760" cap="sq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055" name="Title 2053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2112" cy="9112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en-GB" altLang="en-US" dirty="0"/>
              <a:t>Для правки текста заголовка щелкните мышью</a:t>
            </a:r>
            <a:endParaRPr lang="en-GB" altLang="en-US" dirty="0"/>
          </a:p>
        </p:txBody>
      </p:sp>
      <p:sp>
        <p:nvSpPr>
          <p:cNvPr id="2056" name="Text Placeholder 2054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1625" cy="44164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en-GB" altLang="en-US" dirty="0"/>
              <a:t>Для правки структуры щелкните мышью</a:t>
            </a:r>
            <a:endParaRPr lang="en-GB" altLang="en-US" dirty="0"/>
          </a:p>
          <a:p>
            <a:pPr lvl="1"/>
            <a:r>
              <a:rPr lang="en-GB" altLang="en-US" dirty="0"/>
              <a:t>Второй уровень структуры</a:t>
            </a:r>
            <a:endParaRPr lang="en-GB" altLang="en-US" dirty="0"/>
          </a:p>
          <a:p>
            <a:pPr lvl="2"/>
            <a:r>
              <a:rPr lang="en-GB" altLang="en-US" dirty="0"/>
              <a:t>Третий уровень структуры</a:t>
            </a:r>
            <a:endParaRPr lang="en-GB" altLang="en-US" dirty="0"/>
          </a:p>
          <a:p>
            <a:pPr lvl="3"/>
            <a:r>
              <a:rPr lang="en-GB" altLang="en-US" dirty="0"/>
              <a:t>Четвёртый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Пятый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Шестой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Седьмой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Восьмой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Девятый уровень структуры</a:t>
            </a:r>
            <a:endParaRPr lang="en-GB" altLang="en-US" dirty="0"/>
          </a:p>
        </p:txBody>
      </p:sp>
      <p:sp>
        <p:nvSpPr>
          <p:cNvPr id="2057" name="Text Box 2055"/>
          <p:cNvSpPr txBox="1"/>
          <p:nvPr/>
        </p:nvSpPr>
        <p:spPr>
          <a:xfrm>
            <a:off x="457200" y="6248400"/>
            <a:ext cx="2133600" cy="4714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58" name="Text Box 2056"/>
          <p:cNvSpPr txBox="1"/>
          <p:nvPr/>
        </p:nvSpPr>
        <p:spPr>
          <a:xfrm>
            <a:off x="3124200" y="6253163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Slide Number Placeholder 2057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0425" cy="4683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 algn="r">
              <a:buFontTx/>
              <a:defRPr sz="1200">
                <a:latin typeface="Arial Black" panose="020B0A04020102020204" pitchFamily="32" charset="0"/>
                <a:ea typeface="Arial Unicode MS" charset="-122"/>
              </a:defRPr>
            </a:lvl1pPr>
          </a:lstStyle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Text Box 4096"/>
          <p:cNvSpPr txBox="1"/>
          <p:nvPr/>
        </p:nvSpPr>
        <p:spPr>
          <a:xfrm>
            <a:off x="228600" y="1427163"/>
            <a:ext cx="8591550" cy="16097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sz="5200" dirty="0" err="1">
                <a:solidFill>
                  <a:srgbClr val="FFFFFF"/>
                </a:solidFill>
                <a:latin typeface="Arial" panose="020B0604020202020204" pitchFamily="34" charset="0"/>
              </a:rPr>
              <a:t>Налаштування хостингу</a:t>
            </a:r>
            <a:endParaRPr lang="uk-UA" sz="5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Rectangles 4097"/>
          <p:cNvSpPr/>
          <p:nvPr/>
        </p:nvSpPr>
        <p:spPr>
          <a:xfrm>
            <a:off x="5867400" y="44450"/>
            <a:ext cx="3277235" cy="36957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dirty="0" err="1">
                <a:solidFill>
                  <a:srgbClr val="F7F7F7"/>
                </a:solidFill>
                <a:latin typeface="Arial" panose="020B0604020202020204" pitchFamily="34" charset="0"/>
              </a:rPr>
              <a:t>Олександр Загоруйко © 202</a:t>
            </a:r>
            <a:r>
              <a:rPr lang="en-US" altLang="ru-RU" dirty="0" err="1">
                <a:solidFill>
                  <a:srgbClr val="F7F7F7"/>
                </a:solidFill>
                <a:latin typeface="Arial" panose="020B0604020202020204" pitchFamily="34" charset="0"/>
              </a:rPr>
              <a:t>5</a:t>
            </a:r>
            <a:endParaRPr lang="en-US" altLang="ru-RU" dirty="0" err="1">
              <a:solidFill>
                <a:srgbClr val="F7F7F7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 descr="HTML5_logo_and_wordmark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4328795"/>
            <a:ext cx="2373630" cy="23736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755" y="3626485"/>
            <a:ext cx="4627245" cy="32848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Реєстрація на </a:t>
            </a:r>
            <a:r>
              <a:rPr lang="en-US" alt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AwardSpace</a:t>
            </a:r>
            <a:endParaRPr lang="en-US" alt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Text Box 6145"/>
          <p:cNvSpPr txBox="1"/>
          <p:nvPr/>
        </p:nvSpPr>
        <p:spPr>
          <a:xfrm>
            <a:off x="468313" y="1448435"/>
            <a:ext cx="8135937" cy="4606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22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</a:rPr>
              <a:t>https://www.awardspace.com/free-web-hosting-registration/</a:t>
            </a: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2258060"/>
            <a:ext cx="8733155" cy="40855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Файловий менеджер</a:t>
            </a:r>
            <a:endParaRPr 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Text Box 6145"/>
          <p:cNvSpPr txBox="1"/>
          <p:nvPr/>
        </p:nvSpPr>
        <p:spPr>
          <a:xfrm>
            <a:off x="468313" y="1448435"/>
            <a:ext cx="8135937" cy="4606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  <p:pic>
        <p:nvPicPr>
          <p:cNvPr id="2" name="Picture 1" descr="Снимок экрана 2024-12-30 1602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720" y="1448435"/>
            <a:ext cx="6703060" cy="54241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Заходимо в основну папку</a:t>
            </a:r>
            <a:endParaRPr 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Text Box 6145"/>
          <p:cNvSpPr txBox="1"/>
          <p:nvPr/>
        </p:nvSpPr>
        <p:spPr>
          <a:xfrm>
            <a:off x="468313" y="1448435"/>
            <a:ext cx="8135937" cy="4606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  <p:pic>
        <p:nvPicPr>
          <p:cNvPr id="3" name="Picture 2" descr="Снимок экрана 2024-12-30 1603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" y="1512570"/>
            <a:ext cx="9144000" cy="40100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Завантажуємо файли та папки</a:t>
            </a:r>
            <a:endParaRPr 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Text Box 6145"/>
          <p:cNvSpPr txBox="1"/>
          <p:nvPr/>
        </p:nvSpPr>
        <p:spPr>
          <a:xfrm>
            <a:off x="468313" y="1448435"/>
            <a:ext cx="8135937" cy="4606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  <p:pic>
        <p:nvPicPr>
          <p:cNvPr id="2" name="Picture 1" descr="Снимок экрана 2024-12-30 1604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1450340"/>
            <a:ext cx="7319645" cy="44697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61925" y="6309360"/>
            <a:ext cx="886460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uk-UA" altLang="en-US" sz="2200" b="1" dirty="0" err="1">
                <a:solidFill>
                  <a:srgbClr val="FF0000"/>
                </a:solidFill>
                <a:sym typeface="+mn-ea"/>
              </a:rPr>
              <a:t>Початкова сторінка має називатися </a:t>
            </a:r>
            <a:r>
              <a:rPr lang="en-US" altLang="en-US" sz="2200" b="1" dirty="0" err="1">
                <a:solidFill>
                  <a:srgbClr val="FF0000"/>
                </a:solidFill>
                <a:sym typeface="+mn-ea"/>
              </a:rPr>
              <a:t>index.html !!!</a:t>
            </a:r>
            <a:endParaRPr lang="en-US" altLang="en-US" sz="2200" b="1" dirty="0" err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144"/>
          <p:cNvSpPr txBox="1"/>
          <p:nvPr/>
        </p:nvSpPr>
        <p:spPr>
          <a:xfrm>
            <a:off x="195580" y="228600"/>
            <a:ext cx="874268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Подивитися ПКМ - </a:t>
            </a:r>
            <a:r>
              <a:rPr lang="en-US" alt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Visit selected</a:t>
            </a:r>
            <a:endParaRPr lang="ru-RU" alt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Text Box 6145"/>
          <p:cNvSpPr txBox="1"/>
          <p:nvPr/>
        </p:nvSpPr>
        <p:spPr>
          <a:xfrm>
            <a:off x="468313" y="1448435"/>
            <a:ext cx="8135937" cy="4606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  <p:pic>
        <p:nvPicPr>
          <p:cNvPr id="3" name="Picture 2" descr="Снимок экрана 2024-12-30 1606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765" y="1493520"/>
            <a:ext cx="5724525" cy="52482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Готово!</a:t>
            </a:r>
            <a:endParaRPr 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Text Box 6145"/>
          <p:cNvSpPr txBox="1"/>
          <p:nvPr/>
        </p:nvSpPr>
        <p:spPr>
          <a:xfrm>
            <a:off x="468313" y="1448435"/>
            <a:ext cx="8135937" cy="4606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92835" y="1137285"/>
            <a:ext cx="11207750" cy="57384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Огляд </a:t>
            </a:r>
            <a:r>
              <a:rPr lang="en-US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Github Pages</a:t>
            </a:r>
            <a:endParaRPr lang="en-US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Text Box 6145"/>
          <p:cNvSpPr txBox="1"/>
          <p:nvPr/>
        </p:nvSpPr>
        <p:spPr>
          <a:xfrm>
            <a:off x="468313" y="1403985"/>
            <a:ext cx="8135937" cy="4606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GitHub Pages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 — це безкоштовний сервіс хостингу статичних веб-сайтів, наданий платформою GitHub. Цей сервіс дозволяє легко публікувати сайти без необхідності в налаштуванні серверів, використовуючи просту інтеграцію з репозиторіями на GitHub. Сайти, розміщені на GitHub Pages, можна використовувати для особистих сайтів, документації, блогів та портфоліо.</a:t>
            </a:r>
            <a:endParaRPr lang="en-US" altLang="en-US" sz="1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Безкоштовний хостинг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 — ви отримуєте безкоштовний хостинг для статичних файлів (HTML, CSS, JS), що робить сервіс ідеальним для невеликих проектів, односторінкових сайтів або тестових розробок</a:t>
            </a:r>
            <a:endParaRPr lang="en-US" altLang="en-US" sz="1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Легкість у використанні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 — достатньо просто створити репозиторій на GitHub, додати до нього файли вашого сайту </a:t>
            </a:r>
            <a:r>
              <a:rPr lang="uk-UA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   та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 налаштувати GitHub Pages, щоб він публікував ваш сайт за кілька кліків</a:t>
            </a:r>
            <a:endParaRPr lang="en-US" altLang="en-US" sz="1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Автоматична публікація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 — зміни, які ви вносите у ваш репозиторій, автоматично оновлюються на вашому сайті</a:t>
            </a:r>
            <a:endParaRPr lang="en-US" altLang="en-US" sz="1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Доменне ім'я 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— за замовчуванням ваш сайт буде доступний за адресою на GitHub в форматі https://username.github.io/repository</a:t>
            </a:r>
            <a:endParaRPr lang="en-US" altLang="en-US" sz="18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Так сайт виглядає локально</a:t>
            </a:r>
            <a:endParaRPr 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Text Box 6145"/>
          <p:cNvSpPr txBox="1"/>
          <p:nvPr/>
        </p:nvSpPr>
        <p:spPr>
          <a:xfrm>
            <a:off x="468313" y="1448435"/>
            <a:ext cx="8135937" cy="4606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  <p:pic>
        <p:nvPicPr>
          <p:cNvPr id="2" name="Picture 1" descr="Снимок экрана 2024-12-30 1622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1628775"/>
            <a:ext cx="9161780" cy="46342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Ось файли на робочому столі</a:t>
            </a:r>
            <a:endParaRPr 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Text Box 6145"/>
          <p:cNvSpPr txBox="1"/>
          <p:nvPr/>
        </p:nvSpPr>
        <p:spPr>
          <a:xfrm>
            <a:off x="468313" y="1448435"/>
            <a:ext cx="8135937" cy="4606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  <p:pic>
        <p:nvPicPr>
          <p:cNvPr id="3" name="Picture 2" descr="Снимок экрана 2024-12-30 1622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190" y="1493520"/>
            <a:ext cx="6303645" cy="42926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-18415" y="6360795"/>
            <a:ext cx="906018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uk-UA" altLang="en-US" sz="2200" b="1" dirty="0" err="1">
                <a:solidFill>
                  <a:srgbClr val="FF0000"/>
                </a:solidFill>
                <a:sym typeface="+mn-ea"/>
              </a:rPr>
              <a:t>всі шляхи в посиланнях МАЮТЬ бути відносними!!!</a:t>
            </a:r>
            <a:endParaRPr lang="uk-UA" altLang="en-US" sz="2200" b="1" dirty="0" err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Створюю новий репозиторій</a:t>
            </a:r>
            <a:endParaRPr 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Text Box 6145"/>
          <p:cNvSpPr txBox="1"/>
          <p:nvPr/>
        </p:nvSpPr>
        <p:spPr>
          <a:xfrm>
            <a:off x="468313" y="1448435"/>
            <a:ext cx="8135937" cy="4606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  <p:pic>
        <p:nvPicPr>
          <p:cNvPr id="2" name="Picture 1" descr="Снимок экрана 2024-12-30 1621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605" y="1448435"/>
            <a:ext cx="7808595" cy="54444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План презентації</a:t>
            </a:r>
            <a:endParaRPr lang="ru-RU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611188" y="1412875"/>
            <a:ext cx="8208962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Вступ до хостингу: загальна інформація про хостинг та його види</a:t>
            </a:r>
            <a:endParaRPr lang="en-US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Хостинг AwardSpace: огляд хостингу, його переваги та реєстрація</a:t>
            </a:r>
            <a:endParaRPr lang="en-US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Розміщення сайту на Google Pages (Google Sites): опис Google Pages, його особливості </a:t>
            </a:r>
            <a:r>
              <a:rPr lang="ru-RU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та процес створення сайту</a:t>
            </a:r>
            <a:endParaRPr lang="en-US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Конструктори сайтів: огляд популярних конструкторів сайтів: Wix, WordPress, Weblium</a:t>
            </a:r>
            <a:endParaRPr lang="en-US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Додаю файли та папки в нього</a:t>
            </a:r>
            <a:endParaRPr 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Text Box 6145"/>
          <p:cNvSpPr txBox="1"/>
          <p:nvPr/>
        </p:nvSpPr>
        <p:spPr>
          <a:xfrm>
            <a:off x="468313" y="1448435"/>
            <a:ext cx="8135937" cy="4606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  <p:pic>
        <p:nvPicPr>
          <p:cNvPr id="3" name="Picture 2" descr="Снимок экрана 2024-12-30 1623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" y="1448435"/>
            <a:ext cx="8532495" cy="53060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Результат після перетягування</a:t>
            </a:r>
            <a:endParaRPr 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Text Box 6145"/>
          <p:cNvSpPr txBox="1"/>
          <p:nvPr/>
        </p:nvSpPr>
        <p:spPr>
          <a:xfrm>
            <a:off x="468313" y="1448435"/>
            <a:ext cx="8135937" cy="4606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  <p:pic>
        <p:nvPicPr>
          <p:cNvPr id="4" name="Picture 3" descr="Снимок экрана 2024-12-30 1624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255" y="1448435"/>
            <a:ext cx="8023860" cy="52660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Заходжу в налаштування репо</a:t>
            </a:r>
            <a:endParaRPr 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Text Box 6145"/>
          <p:cNvSpPr txBox="1"/>
          <p:nvPr/>
        </p:nvSpPr>
        <p:spPr>
          <a:xfrm>
            <a:off x="468313" y="1448435"/>
            <a:ext cx="8135937" cy="4606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  <p:pic>
        <p:nvPicPr>
          <p:cNvPr id="2" name="Picture 1" descr="Снимок экрана 2024-12-30 1625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145" y="1502410"/>
            <a:ext cx="9204960" cy="53841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Обираємо гілку, </a:t>
            </a:r>
            <a:r>
              <a:rPr lang="en-US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SAVE!!!</a:t>
            </a:r>
            <a:endParaRPr lang="en-US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Text Box 6145"/>
          <p:cNvSpPr txBox="1"/>
          <p:nvPr/>
        </p:nvSpPr>
        <p:spPr>
          <a:xfrm>
            <a:off x="468313" y="1448435"/>
            <a:ext cx="8135937" cy="4606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  <p:pic>
        <p:nvPicPr>
          <p:cNvPr id="3" name="Picture 2" descr="Снимок экрана 2024-12-30 1625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" y="1671320"/>
            <a:ext cx="8772525" cy="47910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144"/>
          <p:cNvSpPr txBox="1"/>
          <p:nvPr/>
        </p:nvSpPr>
        <p:spPr>
          <a:xfrm>
            <a:off x="195580" y="228600"/>
            <a:ext cx="8697595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Чекаємо 2-5 хвилин, оновлюємо</a:t>
            </a:r>
            <a:endParaRPr 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Text Box 6145"/>
          <p:cNvSpPr txBox="1"/>
          <p:nvPr/>
        </p:nvSpPr>
        <p:spPr>
          <a:xfrm>
            <a:off x="468313" y="1448435"/>
            <a:ext cx="8135937" cy="4606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  <p:pic>
        <p:nvPicPr>
          <p:cNvPr id="2" name="Picture 1" descr="Снимок экрана 2024-12-30 1629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240" y="1852295"/>
            <a:ext cx="9230995" cy="45523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144"/>
          <p:cNvSpPr txBox="1"/>
          <p:nvPr/>
        </p:nvSpPr>
        <p:spPr>
          <a:xfrm>
            <a:off x="195580" y="228600"/>
            <a:ext cx="8697595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Результат</a:t>
            </a:r>
            <a:endParaRPr 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Text Box 6145"/>
          <p:cNvSpPr txBox="1"/>
          <p:nvPr/>
        </p:nvSpPr>
        <p:spPr>
          <a:xfrm>
            <a:off x="468313" y="1448435"/>
            <a:ext cx="8135937" cy="4606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  <p:pic>
        <p:nvPicPr>
          <p:cNvPr id="3" name="Picture 2" descr="Снимок экрана 2024-12-30 1628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86915"/>
            <a:ext cx="9144000" cy="46120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68630" y="1448435"/>
            <a:ext cx="808228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22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https://sunmeat.github.io/catcafe/</a:t>
            </a:r>
            <a:endParaRPr lang="en-US" altLang="en-US" sz="22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Конструктори сайтів</a:t>
            </a:r>
            <a:endParaRPr 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Text Box 6145"/>
          <p:cNvSpPr txBox="1"/>
          <p:nvPr/>
        </p:nvSpPr>
        <p:spPr>
          <a:xfrm>
            <a:off x="468313" y="1403985"/>
            <a:ext cx="8135937" cy="4606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285750" indent="-28575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30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</a:rPr>
              <a:t>https://www.wix.com</a:t>
            </a:r>
            <a:endParaRPr lang="en-US" altLang="en-US" sz="30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30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</a:rPr>
              <a:t>https://sunmeatrich.wixsite.com/murchik</a:t>
            </a:r>
            <a:endParaRPr lang="en-US" altLang="en-US" sz="30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endParaRPr lang="en-US" altLang="en-US" sz="30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30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</a:rPr>
              <a:t>https://www.wordpress.com</a:t>
            </a:r>
            <a:endParaRPr lang="en-US" altLang="en-US" sz="30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endParaRPr lang="en-US" altLang="en-US" sz="30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30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</a:rPr>
              <a:t>https://www.weblium.com</a:t>
            </a:r>
            <a:endParaRPr lang="en-US" altLang="en-US" sz="30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3000" b="1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</a:rPr>
              <a:t>https://www.strikingly.com/</a:t>
            </a:r>
            <a:endParaRPr lang="en-US" altLang="en-US" sz="3000" b="1" dirty="0" err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Домашнє завдання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506730" y="1412875"/>
            <a:ext cx="800227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uk-UA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Р</a:t>
            </a:r>
            <a:r>
              <a:rPr lang="en-US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озмі</a:t>
            </a:r>
            <a:r>
              <a:rPr lang="uk-UA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стити</a:t>
            </a:r>
            <a:r>
              <a:rPr lang="en-US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вебсайт</a:t>
            </a:r>
            <a:r>
              <a:rPr lang="uk-UA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вашого фінального проєкту</a:t>
            </a:r>
            <a:r>
              <a:rPr lang="en-US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на хостингу AwardSpace або GitHub Pages</a:t>
            </a:r>
            <a:r>
              <a:rPr lang="uk-UA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sz="21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Це завдання є важливим етапом для вашого фінального проекту. Завдання потрібно виконати і здати </a:t>
            </a:r>
            <a:r>
              <a:rPr lang="uk-UA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протягом тижня</a:t>
            </a:r>
            <a:r>
              <a:rPr lang="en-US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, оскільки воно є ключовим для оцінки вашої роботи.</a:t>
            </a:r>
            <a:endParaRPr lang="en-US" altLang="en-US" sz="21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Оберіть один з хостинг-сервісів для розміщення вашого сайту: AwardSpace (для класичних хостинг-рішень з можливістю безкоштовного хостингу) або GitHub Pages (для розміщення статичних сайтів безкоштовно через репозиторій на GitHub). </a:t>
            </a:r>
            <a:endParaRPr lang="en-US" altLang="en-US" sz="21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Завдання необхідно завершити та надіслати </a:t>
            </a:r>
            <a:r>
              <a:rPr lang="uk-UA" altLang="en-US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посиланням    	на майстат протягом тижня</a:t>
            </a:r>
            <a:r>
              <a:rPr lang="uk-UA" altLang="en-US" sz="2100" b="1" dirty="0" err="1">
                <a:solidFill>
                  <a:srgbClr val="FF0000"/>
                </a:solidFill>
                <a:latin typeface="Arial" panose="020B0604020202020204" pitchFamily="34" charset="0"/>
              </a:rPr>
              <a:t> до 15 лютого 2025 року!</a:t>
            </a:r>
            <a:endParaRPr lang="uk-UA" altLang="en-US" sz="2100" b="1" dirty="0" err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Контрольні питання</a:t>
            </a:r>
            <a:endParaRPr lang="en-US" altLang="en-US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610870" y="144907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ru-RU" altLang="en-US" sz="3200" dirty="0" err="1">
                <a:solidFill>
                  <a:srgbClr val="000000"/>
                </a:solidFill>
                <a:ea typeface="Microsoft YaHei" panose="020B0503020204020204" charset="-122"/>
              </a:rPr>
              <a:t>Що таке форма?</a:t>
            </a:r>
            <a:endParaRPr lang="ru-RU" altLang="en-US" sz="32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ru-RU" altLang="en-US" sz="3200" dirty="0" err="1">
                <a:solidFill>
                  <a:srgbClr val="000000"/>
                </a:solidFill>
                <a:ea typeface="Microsoft YaHei" panose="020B0503020204020204" charset="-122"/>
              </a:rPr>
              <a:t>Типов</a:t>
            </a:r>
            <a:r>
              <a:rPr lang="uk-UA" altLang="en-US" sz="3200" dirty="0" err="1">
                <a:solidFill>
                  <a:srgbClr val="000000"/>
                </a:solidFill>
                <a:ea typeface="Microsoft YaHei" panose="020B0503020204020204" charset="-122"/>
              </a:rPr>
              <a:t>і елементи керування форм</a:t>
            </a:r>
            <a:endParaRPr lang="uk-UA" altLang="en-US" sz="32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uk-UA" altLang="en-US" sz="3200" dirty="0" err="1">
                <a:solidFill>
                  <a:srgbClr val="000000"/>
                </a:solidFill>
                <a:ea typeface="Microsoft YaHei" panose="020B0503020204020204" charset="-122"/>
              </a:rPr>
              <a:t>Що таке фрейм?</a:t>
            </a:r>
            <a:endParaRPr lang="uk-UA" altLang="en-US" sz="3200" dirty="0" err="1">
              <a:solidFill>
                <a:srgbClr val="000000"/>
              </a:solidFill>
              <a:ea typeface="Microsoft YaHei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Розміщення сайту на хостингу</a:t>
            </a:r>
            <a:endParaRPr lang="en-US" altLang="en-US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4" name="Text Box 5121"/>
          <p:cNvSpPr txBox="1"/>
          <p:nvPr/>
        </p:nvSpPr>
        <p:spPr>
          <a:xfrm>
            <a:off x="611505" y="1493520"/>
            <a:ext cx="782701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Настав час дізнатися про те, як показати свій сайт усьому світу!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Файли з кодом html, css, картинки та інше зберігатимуться на віддаленому сервері. Для доступу до сервера буде необхідно налаштувати </a:t>
            </a:r>
            <a:r>
              <a:rPr lang="en-US" altLang="en-US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хостинг</a:t>
            </a:r>
            <a:r>
              <a:rPr lang="en-US" altLang="en-US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Що таке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 хостинг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Text Box 6145"/>
          <p:cNvSpPr txBox="1"/>
          <p:nvPr/>
        </p:nvSpPr>
        <p:spPr>
          <a:xfrm>
            <a:off x="468313" y="1485900"/>
            <a:ext cx="8135937" cy="4606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600"/>
              </a:spcBef>
              <a:buClrTx/>
              <a:buSzPct val="80000"/>
              <a:buFontTx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Хостинг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- 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це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послуга з надання ресурсів 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       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для розміщення інформації на сервері, що постійно перебуває в мережі. Зазвичай хостинг входить 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до пакета з обслуговування сайту і має на увазі щонайменше послугу розміщення файлів сайту 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на сервері, на якому запущено ПЗ, необхідне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для опрацювання запитів до цих файлів. Як правило, </a:t>
            </a:r>
            <a:r>
              <a:rPr lang="uk-UA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в обслуговування вже входить надання місця для поштової кореспонденції, баз даних, файлового сховища на спеціально виділеному файл-сервері тощо, а також підтримка функціонування відповідних сервісів.</a:t>
            </a:r>
            <a:endParaRPr lang="en-US" altLang="en-US" sz="24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Види хостингів</a:t>
            </a:r>
            <a:endParaRPr 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Text Box 6145"/>
          <p:cNvSpPr txBox="1"/>
          <p:nvPr/>
        </p:nvSpPr>
        <p:spPr>
          <a:xfrm>
            <a:off x="468313" y="1448435"/>
            <a:ext cx="8135937" cy="4606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Shared Hosting</a:t>
            </a: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uk-UA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с</a:t>
            </a: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пільний хостинг) — кілька сайтів </a:t>
            </a:r>
            <a:r>
              <a:rPr lang="uk-UA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</a:t>
            </a: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на одному сервері, дешевий, але обмежені ресурси. Підходить для невеликих сайтів</a:t>
            </a:r>
            <a:endParaRPr lang="en-US" altLang="en-US" sz="2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VPS </a:t>
            </a: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uk-UA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в</a:t>
            </a: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іртуальний приватний сервер) — віртуальний сервер з окремими ресурсами для кожного користувача. Підходить для середніх проектів з більшими вимогами</a:t>
            </a:r>
            <a:endParaRPr lang="en-US" altLang="en-US" sz="2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Dedicated Hosting</a:t>
            </a: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uk-UA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в</a:t>
            </a: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иділений хостинг) — повний фізичний сервер для вашого сайту. Підходить для великих проектів з високими вимогами до ресурсів</a:t>
            </a:r>
            <a:endParaRPr lang="en-US" altLang="en-US" sz="2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Cloud Hosting</a:t>
            </a: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r>
              <a:rPr lang="uk-UA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х</a:t>
            </a: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марний хостинг) — хостинг на мережі серверів, що дає можливість легко масштабувати ресурси та забезпечує високу доступність. Підходить для динамічних і масштабованих проектів.</a:t>
            </a:r>
            <a:endParaRPr lang="en-US" altLang="en-US" sz="2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Огляд хостингу </a:t>
            </a:r>
            <a:r>
              <a:rPr lang="en-US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AwardSpace</a:t>
            </a:r>
            <a:endParaRPr lang="en-US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Text Box 6145"/>
          <p:cNvSpPr txBox="1"/>
          <p:nvPr/>
        </p:nvSpPr>
        <p:spPr>
          <a:xfrm>
            <a:off x="468313" y="1448435"/>
            <a:ext cx="8135937" cy="4606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AwardSpace — один з провідних хостинг-провайдерів, який пропонує безкоштовний   </a:t>
            </a:r>
            <a:r>
              <a:rPr lang="uk-UA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uk-UA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або </a:t>
            </a: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платний хостинг для сайтів</a:t>
            </a:r>
            <a:endParaRPr lang="en-US" altLang="en-US" sz="26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Підтримує різноманітні технології, такі як PHP, MySQL, та інші</a:t>
            </a:r>
            <a:endParaRPr lang="en-US" altLang="en-US" sz="26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Забезпечує доступ до cPanel для управління сайтом, що робить його доступним </a:t>
            </a:r>
            <a:r>
              <a:rPr lang="uk-UA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        </a:t>
            </a: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для користувачів з будь-яким рівнем</a:t>
            </a:r>
            <a:r>
              <a:rPr lang="uk-UA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</a:t>
            </a: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 технічної підготовки</a:t>
            </a:r>
            <a:endParaRPr lang="en-US" altLang="en-US" sz="26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Підходить для невеликих і середніх проектів</a:t>
            </a:r>
            <a:endParaRPr lang="en-US" altLang="en-US" sz="26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Переваги </a:t>
            </a:r>
            <a:r>
              <a:rPr lang="en-US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AwardSpace</a:t>
            </a:r>
            <a:endParaRPr lang="en-US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Text Box 6145"/>
          <p:cNvSpPr txBox="1"/>
          <p:nvPr/>
        </p:nvSpPr>
        <p:spPr>
          <a:xfrm>
            <a:off x="468313" y="1448435"/>
            <a:ext cx="8135937" cy="4606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Безкоштовний план з можливістю початку </a:t>
            </a:r>
            <a:r>
              <a:rPr lang="uk-UA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        </a:t>
            </a: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без фінансових вкладень</a:t>
            </a:r>
            <a:endParaRPr lang="en-US" altLang="en-US" sz="26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Низька ціна для платних планів, що робить його доступним для стартапів та малих підприємств</a:t>
            </a:r>
            <a:endParaRPr lang="en-US" altLang="en-US" sz="26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Високий рівень надійності: 99.9% часу роботи</a:t>
            </a:r>
            <a:endParaRPr lang="en-US" altLang="en-US" sz="26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Підтримка популярних CMS (WordPress, Joomla)</a:t>
            </a:r>
            <a:endParaRPr lang="en-US" altLang="en-US" sz="26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2600" dirty="0" err="1">
                <a:solidFill>
                  <a:srgbClr val="000000"/>
                </a:solidFill>
                <a:latin typeface="Arial" panose="020B0604020202020204" pitchFamily="34" charset="0"/>
              </a:rPr>
              <a:t>Забезпечує панель управління для зручного налаштування і контролю сайту</a:t>
            </a:r>
            <a:endParaRPr lang="en-US" altLang="en-US" sz="26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Розміщення на </a:t>
            </a:r>
            <a:r>
              <a:rPr lang="en-US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AwardSpace</a:t>
            </a:r>
            <a:endParaRPr lang="en-US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2" name="Text Box 6145"/>
          <p:cNvSpPr txBox="1"/>
          <p:nvPr/>
        </p:nvSpPr>
        <p:spPr>
          <a:xfrm>
            <a:off x="468313" y="1448435"/>
            <a:ext cx="8135937" cy="4606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Реєстрація і створення акаунта: зареєструйтесь на сайті AwardSpace, оберіть план і створіть аккаунт</a:t>
            </a:r>
            <a:endParaRPr lang="en-US" altLang="en-US" sz="2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Підготовка файлів для завантаження: підготуйте файли вашого сайту (HTML, CSS,</a:t>
            </a:r>
            <a:r>
              <a:rPr lang="uk-UA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 зображення,</a:t>
            </a: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 тощо)</a:t>
            </a:r>
            <a:endParaRPr lang="en-US" altLang="en-US" sz="2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Завантаження файлів через FTP або панель управління: використовуйте FTP-клієнт (наприклад, FileZilla) або панель управління для завантаження файлів на сервер</a:t>
            </a:r>
            <a:endParaRPr lang="en-US" altLang="en-US" sz="2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Налаштування домену і DNS: налаштуйте домен через панель управління, встановивши правильні DNS-сервери</a:t>
            </a:r>
            <a:endParaRPr lang="en-US" altLang="en-US" sz="2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6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0" algn="l"/>
                <a:tab pos="104775" algn="l"/>
                <a:tab pos="554355" algn="l"/>
                <a:tab pos="1003300" algn="l"/>
                <a:tab pos="1452880" algn="l"/>
                <a:tab pos="1901825" algn="l"/>
                <a:tab pos="2351405" algn="l"/>
                <a:tab pos="2800350" algn="l"/>
                <a:tab pos="3249930" algn="l"/>
                <a:tab pos="3698875" algn="l"/>
                <a:tab pos="4148455" algn="l"/>
                <a:tab pos="4597400" algn="l"/>
                <a:tab pos="5046980" algn="l"/>
                <a:tab pos="5495925" algn="l"/>
                <a:tab pos="5945505" algn="l"/>
                <a:tab pos="6394450" algn="l"/>
                <a:tab pos="6844030" algn="l"/>
                <a:tab pos="7292975" algn="l"/>
                <a:tab pos="7742555" algn="l"/>
                <a:tab pos="8191500" algn="l"/>
                <a:tab pos="8641080" algn="l"/>
              </a:tabLst>
            </a:pPr>
            <a:r>
              <a:rPr lang="uk-UA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П</a:t>
            </a:r>
            <a:r>
              <a:rPr lang="en-US" altLang="en-US" sz="2200" dirty="0" err="1">
                <a:solidFill>
                  <a:srgbClr val="000000"/>
                </a:solidFill>
                <a:latin typeface="Arial" panose="020B0604020202020204" pitchFamily="34" charset="0"/>
              </a:rPr>
              <a:t>еревірте сайт на сервері через браузер після завантаження, щоб переконатися в правильності налаштувань</a:t>
            </a:r>
            <a:endParaRPr lang="en-US" altLang="en-US" sz="2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5511</Words>
  <Application>WPS Presentation</Application>
  <PresentationFormat/>
  <Paragraphs>119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SimSun</vt:lpstr>
      <vt:lpstr>Wingdings</vt:lpstr>
      <vt:lpstr>Times New Roman</vt:lpstr>
      <vt:lpstr>Microsoft YaHei</vt:lpstr>
      <vt:lpstr>Arial Black</vt:lpstr>
      <vt:lpstr>Arial Unicode MS</vt:lpstr>
      <vt:lpstr>Arial Unicode MS</vt:lpstr>
      <vt:lpstr/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Александр Загор�</cp:lastModifiedBy>
  <cp:revision>23</cp:revision>
  <dcterms:created xsi:type="dcterms:W3CDTF">2005-09-22T16:26:00Z</dcterms:created>
  <dcterms:modified xsi:type="dcterms:W3CDTF">2024-12-30T15:04:17Z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F22F1189AEEE438287263304A0CCCF2C_12</vt:lpwstr>
  </property>
  <property fmtid="{D5CDD505-2E9C-101B-9397-08002B2CF9AE}" pid="3" name="KSOProductBuildVer">
    <vt:lpwstr>1033-12.2.0.19307</vt:lpwstr>
  </property>
</Properties>
</file>