
<file path=[Content_Types].xml><?xml version="1.0" encoding="utf-8"?>
<Types xmlns="http://schemas.openxmlformats.org/package/2006/content-types">
  <Default Extension="jpeg" ContentType="image/jpeg"/>
  <Default Extension="JPG" ContentType="image/.jpg"/>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256" r:id="rId5"/>
    <p:sldId id="258" r:id="rId7"/>
    <p:sldId id="266" r:id="rId8"/>
    <p:sldId id="267" r:id="rId9"/>
    <p:sldId id="336" r:id="rId10"/>
    <p:sldId id="337" r:id="rId11"/>
    <p:sldId id="338" r:id="rId12"/>
    <p:sldId id="365" r:id="rId13"/>
    <p:sldId id="366" r:id="rId14"/>
    <p:sldId id="367" r:id="rId15"/>
    <p:sldId id="368" r:id="rId16"/>
    <p:sldId id="371" r:id="rId17"/>
    <p:sldId id="372" r:id="rId18"/>
    <p:sldId id="370" r:id="rId19"/>
    <p:sldId id="376" r:id="rId20"/>
    <p:sldId id="339" r:id="rId21"/>
    <p:sldId id="340" r:id="rId22"/>
    <p:sldId id="269" r:id="rId23"/>
    <p:sldId id="270" r:id="rId24"/>
    <p:sldId id="271" r:id="rId25"/>
    <p:sldId id="272" r:id="rId26"/>
    <p:sldId id="273" r:id="rId27"/>
    <p:sldId id="274" r:id="rId28"/>
    <p:sldId id="275" r:id="rId29"/>
    <p:sldId id="276" r:id="rId30"/>
    <p:sldId id="277" r:id="rId31"/>
    <p:sldId id="278" r:id="rId32"/>
    <p:sldId id="343" r:id="rId33"/>
    <p:sldId id="344" r:id="rId34"/>
    <p:sldId id="281" r:id="rId35"/>
    <p:sldId id="345" r:id="rId36"/>
    <p:sldId id="346" r:id="rId37"/>
    <p:sldId id="282" r:id="rId38"/>
    <p:sldId id="347" r:id="rId39"/>
    <p:sldId id="283" r:id="rId40"/>
    <p:sldId id="349" r:id="rId41"/>
    <p:sldId id="284" r:id="rId42"/>
    <p:sldId id="350" r:id="rId43"/>
    <p:sldId id="285" r:id="rId44"/>
    <p:sldId id="286" r:id="rId45"/>
    <p:sldId id="373" r:id="rId46"/>
    <p:sldId id="374" r:id="rId47"/>
    <p:sldId id="375" r:id="rId48"/>
    <p:sldId id="351" r:id="rId49"/>
    <p:sldId id="352" r:id="rId50"/>
    <p:sldId id="353" r:id="rId51"/>
    <p:sldId id="354" r:id="rId52"/>
    <p:sldId id="355" r:id="rId53"/>
    <p:sldId id="356" r:id="rId54"/>
    <p:sldId id="357" r:id="rId55"/>
    <p:sldId id="358" r:id="rId56"/>
    <p:sldId id="359" r:id="rId57"/>
    <p:sldId id="360" r:id="rId58"/>
    <p:sldId id="361" r:id="rId59"/>
    <p:sldId id="362" r:id="rId60"/>
    <p:sldId id="363" r:id="rId61"/>
    <p:sldId id="291" r:id="rId62"/>
    <p:sldId id="292" r:id="rId63"/>
    <p:sldId id="293" r:id="rId64"/>
    <p:sldId id="294" r:id="rId65"/>
    <p:sldId id="295" r:id="rId66"/>
    <p:sldId id="296" r:id="rId67"/>
    <p:sldId id="297" r:id="rId68"/>
    <p:sldId id="298" r:id="rId69"/>
    <p:sldId id="299" r:id="rId70"/>
    <p:sldId id="300" r:id="rId71"/>
    <p:sldId id="335" r:id="rId72"/>
  </p:sldIdLst>
  <p:sldSz cx="9144000" cy="6858000" type="screen4x3"/>
  <p:notesSz cx="6858000" cy="9144000"/>
  <p:defaultTextStyle>
    <a:defPPr>
      <a:defRPr lang="en-GB"/>
    </a:defPPr>
    <a:lvl1pPr marL="0" lvl="0" indent="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b="0" i="0" u="none" kern="1200" baseline="0">
        <a:solidFill>
          <a:schemeClr val="bg1"/>
        </a:solidFill>
        <a:latin typeface="Arial" panose="020B0604020202020204" pitchFamily="34" charset="0"/>
        <a:ea typeface="Microsoft YaHei" panose="020B0503020204020204" charset="-122"/>
        <a:cs typeface="+mn-cs"/>
      </a:defRPr>
    </a:lvl1pPr>
    <a:lvl2pPr marL="742950" lvl="1" indent="-28575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5pPr>
    <a:lvl6pPr marL="2286000" lvl="5"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6pPr>
    <a:lvl7pPr marL="2743200" lvl="6"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7pPr>
    <a:lvl8pPr marL="3200400" lvl="7"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8pPr>
    <a:lvl9pPr marL="3657600" lvl="8" indent="-228600" algn="l" defTabSz="457200" rtl="0" eaLnBrk="1" fontAlgn="base" latinLnBrk="0" hangingPunct="1">
      <a:lnSpc>
        <a:spcPct val="100000"/>
      </a:lnSpc>
      <a:spcBef>
        <a:spcPct val="0"/>
      </a:spcBef>
      <a:spcAft>
        <a:spcPct val="0"/>
      </a:spcAft>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Microsoft YaHei" panose="020B0503020204020204"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85" d="100"/>
          <a:sy n="85" d="100"/>
        </p:scale>
        <p:origin x="-780" y="-84"/>
      </p:cViewPr>
      <p:guideLst>
        <p:guide orient="horz" pos="2160"/>
        <p:guide pos="2917"/>
      </p:guideLst>
    </p:cSldViewPr>
  </p:slideViewPr>
  <p:outlineViewPr>
    <p:cViewPr varScale="1">
      <p:scale>
        <a:sx n="170" d="200"/>
        <a:sy n="170" d="200"/>
      </p:scale>
      <p:origin x="-780" y="-84"/>
    </p:cViewPr>
  </p:outlineViewPr>
  <p:gridSpacing cx="45004" cy="45004"/>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5" Type="http://schemas.openxmlformats.org/officeDocument/2006/relationships/tableStyles" Target="tableStyles.xml"/><Relationship Id="rId74" Type="http://schemas.openxmlformats.org/officeDocument/2006/relationships/viewProps" Target="viewProps.xml"/><Relationship Id="rId73" Type="http://schemas.openxmlformats.org/officeDocument/2006/relationships/presProps" Target="presProps.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074" name="Rounded Rectangle 3072"/>
          <p:cNvSpPr/>
          <p:nvPr/>
        </p:nvSpPr>
        <p:spPr>
          <a:xfrm>
            <a:off x="0" y="0"/>
            <a:ext cx="6858000" cy="9144000"/>
          </a:xfrm>
          <a:prstGeom prst="roundRect">
            <a:avLst>
              <a:gd name="adj" fmla="val 23"/>
            </a:avLst>
          </a:prstGeom>
          <a:solidFill>
            <a:srgbClr val="FFFFFF"/>
          </a:solidFill>
          <a:ln w="9525">
            <a:noFill/>
          </a:ln>
        </p:spPr>
        <p:txBody>
          <a:bodyPr anchor="t" anchorCtr="0"/>
          <a:p>
            <a:pPr lvl="0"/>
            <a:endParaRPr lang="en-US" altLang="zh-CN"/>
          </a:p>
        </p:txBody>
      </p:sp>
      <p:sp>
        <p:nvSpPr>
          <p:cNvPr id="3075" name="Text Box 3073"/>
          <p:cNvSpPr txBox="1"/>
          <p:nvPr/>
        </p:nvSpPr>
        <p:spPr>
          <a:xfrm>
            <a:off x="0" y="0"/>
            <a:ext cx="2971800" cy="457200"/>
          </a:xfrm>
          <a:prstGeom prst="rect">
            <a:avLst/>
          </a:prstGeom>
          <a:noFill/>
          <a:ln w="9525">
            <a:noFill/>
          </a:ln>
        </p:spPr>
        <p:txBody>
          <a:bodyPr anchor="t" anchorCtr="0"/>
          <a:p>
            <a:pPr lvl="0"/>
            <a:endParaRPr lang="en-US" altLang="zh-CN"/>
          </a:p>
        </p:txBody>
      </p:sp>
      <p:sp>
        <p:nvSpPr>
          <p:cNvPr id="3076" name="Text Box 3074"/>
          <p:cNvSpPr txBox="1"/>
          <p:nvPr/>
        </p:nvSpPr>
        <p:spPr>
          <a:xfrm>
            <a:off x="3884613" y="0"/>
            <a:ext cx="2971800" cy="457200"/>
          </a:xfrm>
          <a:prstGeom prst="rect">
            <a:avLst/>
          </a:prstGeom>
          <a:noFill/>
          <a:ln w="9525">
            <a:noFill/>
          </a:ln>
        </p:spPr>
        <p:txBody>
          <a:bodyPr anchor="t" anchorCtr="0"/>
          <a:p>
            <a:pPr lvl="0"/>
            <a:endParaRPr lang="en-US" altLang="zh-CN"/>
          </a:p>
        </p:txBody>
      </p:sp>
      <p:sp>
        <p:nvSpPr>
          <p:cNvPr id="3077" name="Slide Image Placeholder 3075"/>
          <p:cNvSpPr>
            <a:spLocks noGrp="1"/>
          </p:cNvSpPr>
          <p:nvPr>
            <p:ph type="sldImg"/>
          </p:nvPr>
        </p:nvSpPr>
        <p:spPr>
          <a:xfrm>
            <a:off x="1143000" y="685800"/>
            <a:ext cx="4570413" cy="3427413"/>
          </a:xfrm>
          <a:prstGeom prst="rect">
            <a:avLst/>
          </a:prstGeom>
          <a:noFill/>
          <a:ln w="9360" cap="sq" cmpd="sng">
            <a:solidFill>
              <a:srgbClr val="000000"/>
            </a:solidFill>
            <a:prstDash val="solid"/>
            <a:miter/>
            <a:headEnd type="none" w="med" len="med"/>
            <a:tailEnd type="none" w="med" len="med"/>
          </a:ln>
        </p:spPr>
      </p:sp>
      <p:sp>
        <p:nvSpPr>
          <p:cNvPr id="3078" name="Text Placeholder 3076"/>
          <p:cNvSpPr>
            <a:spLocks noGrp="1"/>
          </p:cNvSpPr>
          <p:nvPr>
            <p:ph type="body"/>
          </p:nvPr>
        </p:nvSpPr>
        <p:spPr>
          <a:xfrm>
            <a:off x="685800" y="4343400"/>
            <a:ext cx="5484813" cy="4113213"/>
          </a:xfrm>
          <a:prstGeom prst="rect">
            <a:avLst/>
          </a:prstGeom>
          <a:noFill/>
          <a:ln w="9525">
            <a:noFill/>
          </a:ln>
        </p:spPr>
        <p:txBody>
          <a:bodyPr wrap="square" lIns="90000" tIns="46800" rIns="90000" bIns="46800" anchor="t" anchorCtr="0"/>
          <a:p>
            <a:pPr lvl="0"/>
            <a:endParaRPr lang="en-GB" altLang="en-US"/>
          </a:p>
        </p:txBody>
      </p:sp>
      <p:sp>
        <p:nvSpPr>
          <p:cNvPr id="3079" name="Text Box 3077"/>
          <p:cNvSpPr txBox="1"/>
          <p:nvPr/>
        </p:nvSpPr>
        <p:spPr>
          <a:xfrm>
            <a:off x="0" y="8685213"/>
            <a:ext cx="2971800" cy="457200"/>
          </a:xfrm>
          <a:prstGeom prst="rect">
            <a:avLst/>
          </a:prstGeom>
          <a:noFill/>
          <a:ln w="9525">
            <a:noFill/>
          </a:ln>
        </p:spPr>
        <p:txBody>
          <a:bodyPr anchor="t" anchorCtr="0"/>
          <a:p>
            <a:pPr lvl="0"/>
            <a:endParaRPr lang="en-US" altLang="zh-CN"/>
          </a:p>
        </p:txBody>
      </p:sp>
      <p:sp>
        <p:nvSpPr>
          <p:cNvPr id="2" name="Slide Number Placeholder 3078"/>
          <p:cNvSpPr>
            <a:spLocks noGrp="1"/>
          </p:cNvSpPr>
          <p:nvPr>
            <p:ph type="sldNum"/>
          </p:nvPr>
        </p:nvSpPr>
        <p:spPr>
          <a:xfrm>
            <a:off x="3884613" y="8685213"/>
            <a:ext cx="2970213" cy="455613"/>
          </a:xfrm>
          <a:prstGeom prst="rect">
            <a:avLst/>
          </a:prstGeom>
          <a:noFill/>
          <a:ln w="9525">
            <a:noFill/>
          </a:ln>
        </p:spPr>
        <p:txBody>
          <a:bodyPr wrap="square" lIns="90000" tIns="46800" rIns="90000" bIns="46800" anchor="b" anchorCtr="0"/>
          <a:p>
            <a:pPr marL="215900" lvl="0" indent="-215900" algn="r" defTabSz="457200" eaLnBrk="1" fontAlgn="base" hangingPunct="1">
              <a:buClr>
                <a:srgbClr val="000000"/>
              </a:buClr>
              <a:buSzPct val="45000"/>
              <a:buFont typeface="Wingdings" panose="05000000000000000000" pitchFamily="2" charset="2"/>
              <a:buNone/>
              <a:tabLst>
                <a:tab pos="723900" algn="l"/>
                <a:tab pos="1447800" algn="l"/>
                <a:tab pos="2171700" algn="l"/>
                <a:tab pos="2895600" algn="l"/>
              </a:tabLst>
            </a:pPr>
            <a:fld id="{9A0DB2DC-4C9A-4742-B13C-FB6460FD3503}" type="slidenum">
              <a:rPr lang="ru-RU" altLang="x-none" sz="1200" strike="noStrike" noProof="1" dirty="0" err="1">
                <a:latin typeface="Times New Roman" panose="02020603050405020304" pitchFamily="16" charset="0"/>
                <a:ea typeface="Arial Unicode MS" charset="-122"/>
                <a:cs typeface="+mn-cs"/>
              </a:rPr>
            </a:fld>
            <a:endParaRPr lang="ru-RU" altLang="x-none" sz="1200" strike="noStrike" noProof="1" dirty="0" err="1">
              <a:latin typeface="Times New Roman" panose="02020603050405020304" pitchFamily="16" charset="0"/>
              <a:ea typeface="Arial Unicode MS" charset="-122"/>
            </a:endParaRPr>
          </a:p>
        </p:txBody>
      </p:sp>
    </p:spTree>
  </p:cSld>
  <p:clrMap bg1="lt1" tx1="dk1" bg2="lt2" tx2="dk2" accent1="accent1" accent2="accent2" accent3="accent3" accent4="accent4" accent5="accent5" accent6="accent6" hlink="hlink" folHlink="folHlink"/>
  <p:hf sldNum="0" hdr="0" ftr="0" dt="0"/>
  <p:notesStyle>
    <a:lvl1pPr marL="0" lvl="0" indent="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1pPr>
    <a:lvl2pPr marL="742950" lvl="1" indent="-28575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2pPr>
    <a:lvl3pPr marL="1143000" lvl="2"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3pPr>
    <a:lvl4pPr marL="1600200" lvl="3"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4pPr>
    <a:lvl5pPr marL="2057400" lvl="4"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5pPr>
    <a:lvl6pPr marL="2286000" lvl="5"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6pPr>
    <a:lvl7pPr marL="2743200" lvl="6"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7pPr>
    <a:lvl8pPr marL="3200400" lvl="7"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8pPr>
    <a:lvl9pPr marL="3657600" lvl="8" indent="-228600" algn="l" defTabSz="45720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sz="1200" b="0" i="0" u="none" kern="1200" baseline="0">
        <a:solidFill>
          <a:srgbClr val="000000"/>
        </a:solidFill>
        <a:latin typeface="Times New Roman" panose="02020603050405020304" pitchFamily="16" charset="0"/>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1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solidFill>
                  <a:srgbClr val="000000"/>
                </a:solidFill>
                <a:latin typeface="Times New Roman" panose="02020603050405020304" pitchFamily="16" charset="0"/>
                <a:ea typeface="Arial Unicode MS" charset="-122"/>
              </a:rPr>
            </a:fld>
            <a:endParaRPr lang="ru-RU" altLang="x-none" sz="1200" dirty="0" err="1">
              <a:solidFill>
                <a:srgbClr val="000000"/>
              </a:solidFill>
              <a:latin typeface="Times New Roman" panose="02020603050405020304" pitchFamily="16" charset="0"/>
              <a:ea typeface="Arial Unicode MS" charset="-122"/>
            </a:endParaRPr>
          </a:p>
        </p:txBody>
      </p:sp>
      <p:sp>
        <p:nvSpPr>
          <p:cNvPr id="5123" name="Slide Image Placeholder 87040"/>
          <p:cNvSpPr>
            <a:spLocks noGrp="1"/>
          </p:cNvSpPr>
          <p:nvPr>
            <p:ph type="sldImg"/>
          </p:nvPr>
        </p:nvSpPr>
        <p:spPr>
          <a:xfrm>
            <a:off x="1143000" y="685800"/>
            <a:ext cx="4572000" cy="3429000"/>
          </a:xfrm>
          <a:solidFill>
            <a:srgbClr val="FFFFFF"/>
          </a:solidFill>
          <a:ln cap="flat"/>
        </p:spPr>
      </p:sp>
      <p:sp>
        <p:nvSpPr>
          <p:cNvPr id="5124" name="Text Placeholder 8704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98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9811" name="Slide Image Placeholder 150528"/>
          <p:cNvSpPr>
            <a:spLocks noGrp="1"/>
          </p:cNvSpPr>
          <p:nvPr>
            <p:ph type="sldImg"/>
          </p:nvPr>
        </p:nvSpPr>
        <p:spPr>
          <a:xfrm>
            <a:off x="1143000" y="685800"/>
            <a:ext cx="4572000" cy="3429000"/>
          </a:xfrm>
          <a:solidFill>
            <a:srgbClr val="FFFFFF"/>
          </a:solidFill>
          <a:ln cap="flat"/>
        </p:spPr>
      </p:sp>
      <p:sp>
        <p:nvSpPr>
          <p:cNvPr id="119812" name="Text Placeholder 15052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18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21859" name="Slide Image Placeholder 151552"/>
          <p:cNvSpPr>
            <a:spLocks noGrp="1"/>
          </p:cNvSpPr>
          <p:nvPr>
            <p:ph type="sldImg"/>
          </p:nvPr>
        </p:nvSpPr>
        <p:spPr>
          <a:xfrm>
            <a:off x="1143000" y="685800"/>
            <a:ext cx="4572000" cy="3429000"/>
          </a:xfrm>
          <a:solidFill>
            <a:srgbClr val="FFFFFF"/>
          </a:solidFill>
          <a:ln cap="flat"/>
        </p:spPr>
      </p:sp>
      <p:sp>
        <p:nvSpPr>
          <p:cNvPr id="121860" name="Text Placeholder 1515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18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21859" name="Slide Image Placeholder 151552"/>
          <p:cNvSpPr>
            <a:spLocks noGrp="1"/>
          </p:cNvSpPr>
          <p:nvPr>
            <p:ph type="sldImg"/>
          </p:nvPr>
        </p:nvSpPr>
        <p:spPr>
          <a:xfrm>
            <a:off x="1143000" y="685800"/>
            <a:ext cx="4572000" cy="3429000"/>
          </a:xfrm>
          <a:solidFill>
            <a:srgbClr val="FFFFFF"/>
          </a:solidFill>
          <a:ln cap="flat"/>
        </p:spPr>
      </p:sp>
      <p:sp>
        <p:nvSpPr>
          <p:cNvPr id="121860" name="Text Placeholder 1515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18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21859" name="Slide Image Placeholder 151552"/>
          <p:cNvSpPr>
            <a:spLocks noGrp="1"/>
          </p:cNvSpPr>
          <p:nvPr>
            <p:ph type="sldImg"/>
          </p:nvPr>
        </p:nvSpPr>
        <p:spPr>
          <a:xfrm>
            <a:off x="1143000" y="685800"/>
            <a:ext cx="4572000" cy="3429000"/>
          </a:xfrm>
          <a:solidFill>
            <a:srgbClr val="FFFFFF"/>
          </a:solidFill>
          <a:ln cap="flat"/>
        </p:spPr>
      </p:sp>
      <p:sp>
        <p:nvSpPr>
          <p:cNvPr id="121860" name="Text Placeholder 1515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59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25955" name="Slide Image Placeholder 155648"/>
          <p:cNvSpPr>
            <a:spLocks noGrp="1"/>
          </p:cNvSpPr>
          <p:nvPr>
            <p:ph type="sldImg"/>
          </p:nvPr>
        </p:nvSpPr>
        <p:spPr>
          <a:xfrm>
            <a:off x="1143000" y="685800"/>
            <a:ext cx="4572000" cy="3429000"/>
          </a:xfrm>
          <a:solidFill>
            <a:srgbClr val="FFFFFF"/>
          </a:solidFill>
          <a:ln cap="flat"/>
        </p:spPr>
      </p:sp>
      <p:sp>
        <p:nvSpPr>
          <p:cNvPr id="125956" name="Text Placeholder 1556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00352"/>
          <p:cNvSpPr>
            <a:spLocks noGrp="1"/>
          </p:cNvSpPr>
          <p:nvPr>
            <p:ph type="sldImg"/>
          </p:nvPr>
        </p:nvSpPr>
        <p:spPr>
          <a:xfrm>
            <a:off x="1143000" y="685800"/>
            <a:ext cx="4572000" cy="3429000"/>
          </a:xfrm>
          <a:solidFill>
            <a:srgbClr val="FFFFFF"/>
          </a:solidFill>
          <a:ln cap="flat"/>
        </p:spPr>
      </p:sp>
      <p:sp>
        <p:nvSpPr>
          <p:cNvPr id="21508" name="Text Placeholder 1003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00352"/>
          <p:cNvSpPr>
            <a:spLocks noGrp="1"/>
          </p:cNvSpPr>
          <p:nvPr>
            <p:ph type="sldImg"/>
          </p:nvPr>
        </p:nvSpPr>
        <p:spPr>
          <a:xfrm>
            <a:off x="1143000" y="685800"/>
            <a:ext cx="4572000" cy="3429000"/>
          </a:xfrm>
          <a:solidFill>
            <a:srgbClr val="FFFFFF"/>
          </a:solidFill>
          <a:ln cap="flat"/>
        </p:spPr>
      </p:sp>
      <p:sp>
        <p:nvSpPr>
          <p:cNvPr id="21508" name="Text Placeholder 1003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00352"/>
          <p:cNvSpPr>
            <a:spLocks noGrp="1"/>
          </p:cNvSpPr>
          <p:nvPr>
            <p:ph type="sldImg"/>
          </p:nvPr>
        </p:nvSpPr>
        <p:spPr>
          <a:xfrm>
            <a:off x="1143000" y="685800"/>
            <a:ext cx="4572000" cy="3429000"/>
          </a:xfrm>
          <a:solidFill>
            <a:srgbClr val="FFFFFF"/>
          </a:solidFill>
          <a:ln cap="flat"/>
        </p:spPr>
      </p:sp>
      <p:sp>
        <p:nvSpPr>
          <p:cNvPr id="21508" name="Text Placeholder 1003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00352"/>
          <p:cNvSpPr>
            <a:spLocks noGrp="1"/>
          </p:cNvSpPr>
          <p:nvPr>
            <p:ph type="sldImg"/>
          </p:nvPr>
        </p:nvSpPr>
        <p:spPr>
          <a:xfrm>
            <a:off x="1143000" y="685800"/>
            <a:ext cx="4572000" cy="3429000"/>
          </a:xfrm>
          <a:solidFill>
            <a:srgbClr val="FFFFFF"/>
          </a:solidFill>
          <a:ln cap="flat"/>
        </p:spPr>
      </p:sp>
      <p:sp>
        <p:nvSpPr>
          <p:cNvPr id="21508" name="Text Placeholder 1003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35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3555" name="Slide Image Placeholder 101376"/>
          <p:cNvSpPr>
            <a:spLocks noGrp="1"/>
          </p:cNvSpPr>
          <p:nvPr>
            <p:ph type="sldImg"/>
          </p:nvPr>
        </p:nvSpPr>
        <p:spPr>
          <a:xfrm>
            <a:off x="1143000" y="685800"/>
            <a:ext cx="4572000" cy="3429000"/>
          </a:xfrm>
          <a:solidFill>
            <a:srgbClr val="FFFFFF"/>
          </a:solidFill>
          <a:ln cap="flat"/>
        </p:spPr>
      </p:sp>
      <p:sp>
        <p:nvSpPr>
          <p:cNvPr id="23556" name="Text Placeholder 10137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171" name="Slide Image Placeholder 89088"/>
          <p:cNvSpPr>
            <a:spLocks noGrp="1"/>
          </p:cNvSpPr>
          <p:nvPr>
            <p:ph type="sldImg"/>
          </p:nvPr>
        </p:nvSpPr>
        <p:spPr>
          <a:xfrm>
            <a:off x="1143000" y="685800"/>
            <a:ext cx="4572000" cy="3429000"/>
          </a:xfrm>
          <a:solidFill>
            <a:srgbClr val="FFFFFF"/>
          </a:solidFill>
          <a:ln cap="flat"/>
        </p:spPr>
      </p:sp>
      <p:sp>
        <p:nvSpPr>
          <p:cNvPr id="7172" name="Text Placeholder 8908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56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5603" name="Slide Image Placeholder 102400"/>
          <p:cNvSpPr>
            <a:spLocks noGrp="1"/>
          </p:cNvSpPr>
          <p:nvPr>
            <p:ph type="sldImg"/>
          </p:nvPr>
        </p:nvSpPr>
        <p:spPr>
          <a:xfrm>
            <a:off x="1143000" y="685800"/>
            <a:ext cx="4572000" cy="3429000"/>
          </a:xfrm>
          <a:solidFill>
            <a:srgbClr val="FFFFFF"/>
          </a:solidFill>
          <a:ln cap="flat"/>
        </p:spPr>
      </p:sp>
      <p:sp>
        <p:nvSpPr>
          <p:cNvPr id="25604" name="Text Placeholder 10240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76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7651" name="Slide Image Placeholder 103424"/>
          <p:cNvSpPr>
            <a:spLocks noGrp="1"/>
          </p:cNvSpPr>
          <p:nvPr>
            <p:ph type="sldImg"/>
          </p:nvPr>
        </p:nvSpPr>
        <p:spPr>
          <a:xfrm>
            <a:off x="1143000" y="685800"/>
            <a:ext cx="4572000" cy="3429000"/>
          </a:xfrm>
          <a:solidFill>
            <a:srgbClr val="FFFFFF"/>
          </a:solidFill>
          <a:ln cap="flat"/>
        </p:spPr>
      </p:sp>
      <p:sp>
        <p:nvSpPr>
          <p:cNvPr id="27652" name="Text Placeholder 10342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96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9699" name="Slide Image Placeholder 104448"/>
          <p:cNvSpPr>
            <a:spLocks noGrp="1"/>
          </p:cNvSpPr>
          <p:nvPr>
            <p:ph type="sldImg"/>
          </p:nvPr>
        </p:nvSpPr>
        <p:spPr>
          <a:xfrm>
            <a:off x="1143000" y="685800"/>
            <a:ext cx="4572000" cy="3429000"/>
          </a:xfrm>
          <a:solidFill>
            <a:srgbClr val="FFFFFF"/>
          </a:solidFill>
          <a:ln cap="flat"/>
        </p:spPr>
      </p:sp>
      <p:sp>
        <p:nvSpPr>
          <p:cNvPr id="29700" name="Text Placeholder 1044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17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1747" name="Slide Image Placeholder 105472"/>
          <p:cNvSpPr>
            <a:spLocks noGrp="1"/>
          </p:cNvSpPr>
          <p:nvPr>
            <p:ph type="sldImg"/>
          </p:nvPr>
        </p:nvSpPr>
        <p:spPr>
          <a:xfrm>
            <a:off x="1143000" y="685800"/>
            <a:ext cx="4572000" cy="3429000"/>
          </a:xfrm>
          <a:solidFill>
            <a:srgbClr val="FFFFFF"/>
          </a:solidFill>
          <a:ln cap="flat"/>
        </p:spPr>
      </p:sp>
      <p:sp>
        <p:nvSpPr>
          <p:cNvPr id="31748" name="Text Placeholder 10547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37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3795" name="Slide Image Placeholder 106496"/>
          <p:cNvSpPr>
            <a:spLocks noGrp="1"/>
          </p:cNvSpPr>
          <p:nvPr>
            <p:ph type="sldImg"/>
          </p:nvPr>
        </p:nvSpPr>
        <p:spPr>
          <a:xfrm>
            <a:off x="1143000" y="685800"/>
            <a:ext cx="4572000" cy="3429000"/>
          </a:xfrm>
          <a:solidFill>
            <a:srgbClr val="FFFFFF"/>
          </a:solidFill>
          <a:ln cap="flat"/>
        </p:spPr>
      </p:sp>
      <p:sp>
        <p:nvSpPr>
          <p:cNvPr id="33796" name="Text Placeholder 10649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58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5843" name="Slide Image Placeholder 107520"/>
          <p:cNvSpPr>
            <a:spLocks noGrp="1"/>
          </p:cNvSpPr>
          <p:nvPr>
            <p:ph type="sldImg"/>
          </p:nvPr>
        </p:nvSpPr>
        <p:spPr>
          <a:xfrm>
            <a:off x="1143000" y="685800"/>
            <a:ext cx="4572000" cy="3429000"/>
          </a:xfrm>
          <a:solidFill>
            <a:srgbClr val="FFFFFF"/>
          </a:solidFill>
          <a:ln cap="flat"/>
        </p:spPr>
      </p:sp>
      <p:sp>
        <p:nvSpPr>
          <p:cNvPr id="35844" name="Text Placeholder 1075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7891" name="Slide Image Placeholder 108544"/>
          <p:cNvSpPr>
            <a:spLocks noGrp="1"/>
          </p:cNvSpPr>
          <p:nvPr>
            <p:ph type="sldImg"/>
          </p:nvPr>
        </p:nvSpPr>
        <p:spPr>
          <a:xfrm>
            <a:off x="1143000" y="685800"/>
            <a:ext cx="4572000" cy="3429000"/>
          </a:xfrm>
          <a:solidFill>
            <a:srgbClr val="FFFFFF"/>
          </a:solidFill>
          <a:ln cap="flat"/>
        </p:spPr>
      </p:sp>
      <p:sp>
        <p:nvSpPr>
          <p:cNvPr id="37892" name="Text Placeholder 1085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9939" name="Slide Image Placeholder 109568"/>
          <p:cNvSpPr>
            <a:spLocks noGrp="1"/>
          </p:cNvSpPr>
          <p:nvPr>
            <p:ph type="sldImg"/>
          </p:nvPr>
        </p:nvSpPr>
        <p:spPr>
          <a:xfrm>
            <a:off x="1143000" y="685800"/>
            <a:ext cx="4572000" cy="3429000"/>
          </a:xfrm>
          <a:solidFill>
            <a:srgbClr val="FFFFFF"/>
          </a:solidFill>
          <a:ln cap="flat"/>
        </p:spPr>
      </p:sp>
      <p:sp>
        <p:nvSpPr>
          <p:cNvPr id="39940" name="Text Placeholder 10956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78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7891" name="Slide Image Placeholder 108544"/>
          <p:cNvSpPr>
            <a:spLocks noGrp="1"/>
          </p:cNvSpPr>
          <p:nvPr>
            <p:ph type="sldImg"/>
          </p:nvPr>
        </p:nvSpPr>
        <p:spPr>
          <a:xfrm>
            <a:off x="1143000" y="685800"/>
            <a:ext cx="4572000" cy="3429000"/>
          </a:xfrm>
          <a:solidFill>
            <a:srgbClr val="FFFFFF"/>
          </a:solidFill>
          <a:ln cap="flat"/>
        </p:spPr>
      </p:sp>
      <p:sp>
        <p:nvSpPr>
          <p:cNvPr id="37892" name="Text Placeholder 1085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399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39939" name="Slide Image Placeholder 109568"/>
          <p:cNvSpPr>
            <a:spLocks noGrp="1"/>
          </p:cNvSpPr>
          <p:nvPr>
            <p:ph type="sldImg"/>
          </p:nvPr>
        </p:nvSpPr>
        <p:spPr>
          <a:xfrm>
            <a:off x="1143000" y="685800"/>
            <a:ext cx="4572000" cy="3429000"/>
          </a:xfrm>
          <a:solidFill>
            <a:srgbClr val="FFFFFF"/>
          </a:solidFill>
          <a:ln cap="flat"/>
        </p:spPr>
      </p:sp>
      <p:sp>
        <p:nvSpPr>
          <p:cNvPr id="39940" name="Text Placeholder 10956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3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363" name="Slide Image Placeholder 97280"/>
          <p:cNvSpPr>
            <a:spLocks noGrp="1"/>
          </p:cNvSpPr>
          <p:nvPr>
            <p:ph type="sldImg"/>
          </p:nvPr>
        </p:nvSpPr>
        <p:spPr>
          <a:xfrm>
            <a:off x="1143000" y="685800"/>
            <a:ext cx="4572000" cy="3429000"/>
          </a:xfrm>
          <a:solidFill>
            <a:srgbClr val="FFFFFF"/>
          </a:solidFill>
          <a:ln cap="flat"/>
        </p:spPr>
      </p:sp>
      <p:sp>
        <p:nvSpPr>
          <p:cNvPr id="15364" name="Text Placeholder 972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60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6083" name="Slide Image Placeholder 112640"/>
          <p:cNvSpPr>
            <a:spLocks noGrp="1"/>
          </p:cNvSpPr>
          <p:nvPr>
            <p:ph type="sldImg"/>
          </p:nvPr>
        </p:nvSpPr>
        <p:spPr>
          <a:xfrm>
            <a:off x="1143000" y="685800"/>
            <a:ext cx="4572000" cy="3429000"/>
          </a:xfrm>
          <a:solidFill>
            <a:srgbClr val="FFFFFF"/>
          </a:solidFill>
          <a:ln cap="flat"/>
        </p:spPr>
      </p:sp>
      <p:sp>
        <p:nvSpPr>
          <p:cNvPr id="46084" name="Text Placeholder 11264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19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1987" name="Slide Image Placeholder 110592"/>
          <p:cNvSpPr>
            <a:spLocks noGrp="1"/>
          </p:cNvSpPr>
          <p:nvPr>
            <p:ph type="sldImg"/>
          </p:nvPr>
        </p:nvSpPr>
        <p:spPr>
          <a:xfrm>
            <a:off x="1143000" y="685800"/>
            <a:ext cx="4572000" cy="3429000"/>
          </a:xfrm>
          <a:solidFill>
            <a:srgbClr val="FFFFFF"/>
          </a:solidFill>
          <a:ln cap="flat"/>
        </p:spPr>
      </p:sp>
      <p:sp>
        <p:nvSpPr>
          <p:cNvPr id="41988" name="Text Placeholder 11059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40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4035" name="Slide Image Placeholder 111616"/>
          <p:cNvSpPr>
            <a:spLocks noGrp="1"/>
          </p:cNvSpPr>
          <p:nvPr>
            <p:ph type="sldImg"/>
          </p:nvPr>
        </p:nvSpPr>
        <p:spPr>
          <a:xfrm>
            <a:off x="1143000" y="685800"/>
            <a:ext cx="4572000" cy="3429000"/>
          </a:xfrm>
          <a:solidFill>
            <a:srgbClr val="FFFFFF"/>
          </a:solidFill>
          <a:ln cap="flat"/>
        </p:spPr>
      </p:sp>
      <p:sp>
        <p:nvSpPr>
          <p:cNvPr id="44036" name="Text Placeholder 11161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481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48131" name="Slide Image Placeholder 113664"/>
          <p:cNvSpPr>
            <a:spLocks noGrp="1"/>
          </p:cNvSpPr>
          <p:nvPr>
            <p:ph type="sldImg"/>
          </p:nvPr>
        </p:nvSpPr>
        <p:spPr>
          <a:xfrm>
            <a:off x="1143000" y="685800"/>
            <a:ext cx="4572000" cy="3429000"/>
          </a:xfrm>
          <a:solidFill>
            <a:srgbClr val="FFFFFF"/>
          </a:solidFill>
          <a:ln cap="flat"/>
        </p:spPr>
      </p:sp>
      <p:sp>
        <p:nvSpPr>
          <p:cNvPr id="48132" name="Text Placeholder 11366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1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171" name="Slide Image Placeholder 24576"/>
          <p:cNvSpPr txBox="1">
            <a:spLocks noGrp="1"/>
          </p:cNvSpPr>
          <p:nvPr>
            <p:ph type="sldImg"/>
          </p:nvPr>
        </p:nvSpPr>
        <p:spPr>
          <a:xfrm>
            <a:off x="1143000" y="685800"/>
            <a:ext cx="4572000" cy="3429000"/>
          </a:xfrm>
          <a:solidFill>
            <a:srgbClr val="FFFFFF"/>
          </a:solidFill>
          <a:ln cap="flat"/>
        </p:spPr>
      </p:sp>
      <p:sp>
        <p:nvSpPr>
          <p:cNvPr id="7172" name="Text Placeholder 24577"/>
          <p:cNvSpPr txBox="1">
            <a:spLocks noGrp="1"/>
          </p:cNvSpPr>
          <p:nvPr>
            <p:ph type="body"/>
          </p:nvPr>
        </p:nvSpPr>
        <p:spPr>
          <a:xfrm>
            <a:off x="685800" y="4343400"/>
            <a:ext cx="5486400" cy="4114800"/>
          </a:xfrm>
        </p:spPr>
        <p:txBody>
          <a:bodyPr wrap="none" lIns="90000" tIns="46800" rIns="90000" bIns="46800" anchor="ctr" anchorCtr="0"/>
          <a:p>
            <a:pPr lvl="0"/>
            <a:endParaRPr lang="en-GB"/>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017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0179" name="Slide Image Placeholder 114688"/>
          <p:cNvSpPr>
            <a:spLocks noGrp="1"/>
          </p:cNvSpPr>
          <p:nvPr>
            <p:ph type="sldImg"/>
          </p:nvPr>
        </p:nvSpPr>
        <p:spPr>
          <a:xfrm>
            <a:off x="1143000" y="685800"/>
            <a:ext cx="4572000" cy="3429000"/>
          </a:xfrm>
          <a:solidFill>
            <a:srgbClr val="FFFFFF"/>
          </a:solidFill>
          <a:ln cap="flat"/>
        </p:spPr>
      </p:sp>
      <p:sp>
        <p:nvSpPr>
          <p:cNvPr id="50180" name="Text Placeholder 11468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04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0419" name="Slide Image Placeholder 119808"/>
          <p:cNvSpPr>
            <a:spLocks noGrp="1"/>
          </p:cNvSpPr>
          <p:nvPr>
            <p:ph type="sldImg"/>
          </p:nvPr>
        </p:nvSpPr>
        <p:spPr>
          <a:xfrm>
            <a:off x="1143000" y="685800"/>
            <a:ext cx="4572000" cy="3429000"/>
          </a:xfrm>
          <a:solidFill>
            <a:srgbClr val="FFFFFF"/>
          </a:solidFill>
          <a:ln cap="flat"/>
        </p:spPr>
      </p:sp>
      <p:sp>
        <p:nvSpPr>
          <p:cNvPr id="60420" name="Text Placeholder 11980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222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2227" name="Slide Image Placeholder 115712"/>
          <p:cNvSpPr>
            <a:spLocks noGrp="1"/>
          </p:cNvSpPr>
          <p:nvPr>
            <p:ph type="sldImg"/>
          </p:nvPr>
        </p:nvSpPr>
        <p:spPr>
          <a:xfrm>
            <a:off x="1143000" y="685800"/>
            <a:ext cx="4572000" cy="3429000"/>
          </a:xfrm>
          <a:solidFill>
            <a:srgbClr val="FFFFFF"/>
          </a:solidFill>
          <a:ln cap="flat"/>
        </p:spPr>
      </p:sp>
      <p:sp>
        <p:nvSpPr>
          <p:cNvPr id="52228" name="Text Placeholder 11571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83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8371" name="Slide Image Placeholder 118784"/>
          <p:cNvSpPr>
            <a:spLocks noGrp="1"/>
          </p:cNvSpPr>
          <p:nvPr>
            <p:ph type="sldImg"/>
          </p:nvPr>
        </p:nvSpPr>
        <p:spPr>
          <a:xfrm>
            <a:off x="1143000" y="685800"/>
            <a:ext cx="4572000" cy="3429000"/>
          </a:xfrm>
          <a:solidFill>
            <a:srgbClr val="FFFFFF"/>
          </a:solidFill>
          <a:ln cap="flat"/>
        </p:spPr>
      </p:sp>
      <p:sp>
        <p:nvSpPr>
          <p:cNvPr id="58372" name="Text Placeholder 11878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42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4275" name="Slide Image Placeholder 116736"/>
          <p:cNvSpPr>
            <a:spLocks noGrp="1"/>
          </p:cNvSpPr>
          <p:nvPr>
            <p:ph type="sldImg"/>
          </p:nvPr>
        </p:nvSpPr>
        <p:spPr>
          <a:xfrm>
            <a:off x="1143000" y="685800"/>
            <a:ext cx="4572000" cy="3429000"/>
          </a:xfrm>
          <a:solidFill>
            <a:srgbClr val="FFFFFF"/>
          </a:solidFill>
          <a:ln cap="flat"/>
        </p:spPr>
      </p:sp>
      <p:sp>
        <p:nvSpPr>
          <p:cNvPr id="54276" name="Text Placeholder 11673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74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7411" name="Slide Image Placeholder 98304"/>
          <p:cNvSpPr>
            <a:spLocks noGrp="1"/>
          </p:cNvSpPr>
          <p:nvPr>
            <p:ph type="sldImg"/>
          </p:nvPr>
        </p:nvSpPr>
        <p:spPr>
          <a:xfrm>
            <a:off x="1143000" y="685800"/>
            <a:ext cx="4572000" cy="3429000"/>
          </a:xfrm>
          <a:solidFill>
            <a:srgbClr val="FFFFFF"/>
          </a:solidFill>
          <a:ln cap="flat"/>
        </p:spPr>
      </p:sp>
      <p:sp>
        <p:nvSpPr>
          <p:cNvPr id="17412" name="Text Placeholder 9830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6323" name="Slide Image Placeholder 117760"/>
          <p:cNvSpPr>
            <a:spLocks noGrp="1"/>
          </p:cNvSpPr>
          <p:nvPr>
            <p:ph type="sldImg"/>
          </p:nvPr>
        </p:nvSpPr>
        <p:spPr>
          <a:xfrm>
            <a:off x="1143000" y="685800"/>
            <a:ext cx="4572000" cy="3429000"/>
          </a:xfrm>
          <a:solidFill>
            <a:srgbClr val="FFFFFF"/>
          </a:solidFill>
          <a:ln cap="flat"/>
        </p:spPr>
      </p:sp>
      <p:sp>
        <p:nvSpPr>
          <p:cNvPr id="56324" name="Text Placeholder 11776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563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56323" name="Slide Image Placeholder 117760"/>
          <p:cNvSpPr>
            <a:spLocks noGrp="1"/>
          </p:cNvSpPr>
          <p:nvPr>
            <p:ph type="sldImg"/>
          </p:nvPr>
        </p:nvSpPr>
        <p:spPr>
          <a:xfrm>
            <a:off x="1143000" y="685800"/>
            <a:ext cx="4572000" cy="3429000"/>
          </a:xfrm>
          <a:solidFill>
            <a:srgbClr val="FFFFFF"/>
          </a:solidFill>
          <a:ln cap="flat"/>
        </p:spPr>
      </p:sp>
      <p:sp>
        <p:nvSpPr>
          <p:cNvPr id="56324" name="Text Placeholder 11776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280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28003" name="Slide Image Placeholder 156672"/>
          <p:cNvSpPr>
            <a:spLocks noGrp="1"/>
          </p:cNvSpPr>
          <p:nvPr>
            <p:ph type="sldImg"/>
          </p:nvPr>
        </p:nvSpPr>
        <p:spPr>
          <a:xfrm>
            <a:off x="1143000" y="685800"/>
            <a:ext cx="4572000" cy="3429000"/>
          </a:xfrm>
          <a:solidFill>
            <a:srgbClr val="FFFFFF"/>
          </a:solidFill>
          <a:ln cap="flat"/>
        </p:spPr>
      </p:sp>
      <p:sp>
        <p:nvSpPr>
          <p:cNvPr id="128004" name="Text Placeholder 15667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300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30051" name="Slide Image Placeholder 157696"/>
          <p:cNvSpPr>
            <a:spLocks noGrp="1"/>
          </p:cNvSpPr>
          <p:nvPr>
            <p:ph type="sldImg"/>
          </p:nvPr>
        </p:nvSpPr>
        <p:spPr>
          <a:xfrm>
            <a:off x="1143000" y="685800"/>
            <a:ext cx="4572000" cy="3429000"/>
          </a:xfrm>
          <a:solidFill>
            <a:srgbClr val="FFFFFF"/>
          </a:solidFill>
          <a:ln cap="flat"/>
        </p:spPr>
      </p:sp>
      <p:sp>
        <p:nvSpPr>
          <p:cNvPr id="130052" name="Text Placeholder 15769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704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7043" name="Slide Image Placeholder 133120"/>
          <p:cNvSpPr>
            <a:spLocks noGrp="1"/>
          </p:cNvSpPr>
          <p:nvPr>
            <p:ph type="sldImg"/>
          </p:nvPr>
        </p:nvSpPr>
        <p:spPr>
          <a:xfrm>
            <a:off x="1143000" y="685800"/>
            <a:ext cx="4572000" cy="3429000"/>
          </a:xfrm>
          <a:solidFill>
            <a:srgbClr val="FFFFFF"/>
          </a:solidFill>
          <a:ln cap="flat"/>
        </p:spPr>
      </p:sp>
      <p:sp>
        <p:nvSpPr>
          <p:cNvPr id="87044" name="Text Placeholder 13312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909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9091" name="Slide Image Placeholder 134144"/>
          <p:cNvSpPr>
            <a:spLocks noGrp="1"/>
          </p:cNvSpPr>
          <p:nvPr>
            <p:ph type="sldImg"/>
          </p:nvPr>
        </p:nvSpPr>
        <p:spPr>
          <a:xfrm>
            <a:off x="1143000" y="685800"/>
            <a:ext cx="4572000" cy="3429000"/>
          </a:xfrm>
          <a:solidFill>
            <a:srgbClr val="FFFFFF"/>
          </a:solidFill>
          <a:ln cap="flat"/>
        </p:spPr>
      </p:sp>
      <p:sp>
        <p:nvSpPr>
          <p:cNvPr id="89092" name="Text Placeholder 13414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113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1139" name="Slide Image Placeholder 135168"/>
          <p:cNvSpPr>
            <a:spLocks noGrp="1"/>
          </p:cNvSpPr>
          <p:nvPr>
            <p:ph type="sldImg"/>
          </p:nvPr>
        </p:nvSpPr>
        <p:spPr>
          <a:xfrm>
            <a:off x="1143000" y="685800"/>
            <a:ext cx="4572000" cy="3429000"/>
          </a:xfrm>
          <a:solidFill>
            <a:srgbClr val="FFFFFF"/>
          </a:solidFill>
          <a:ln cap="flat"/>
        </p:spPr>
      </p:sp>
      <p:sp>
        <p:nvSpPr>
          <p:cNvPr id="91140" name="Text Placeholder 13516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318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3187" name="Slide Image Placeholder 136192"/>
          <p:cNvSpPr>
            <a:spLocks noGrp="1"/>
          </p:cNvSpPr>
          <p:nvPr>
            <p:ph type="sldImg"/>
          </p:nvPr>
        </p:nvSpPr>
        <p:spPr>
          <a:xfrm>
            <a:off x="1143000" y="685800"/>
            <a:ext cx="4572000" cy="3429000"/>
          </a:xfrm>
          <a:solidFill>
            <a:srgbClr val="FFFFFF"/>
          </a:solidFill>
          <a:ln cap="flat"/>
        </p:spPr>
      </p:sp>
      <p:sp>
        <p:nvSpPr>
          <p:cNvPr id="93188" name="Text Placeholder 13619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523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5235" name="Slide Image Placeholder 137216"/>
          <p:cNvSpPr>
            <a:spLocks noGrp="1"/>
          </p:cNvSpPr>
          <p:nvPr>
            <p:ph type="sldImg"/>
          </p:nvPr>
        </p:nvSpPr>
        <p:spPr>
          <a:xfrm>
            <a:off x="1143000" y="685800"/>
            <a:ext cx="4572000" cy="3429000"/>
          </a:xfrm>
          <a:solidFill>
            <a:srgbClr val="FFFFFF"/>
          </a:solidFill>
          <a:ln cap="flat"/>
        </p:spPr>
      </p:sp>
      <p:sp>
        <p:nvSpPr>
          <p:cNvPr id="95236" name="Text Placeholder 13721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728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7283" name="Slide Image Placeholder 138240"/>
          <p:cNvSpPr>
            <a:spLocks noGrp="1"/>
          </p:cNvSpPr>
          <p:nvPr>
            <p:ph type="sldImg"/>
          </p:nvPr>
        </p:nvSpPr>
        <p:spPr>
          <a:xfrm>
            <a:off x="1143000" y="685800"/>
            <a:ext cx="4572000" cy="3429000"/>
          </a:xfrm>
          <a:solidFill>
            <a:srgbClr val="FFFFFF"/>
          </a:solidFill>
          <a:ln cap="flat"/>
        </p:spPr>
      </p:sp>
      <p:sp>
        <p:nvSpPr>
          <p:cNvPr id="97284" name="Text Placeholder 13824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215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21507" name="Slide Image Placeholder 100352"/>
          <p:cNvSpPr>
            <a:spLocks noGrp="1"/>
          </p:cNvSpPr>
          <p:nvPr>
            <p:ph type="sldImg"/>
          </p:nvPr>
        </p:nvSpPr>
        <p:spPr>
          <a:xfrm>
            <a:off x="1143000" y="685800"/>
            <a:ext cx="4572000" cy="3429000"/>
          </a:xfrm>
          <a:solidFill>
            <a:srgbClr val="FFFFFF"/>
          </a:solidFill>
          <a:ln cap="flat"/>
        </p:spPr>
      </p:sp>
      <p:sp>
        <p:nvSpPr>
          <p:cNvPr id="21508" name="Text Placeholder 1003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993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99331" name="Slide Image Placeholder 139264"/>
          <p:cNvSpPr>
            <a:spLocks noGrp="1"/>
          </p:cNvSpPr>
          <p:nvPr>
            <p:ph type="sldImg"/>
          </p:nvPr>
        </p:nvSpPr>
        <p:spPr>
          <a:xfrm>
            <a:off x="1143000" y="685800"/>
            <a:ext cx="4572000" cy="3429000"/>
          </a:xfrm>
          <a:solidFill>
            <a:srgbClr val="FFFFFF"/>
          </a:solidFill>
          <a:ln cap="flat"/>
        </p:spPr>
      </p:sp>
      <p:sp>
        <p:nvSpPr>
          <p:cNvPr id="99332" name="Text Placeholder 13926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137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01379" name="Slide Image Placeholder 140288"/>
          <p:cNvSpPr>
            <a:spLocks noGrp="1"/>
          </p:cNvSpPr>
          <p:nvPr>
            <p:ph type="sldImg"/>
          </p:nvPr>
        </p:nvSpPr>
        <p:spPr>
          <a:xfrm>
            <a:off x="1143000" y="685800"/>
            <a:ext cx="4572000" cy="3429000"/>
          </a:xfrm>
          <a:solidFill>
            <a:srgbClr val="FFFFFF"/>
          </a:solidFill>
          <a:ln cap="flat"/>
        </p:spPr>
      </p:sp>
      <p:sp>
        <p:nvSpPr>
          <p:cNvPr id="101380" name="Text Placeholder 14028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342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03427" name="Slide Image Placeholder 141312"/>
          <p:cNvSpPr>
            <a:spLocks noGrp="1"/>
          </p:cNvSpPr>
          <p:nvPr>
            <p:ph type="sldImg"/>
          </p:nvPr>
        </p:nvSpPr>
        <p:spPr>
          <a:xfrm>
            <a:off x="1143000" y="685800"/>
            <a:ext cx="4572000" cy="3429000"/>
          </a:xfrm>
          <a:solidFill>
            <a:srgbClr val="FFFFFF"/>
          </a:solidFill>
          <a:ln cap="flat"/>
        </p:spPr>
      </p:sp>
      <p:sp>
        <p:nvSpPr>
          <p:cNvPr id="103428" name="Text Placeholder 14131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547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05475" name="Slide Image Placeholder 142336"/>
          <p:cNvSpPr>
            <a:spLocks noGrp="1"/>
          </p:cNvSpPr>
          <p:nvPr>
            <p:ph type="sldImg"/>
          </p:nvPr>
        </p:nvSpPr>
        <p:spPr>
          <a:xfrm>
            <a:off x="1143000" y="685800"/>
            <a:ext cx="4572000" cy="3429000"/>
          </a:xfrm>
          <a:solidFill>
            <a:srgbClr val="FFFFFF"/>
          </a:solidFill>
          <a:ln cap="flat"/>
        </p:spPr>
      </p:sp>
      <p:sp>
        <p:nvSpPr>
          <p:cNvPr id="105476" name="Text Placeholder 14233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752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07523" name="Slide Image Placeholder 143360"/>
          <p:cNvSpPr>
            <a:spLocks noGrp="1"/>
          </p:cNvSpPr>
          <p:nvPr>
            <p:ph type="sldImg"/>
          </p:nvPr>
        </p:nvSpPr>
        <p:spPr>
          <a:xfrm>
            <a:off x="1143000" y="685800"/>
            <a:ext cx="4572000" cy="3429000"/>
          </a:xfrm>
          <a:solidFill>
            <a:srgbClr val="FFFFFF"/>
          </a:solidFill>
          <a:ln cap="flat"/>
        </p:spPr>
      </p:sp>
      <p:sp>
        <p:nvSpPr>
          <p:cNvPr id="107524" name="Text Placeholder 14336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0957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09571" name="Slide Image Placeholder 144384"/>
          <p:cNvSpPr>
            <a:spLocks noGrp="1"/>
          </p:cNvSpPr>
          <p:nvPr>
            <p:ph type="sldImg"/>
          </p:nvPr>
        </p:nvSpPr>
        <p:spPr>
          <a:xfrm>
            <a:off x="1143000" y="685800"/>
            <a:ext cx="4572000" cy="3429000"/>
          </a:xfrm>
          <a:solidFill>
            <a:srgbClr val="FFFFFF"/>
          </a:solidFill>
          <a:ln cap="flat"/>
        </p:spPr>
      </p:sp>
      <p:sp>
        <p:nvSpPr>
          <p:cNvPr id="109572" name="Text Placeholder 14438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161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1619" name="Slide Image Placeholder 145408"/>
          <p:cNvSpPr>
            <a:spLocks noGrp="1"/>
          </p:cNvSpPr>
          <p:nvPr>
            <p:ph type="sldImg"/>
          </p:nvPr>
        </p:nvSpPr>
        <p:spPr>
          <a:xfrm>
            <a:off x="1143000" y="685800"/>
            <a:ext cx="4572000" cy="3429000"/>
          </a:xfrm>
          <a:solidFill>
            <a:srgbClr val="FFFFFF"/>
          </a:solidFill>
          <a:ln cap="flat"/>
        </p:spPr>
      </p:sp>
      <p:sp>
        <p:nvSpPr>
          <p:cNvPr id="111620" name="Text Placeholder 14540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65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6563" name="Slide Image Placeholder 122880"/>
          <p:cNvSpPr>
            <a:spLocks noGrp="1"/>
          </p:cNvSpPr>
          <p:nvPr>
            <p:ph type="sldImg"/>
          </p:nvPr>
        </p:nvSpPr>
        <p:spPr>
          <a:xfrm>
            <a:off x="1143000" y="685800"/>
            <a:ext cx="4572000" cy="3429000"/>
          </a:xfrm>
          <a:solidFill>
            <a:srgbClr val="FFFFFF"/>
          </a:solidFill>
          <a:ln cap="flat"/>
        </p:spPr>
      </p:sp>
      <p:sp>
        <p:nvSpPr>
          <p:cNvPr id="66564" name="Text Placeholder 1228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861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8611" name="Slide Image Placeholder 123904"/>
          <p:cNvSpPr>
            <a:spLocks noGrp="1"/>
          </p:cNvSpPr>
          <p:nvPr>
            <p:ph type="sldImg"/>
          </p:nvPr>
        </p:nvSpPr>
        <p:spPr>
          <a:xfrm>
            <a:off x="1143000" y="685800"/>
            <a:ext cx="4572000" cy="3429000"/>
          </a:xfrm>
          <a:solidFill>
            <a:srgbClr val="FFFFFF"/>
          </a:solidFill>
          <a:ln cap="flat"/>
        </p:spPr>
      </p:sp>
      <p:sp>
        <p:nvSpPr>
          <p:cNvPr id="68612" name="Text Placeholder 12390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065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0659" name="Slide Image Placeholder 124928"/>
          <p:cNvSpPr>
            <a:spLocks noGrp="1"/>
          </p:cNvSpPr>
          <p:nvPr>
            <p:ph type="sldImg"/>
          </p:nvPr>
        </p:nvSpPr>
        <p:spPr>
          <a:xfrm>
            <a:off x="1143000" y="685800"/>
            <a:ext cx="4572000" cy="3429000"/>
          </a:xfrm>
          <a:solidFill>
            <a:srgbClr val="FFFFFF"/>
          </a:solidFill>
          <a:ln cap="flat"/>
        </p:spPr>
      </p:sp>
      <p:sp>
        <p:nvSpPr>
          <p:cNvPr id="70660" name="Text Placeholder 12492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246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2467" name="Slide Image Placeholder 120832"/>
          <p:cNvSpPr>
            <a:spLocks noGrp="1"/>
          </p:cNvSpPr>
          <p:nvPr>
            <p:ph type="sldImg"/>
          </p:nvPr>
        </p:nvSpPr>
        <p:spPr>
          <a:xfrm>
            <a:off x="1143000" y="685800"/>
            <a:ext cx="4572000" cy="3429000"/>
          </a:xfrm>
          <a:solidFill>
            <a:srgbClr val="FFFFFF"/>
          </a:solidFill>
          <a:ln cap="flat"/>
        </p:spPr>
      </p:sp>
      <p:sp>
        <p:nvSpPr>
          <p:cNvPr id="62468" name="Text Placeholder 12083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270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2707" name="Slide Image Placeholder 125952"/>
          <p:cNvSpPr>
            <a:spLocks noGrp="1"/>
          </p:cNvSpPr>
          <p:nvPr>
            <p:ph type="sldImg"/>
          </p:nvPr>
        </p:nvSpPr>
        <p:spPr>
          <a:xfrm>
            <a:off x="1143000" y="685800"/>
            <a:ext cx="4572000" cy="3429000"/>
          </a:xfrm>
          <a:solidFill>
            <a:srgbClr val="FFFFFF"/>
          </a:solidFill>
          <a:ln cap="flat"/>
        </p:spPr>
      </p:sp>
      <p:sp>
        <p:nvSpPr>
          <p:cNvPr id="72708" name="Text Placeholder 12595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475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4755" name="Slide Image Placeholder 126976"/>
          <p:cNvSpPr>
            <a:spLocks noGrp="1"/>
          </p:cNvSpPr>
          <p:nvPr>
            <p:ph type="sldImg"/>
          </p:nvPr>
        </p:nvSpPr>
        <p:spPr>
          <a:xfrm>
            <a:off x="1143000" y="685800"/>
            <a:ext cx="4572000" cy="3429000"/>
          </a:xfrm>
          <a:solidFill>
            <a:srgbClr val="FFFFFF"/>
          </a:solidFill>
          <a:ln cap="flat"/>
        </p:spPr>
      </p:sp>
      <p:sp>
        <p:nvSpPr>
          <p:cNvPr id="74756" name="Text Placeholder 12697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680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6803" name="Slide Image Placeholder 128000"/>
          <p:cNvSpPr>
            <a:spLocks noGrp="1"/>
          </p:cNvSpPr>
          <p:nvPr>
            <p:ph type="sldImg"/>
          </p:nvPr>
        </p:nvSpPr>
        <p:spPr>
          <a:xfrm>
            <a:off x="1143000" y="685800"/>
            <a:ext cx="4572000" cy="3429000"/>
          </a:xfrm>
          <a:solidFill>
            <a:srgbClr val="FFFFFF"/>
          </a:solidFill>
          <a:ln cap="flat"/>
        </p:spPr>
      </p:sp>
      <p:sp>
        <p:nvSpPr>
          <p:cNvPr id="76804" name="Text Placeholder 12800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7885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78851" name="Slide Image Placeholder 129024"/>
          <p:cNvSpPr>
            <a:spLocks noGrp="1"/>
          </p:cNvSpPr>
          <p:nvPr>
            <p:ph type="sldImg"/>
          </p:nvPr>
        </p:nvSpPr>
        <p:spPr>
          <a:xfrm>
            <a:off x="1143000" y="685800"/>
            <a:ext cx="4572000" cy="3429000"/>
          </a:xfrm>
          <a:solidFill>
            <a:srgbClr val="FFFFFF"/>
          </a:solidFill>
          <a:ln cap="flat"/>
        </p:spPr>
      </p:sp>
      <p:sp>
        <p:nvSpPr>
          <p:cNvPr id="78852" name="Text Placeholder 129025"/>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0898"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0899" name="Slide Image Placeholder 130048"/>
          <p:cNvSpPr>
            <a:spLocks noGrp="1"/>
          </p:cNvSpPr>
          <p:nvPr>
            <p:ph type="sldImg"/>
          </p:nvPr>
        </p:nvSpPr>
        <p:spPr>
          <a:xfrm>
            <a:off x="1143000" y="685800"/>
            <a:ext cx="4572000" cy="3429000"/>
          </a:xfrm>
          <a:solidFill>
            <a:srgbClr val="FFFFFF"/>
          </a:solidFill>
          <a:ln cap="flat"/>
        </p:spPr>
      </p:sp>
      <p:sp>
        <p:nvSpPr>
          <p:cNvPr id="80900" name="Text Placeholder 130049"/>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2946"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2947" name="Slide Image Placeholder 131072"/>
          <p:cNvSpPr>
            <a:spLocks noGrp="1"/>
          </p:cNvSpPr>
          <p:nvPr>
            <p:ph type="sldImg"/>
          </p:nvPr>
        </p:nvSpPr>
        <p:spPr>
          <a:xfrm>
            <a:off x="1143000" y="685800"/>
            <a:ext cx="4572000" cy="3429000"/>
          </a:xfrm>
          <a:solidFill>
            <a:srgbClr val="FFFFFF"/>
          </a:solidFill>
          <a:ln cap="flat"/>
        </p:spPr>
      </p:sp>
      <p:sp>
        <p:nvSpPr>
          <p:cNvPr id="82948" name="Text Placeholder 131073"/>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8499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84995" name="Slide Image Placeholder 132096"/>
          <p:cNvSpPr>
            <a:spLocks noGrp="1"/>
          </p:cNvSpPr>
          <p:nvPr>
            <p:ph type="sldImg"/>
          </p:nvPr>
        </p:nvSpPr>
        <p:spPr>
          <a:xfrm>
            <a:off x="1143000" y="685800"/>
            <a:ext cx="4572000" cy="3429000"/>
          </a:xfrm>
          <a:solidFill>
            <a:srgbClr val="FFFFFF"/>
          </a:solidFill>
          <a:ln cap="flat"/>
        </p:spPr>
      </p:sp>
      <p:sp>
        <p:nvSpPr>
          <p:cNvPr id="84996" name="Text Placeholder 13209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50530"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50531" name="Slide Image Placeholder 167936"/>
          <p:cNvSpPr>
            <a:spLocks noGrp="1"/>
          </p:cNvSpPr>
          <p:nvPr>
            <p:ph type="sldImg"/>
          </p:nvPr>
        </p:nvSpPr>
        <p:spPr>
          <a:xfrm>
            <a:off x="1143000" y="685800"/>
            <a:ext cx="4572000" cy="3429000"/>
          </a:xfrm>
          <a:solidFill>
            <a:srgbClr val="FFFFFF"/>
          </a:solidFill>
          <a:ln cap="flat"/>
        </p:spPr>
      </p:sp>
      <p:sp>
        <p:nvSpPr>
          <p:cNvPr id="150532" name="Text Placeholder 16793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645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64515" name="Slide Image Placeholder 121856"/>
          <p:cNvSpPr>
            <a:spLocks noGrp="1"/>
          </p:cNvSpPr>
          <p:nvPr>
            <p:ph type="sldImg"/>
          </p:nvPr>
        </p:nvSpPr>
        <p:spPr>
          <a:xfrm>
            <a:off x="1143000" y="685800"/>
            <a:ext cx="4572000" cy="3429000"/>
          </a:xfrm>
          <a:solidFill>
            <a:srgbClr val="FFFFFF"/>
          </a:solidFill>
          <a:ln cap="flat"/>
        </p:spPr>
      </p:sp>
      <p:sp>
        <p:nvSpPr>
          <p:cNvPr id="64516" name="Text Placeholder 12185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5714"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5715" name="Slide Image Placeholder 147456"/>
          <p:cNvSpPr>
            <a:spLocks noGrp="1"/>
          </p:cNvSpPr>
          <p:nvPr>
            <p:ph type="sldImg"/>
          </p:nvPr>
        </p:nvSpPr>
        <p:spPr>
          <a:xfrm>
            <a:off x="1143000" y="685800"/>
            <a:ext cx="4572000" cy="3429000"/>
          </a:xfrm>
          <a:solidFill>
            <a:srgbClr val="FFFFFF"/>
          </a:solidFill>
          <a:ln cap="flat"/>
        </p:spPr>
      </p:sp>
      <p:sp>
        <p:nvSpPr>
          <p:cNvPr id="115716" name="Text Placeholder 147457"/>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sp>
        <p:nvSpPr>
          <p:cNvPr id="117762" name="Slide Number Placeholder 1"/>
          <p:cNvSpPr/>
          <p:nvPr>
            <p:ph type="sldNum" sz="quarter"/>
          </p:nvPr>
        </p:nvSpPr>
        <p:spPr>
          <a:xfrm>
            <a:off x="3884613" y="8685213"/>
            <a:ext cx="2970212" cy="455612"/>
          </a:xfrm>
          <a:prstGeom prst="rect">
            <a:avLst/>
          </a:prstGeom>
          <a:noFill/>
          <a:ln w="9525">
            <a:noFill/>
          </a:ln>
        </p:spPr>
        <p:txBody>
          <a:bodyPr wrap="square" lIns="90000" tIns="46800" rIns="90000" bIns="46800" anchor="b" anchorCtr="0"/>
          <a:p>
            <a:pPr marL="215900" lvl="0" indent="-215900" algn="r" defTabSz="457200">
              <a:buSzPct val="45000"/>
              <a:buFont typeface="Wingdings" panose="05000000000000000000" pitchFamily="2" charset="2"/>
              <a:tabLst>
                <a:tab pos="723900" algn="l"/>
                <a:tab pos="1447800" algn="l"/>
                <a:tab pos="2171700" algn="l"/>
                <a:tab pos="2895600" algn="l"/>
              </a:tabLst>
            </a:pPr>
            <a:fld id="{9A0DB2DC-4C9A-4742-B13C-FB6460FD3503}" type="slidenum">
              <a:rPr lang="ru-RU" altLang="x-none" sz="1200" dirty="0" err="1">
                <a:latin typeface="Times New Roman" panose="02020603050405020304" pitchFamily="16" charset="0"/>
                <a:ea typeface="Arial Unicode MS" charset="-122"/>
              </a:rPr>
            </a:fld>
            <a:endParaRPr lang="ru-RU" altLang="x-none" sz="1200" dirty="0" err="1">
              <a:latin typeface="Times New Roman" panose="02020603050405020304" pitchFamily="16" charset="0"/>
              <a:ea typeface="Arial Unicode MS" charset="-122"/>
            </a:endParaRPr>
          </a:p>
        </p:txBody>
      </p:sp>
      <p:sp>
        <p:nvSpPr>
          <p:cNvPr id="117763" name="Slide Image Placeholder 148480"/>
          <p:cNvSpPr>
            <a:spLocks noGrp="1"/>
          </p:cNvSpPr>
          <p:nvPr>
            <p:ph type="sldImg"/>
          </p:nvPr>
        </p:nvSpPr>
        <p:spPr>
          <a:xfrm>
            <a:off x="1143000" y="685800"/>
            <a:ext cx="4572000" cy="3429000"/>
          </a:xfrm>
          <a:solidFill>
            <a:srgbClr val="FFFFFF"/>
          </a:solidFill>
          <a:ln cap="flat"/>
        </p:spPr>
      </p:sp>
      <p:sp>
        <p:nvSpPr>
          <p:cNvPr id="117764" name="Text Placeholder 148481"/>
          <p:cNvSpPr>
            <a:spLocks noGrp="1"/>
          </p:cNvSpPr>
          <p:nvPr>
            <p:ph type="body"/>
          </p:nvPr>
        </p:nvSpPr>
        <p:spPr>
          <a:xfrm>
            <a:off x="685800" y="4343400"/>
            <a:ext cx="5486400" cy="4114800"/>
          </a:xfrm>
        </p:spPr>
        <p:txBody>
          <a:bodyPr wrap="none" lIns="90000" tIns="46800" rIns="90000" bIns="46800" anchor="ctr" anchorCtr="0"/>
          <a:p>
            <a:pPr lvl="0"/>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smtClean="0"/>
              <a:t>Click to edit Master subtitle style</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4500"/>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smtClean="0"/>
              <a:t>Click to edit Master text styles</a:t>
            </a:r>
            <a:endParaRPr lang="en-US" strike="noStrike" noProof="1" smtClean="0"/>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48426" y="228600"/>
            <a:ext cx="2084388" cy="5789613"/>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195263" y="228600"/>
            <a:ext cx="6132328" cy="5789613"/>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Slide Number Placeholder 3"/>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09600"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50439" y="1600200"/>
            <a:ext cx="3882374" cy="4418013"/>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5"/>
            <a:ext cx="7886700" cy="1325563"/>
          </a:xfrm>
        </p:spPr>
        <p:txBody>
          <a:body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629841"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629841" y="2505075"/>
            <a:ext cx="3868340"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Slide Number Placeholder 6"/>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Slide Number Placeholder 2"/>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3887391" y="987425"/>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smtClean="0"/>
              <a:t>Click to edit Master text styles</a:t>
            </a:r>
            <a:endParaRPr lang="en-US" strike="noStrike" noProof="1" smtClean="0"/>
          </a:p>
        </p:txBody>
      </p:sp>
      <p:sp>
        <p:nvSpPr>
          <p:cNvPr id="5" name="Slide Number Placeholder 4"/>
          <p:cNvSpPr>
            <a:spLocks noGrp="1"/>
          </p:cNvSpPr>
          <p:nvPr>
            <p:ph type="sldNum" idx="10"/>
          </p:nvPr>
        </p:nvSpPr>
        <p:spPr/>
        <p:txBody>
          <a:bodyPr/>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2050" name="Group 2048"/>
          <p:cNvGrpSpPr/>
          <p:nvPr/>
        </p:nvGrpSpPr>
        <p:grpSpPr>
          <a:xfrm>
            <a:off x="0" y="927100"/>
            <a:ext cx="8990013" cy="4494213"/>
            <a:chOff x="0" y="584"/>
            <a:chExt cx="5663" cy="2831"/>
          </a:xfrm>
        </p:grpSpPr>
        <p:sp>
          <p:nvSpPr>
            <p:cNvPr id="2051" name="Rounded Rectangle 2049"/>
            <p:cNvSpPr/>
            <p:nvPr/>
          </p:nvSpPr>
          <p:spPr>
            <a:xfrm>
              <a:off x="432" y="1304"/>
              <a:ext cx="4655" cy="2111"/>
            </a:xfrm>
            <a:prstGeom prst="roundRect">
              <a:avLst>
                <a:gd name="adj" fmla="val 1666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2" name="Rectangles 2050"/>
            <p:cNvSpPr/>
            <p:nvPr/>
          </p:nvSpPr>
          <p:spPr>
            <a:xfrm>
              <a:off x="144" y="584"/>
              <a:ext cx="4511" cy="623"/>
            </a:xfrm>
            <a:prstGeom prst="rect">
              <a:avLst/>
            </a:prstGeom>
            <a:solidFill>
              <a:srgbClr val="FFFFFF"/>
            </a:solidFill>
            <a:ln w="5724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2053" name="Freeform 2051"/>
            <p:cNvSpPr/>
            <p:nvPr/>
          </p:nvSpPr>
          <p:spPr>
            <a:xfrm>
              <a:off x="0" y="872"/>
              <a:ext cx="5663" cy="1151"/>
            </a:xfrm>
            <a:custGeom>
              <a:avLst/>
              <a:gdLst/>
              <a:ahLst/>
              <a:cxnLst>
                <a:cxn ang="0">
                  <a:pos x="0" y="0"/>
                </a:cxn>
                <a:cxn ang="0">
                  <a:pos x="2147483647" y="0"/>
                </a:cxn>
                <a:cxn ang="0">
                  <a:pos x="2147483647" y="2147483647"/>
                </a:cxn>
                <a:cxn ang="0">
                  <a:pos x="2147483647" y="2147483647"/>
                </a:cxn>
                <a:cxn ang="0">
                  <a:pos x="0" y="2147483647"/>
                </a:cxn>
              </a:cxnLst>
              <a:pathLst>
                <a:path w="4917" h="1000">
                  <a:moveTo>
                    <a:pt x="0" y="0"/>
                  </a:moveTo>
                  <a:lnTo>
                    <a:pt x="4416" y="0"/>
                  </a:lnTo>
                  <a:cubicBezTo>
                    <a:pt x="4693" y="0"/>
                    <a:pt x="4917" y="223"/>
                    <a:pt x="4917" y="500"/>
                  </a:cubicBezTo>
                  <a:cubicBezTo>
                    <a:pt x="4917" y="776"/>
                    <a:pt x="4693" y="999"/>
                    <a:pt x="4417" y="1000"/>
                  </a:cubicBezTo>
                  <a:lnTo>
                    <a:pt x="0" y="1000"/>
                  </a:lnTo>
                  <a:lnTo>
                    <a:pt x="0" y="0"/>
                  </a:lnTo>
                  <a:close/>
                </a:path>
              </a:pathLst>
            </a:custGeom>
            <a:solidFill>
              <a:srgbClr val="6666CC"/>
            </a:solidFill>
            <a:ln w="9525">
              <a:noFill/>
            </a:ln>
          </p:spPr>
          <p:txBody>
            <a:bodyPr/>
            <a:p>
              <a:endParaRPr lang="en-US"/>
            </a:p>
          </p:txBody>
        </p:sp>
        <p:sp>
          <p:nvSpPr>
            <p:cNvPr id="2054" name="Straight Connector 2052"/>
            <p:cNvSpPr/>
            <p:nvPr/>
          </p:nvSpPr>
          <p:spPr>
            <a:xfrm>
              <a:off x="0" y="1928"/>
              <a:ext cx="5231" cy="0"/>
            </a:xfrm>
            <a:prstGeom prst="line">
              <a:avLst/>
            </a:prstGeom>
            <a:ln w="50760" cap="sq" cmpd="sng">
              <a:solidFill>
                <a:srgbClr val="FFFFFF"/>
              </a:solidFill>
              <a:prstDash val="solid"/>
              <a:miter/>
              <a:headEnd type="none" w="med" len="med"/>
              <a:tailEnd type="none" w="med" len="med"/>
            </a:ln>
          </p:spPr>
        </p:sp>
      </p:grpSp>
      <p:sp>
        <p:nvSpPr>
          <p:cNvPr id="2055" name="Title 2053"/>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2056" name="Text Placeholder 2054"/>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2057" name="Text Box 2055"/>
          <p:cNvSpPr txBox="1"/>
          <p:nvPr/>
        </p:nvSpPr>
        <p:spPr>
          <a:xfrm>
            <a:off x="457200" y="6248400"/>
            <a:ext cx="2133600" cy="471488"/>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058" name="Text Box 2056"/>
          <p:cNvSpPr txBox="1"/>
          <p:nvPr/>
        </p:nvSpPr>
        <p:spPr>
          <a:xfrm>
            <a:off x="3124200" y="6253163"/>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2057"/>
          <p:cNvSpPr>
            <a:spLocks noGrp="1"/>
          </p:cNvSpPr>
          <p:nvPr>
            <p:ph type="sldNum"/>
          </p:nvPr>
        </p:nvSpPr>
        <p:spPr>
          <a:xfrm>
            <a:off x="6553200" y="6248400"/>
            <a:ext cx="2132013" cy="469900"/>
          </a:xfrm>
          <a:prstGeom prst="rect">
            <a:avLst/>
          </a:prstGeom>
          <a:noFill/>
          <a:ln w="9525">
            <a:noFill/>
          </a:ln>
        </p:spPr>
        <p:txBody>
          <a:bodyPr wrap="square" lIns="90000" tIns="46800" rIns="90000" bIns="46800" anchor="b" anchorCtr="0"/>
          <a:lstStyle>
            <a:lvl1pPr algn="r">
              <a:buFontTx/>
              <a:defRPr sz="1200">
                <a:latin typeface="Arial Black" panose="020B0A04020102020204" pitchFamily="32" charset="0"/>
                <a:ea typeface="Arial Unicode MS" charset="-122"/>
              </a:defRPr>
            </a:lvl1pPr>
          </a:lstStyle>
          <a:p>
            <a:pPr lvl="0" defTabSz="457200" eaLnBrk="1" fontAlgn="base" hangingPunct="1">
              <a:lnSpc>
                <a:spcPct val="100000"/>
              </a:lnSpc>
              <a:buClrTx/>
              <a:buSzPct val="100000"/>
              <a:buNone/>
              <a:tabLst>
                <a:tab pos="723900" algn="l"/>
                <a:tab pos="1447800" algn="l"/>
              </a:tabLst>
            </a:pPr>
            <a:fld id="{9A0DB2DC-4C9A-4742-B13C-FB6460FD3503}" type="slidenum">
              <a:rPr lang="ru-RU" altLang="x-none" strike="noStrike" noProof="1" dirty="0" err="1">
                <a:latin typeface="Arial Black" panose="020B0A04020102020204" pitchFamily="32" charset="0"/>
                <a:ea typeface="Arial Unicode MS" charset="-122"/>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p:grpSp>
        <p:nvGrpSpPr>
          <p:cNvPr id="1026" name="Group 1024"/>
          <p:cNvGrpSpPr/>
          <p:nvPr/>
        </p:nvGrpSpPr>
        <p:grpSpPr>
          <a:xfrm>
            <a:off x="0" y="152400"/>
            <a:ext cx="8685213" cy="6094413"/>
            <a:chOff x="0" y="96"/>
            <a:chExt cx="5471" cy="3839"/>
          </a:xfrm>
        </p:grpSpPr>
        <p:sp>
          <p:nvSpPr>
            <p:cNvPr id="1027" name="Rounded Rectangle 1025"/>
            <p:cNvSpPr/>
            <p:nvPr/>
          </p:nvSpPr>
          <p:spPr>
            <a:xfrm>
              <a:off x="240" y="336"/>
              <a:ext cx="5231" cy="3599"/>
            </a:xfrm>
            <a:prstGeom prst="roundRect">
              <a:avLst>
                <a:gd name="adj" fmla="val 13727"/>
              </a:avLst>
            </a:prstGeom>
            <a:noFill/>
            <a:ln w="50760" cap="sq" cmpd="sng">
              <a:solidFill>
                <a:srgbClr val="669999"/>
              </a:solidFill>
              <a:prstDash val="solid"/>
              <a:miter/>
              <a:headEnd type="none" w="med" len="med"/>
              <a:tailEnd type="none" w="med" len="med"/>
            </a:ln>
          </p:spPr>
          <p:txBody>
            <a:bodyPr anchor="t" anchorCtr="0"/>
            <a:p>
              <a:pPr lvl="0"/>
              <a:endParaRPr lang="en-US" altLang="zh-CN">
                <a:latin typeface="Arial" panose="020B0604020202020204" pitchFamily="34" charset="0"/>
              </a:endParaRPr>
            </a:p>
          </p:txBody>
        </p:sp>
        <p:sp>
          <p:nvSpPr>
            <p:cNvPr id="1028" name="Freeform 1026"/>
            <p:cNvSpPr/>
            <p:nvPr/>
          </p:nvSpPr>
          <p:spPr>
            <a:xfrm>
              <a:off x="0" y="96"/>
              <a:ext cx="5375" cy="767"/>
            </a:xfrm>
            <a:custGeom>
              <a:avLst/>
              <a:gdLst/>
              <a:ahLst/>
              <a:cxnLst>
                <a:cxn ang="0">
                  <a:pos x="0" y="0"/>
                </a:cxn>
                <a:cxn ang="0">
                  <a:pos x="2" y="0"/>
                </a:cxn>
                <a:cxn ang="0">
                  <a:pos x="2" y="2"/>
                </a:cxn>
                <a:cxn ang="0">
                  <a:pos x="2" y="2"/>
                </a:cxn>
                <a:cxn ang="0">
                  <a:pos x="0" y="2"/>
                </a:cxn>
              </a:cxnLst>
              <a:pathLst>
                <a:path w="7000" h="1000">
                  <a:moveTo>
                    <a:pt x="0" y="0"/>
                  </a:moveTo>
                  <a:lnTo>
                    <a:pt x="6499" y="0"/>
                  </a:lnTo>
                  <a:cubicBezTo>
                    <a:pt x="6776" y="0"/>
                    <a:pt x="7000" y="223"/>
                    <a:pt x="7000" y="500"/>
                  </a:cubicBezTo>
                  <a:cubicBezTo>
                    <a:pt x="7000" y="776"/>
                    <a:pt x="6776" y="999"/>
                    <a:pt x="6500" y="1000"/>
                  </a:cubicBezTo>
                  <a:lnTo>
                    <a:pt x="0" y="1000"/>
                  </a:lnTo>
                  <a:lnTo>
                    <a:pt x="0" y="0"/>
                  </a:lnTo>
                  <a:close/>
                </a:path>
              </a:pathLst>
            </a:custGeom>
            <a:solidFill>
              <a:srgbClr val="6666CC"/>
            </a:solidFill>
            <a:ln w="9525">
              <a:noFill/>
            </a:ln>
          </p:spPr>
          <p:txBody>
            <a:bodyPr/>
            <a:p>
              <a:endParaRPr lang="en-US"/>
            </a:p>
          </p:txBody>
        </p:sp>
        <p:sp>
          <p:nvSpPr>
            <p:cNvPr id="1029" name="Straight Connector 1027"/>
            <p:cNvSpPr/>
            <p:nvPr/>
          </p:nvSpPr>
          <p:spPr>
            <a:xfrm>
              <a:off x="0" y="768"/>
              <a:ext cx="5087" cy="0"/>
            </a:xfrm>
            <a:prstGeom prst="line">
              <a:avLst/>
            </a:prstGeom>
            <a:ln w="38160" cap="sq" cmpd="sng">
              <a:solidFill>
                <a:srgbClr val="FFFFFF"/>
              </a:solidFill>
              <a:prstDash val="solid"/>
              <a:miter/>
              <a:headEnd type="none" w="med" len="med"/>
              <a:tailEnd type="none" w="med" len="med"/>
            </a:ln>
          </p:spPr>
        </p:sp>
      </p:grpSp>
      <p:sp>
        <p:nvSpPr>
          <p:cNvPr id="1030" name="Title 1028"/>
          <p:cNvSpPr>
            <a:spLocks noGrp="1"/>
          </p:cNvSpPr>
          <p:nvPr>
            <p:ph type="title"/>
          </p:nvPr>
        </p:nvSpPr>
        <p:spPr>
          <a:xfrm>
            <a:off x="195263" y="228600"/>
            <a:ext cx="8013700" cy="912813"/>
          </a:xfrm>
          <a:prstGeom prst="rect">
            <a:avLst/>
          </a:prstGeom>
          <a:noFill/>
          <a:ln w="9525">
            <a:noFill/>
          </a:ln>
        </p:spPr>
        <p:txBody>
          <a:bodyPr wrap="square" lIns="90000" tIns="46800" rIns="90000" bIns="46800" anchor="ctr" anchorCtr="0"/>
          <a:p>
            <a:pPr lvl="0"/>
            <a:r>
              <a:rPr lang="en-GB" altLang="en-US" dirty="0"/>
              <a:t>Для правки текста заголовка щелкните мышью</a:t>
            </a:r>
            <a:endParaRPr lang="en-GB" altLang="en-US" dirty="0"/>
          </a:p>
        </p:txBody>
      </p:sp>
      <p:sp>
        <p:nvSpPr>
          <p:cNvPr id="1031" name="Text Placeholder 1029"/>
          <p:cNvSpPr>
            <a:spLocks noGrp="1"/>
          </p:cNvSpPr>
          <p:nvPr>
            <p:ph type="body"/>
          </p:nvPr>
        </p:nvSpPr>
        <p:spPr>
          <a:xfrm>
            <a:off x="609600" y="1600200"/>
            <a:ext cx="7923213" cy="4418013"/>
          </a:xfrm>
          <a:prstGeom prst="rect">
            <a:avLst/>
          </a:prstGeom>
          <a:noFill/>
          <a:ln w="9525">
            <a:noFill/>
          </a:ln>
        </p:spPr>
        <p:txBody>
          <a:bodyPr wrap="square" lIns="90000" tIns="46800" rIns="90000" bIns="46800" anchor="t" anchorCtr="0"/>
          <a:p>
            <a:pPr lvl="0"/>
            <a:r>
              <a:rPr lang="en-GB" altLang="en-US" dirty="0"/>
              <a:t>Для правки структуры щелкните мышью</a:t>
            </a:r>
            <a:endParaRPr lang="en-GB" altLang="en-US" dirty="0"/>
          </a:p>
          <a:p>
            <a:pPr lvl="1"/>
            <a:r>
              <a:rPr lang="en-GB" altLang="en-US" dirty="0"/>
              <a:t>Второй уровень структуры</a:t>
            </a:r>
            <a:endParaRPr lang="en-GB" altLang="en-US" dirty="0"/>
          </a:p>
          <a:p>
            <a:pPr lvl="2"/>
            <a:r>
              <a:rPr lang="en-GB" altLang="en-US" dirty="0"/>
              <a:t>Третий уровень структуры</a:t>
            </a:r>
            <a:endParaRPr lang="en-GB" altLang="en-US" dirty="0"/>
          </a:p>
          <a:p>
            <a:pPr lvl="3"/>
            <a:r>
              <a:rPr lang="en-GB" altLang="en-US" dirty="0"/>
              <a:t>Четвёртый уровень структуры</a:t>
            </a:r>
            <a:endParaRPr lang="en-GB" altLang="en-US" dirty="0"/>
          </a:p>
          <a:p>
            <a:pPr lvl="4"/>
            <a:r>
              <a:rPr lang="en-GB" altLang="en-US" dirty="0"/>
              <a:t>Пятый уровень структуры</a:t>
            </a:r>
            <a:endParaRPr lang="en-GB" altLang="en-US" dirty="0"/>
          </a:p>
          <a:p>
            <a:pPr lvl="4"/>
            <a:r>
              <a:rPr lang="en-GB" altLang="en-US" dirty="0"/>
              <a:t>Шестой уровень структуры</a:t>
            </a:r>
            <a:endParaRPr lang="en-GB" altLang="en-US" dirty="0"/>
          </a:p>
          <a:p>
            <a:pPr lvl="4"/>
            <a:r>
              <a:rPr lang="en-GB" altLang="en-US" dirty="0"/>
              <a:t>Седьмой уровень структуры</a:t>
            </a:r>
            <a:endParaRPr lang="en-GB" altLang="en-US" dirty="0"/>
          </a:p>
          <a:p>
            <a:pPr lvl="4"/>
            <a:r>
              <a:rPr lang="en-GB" altLang="en-US" dirty="0"/>
              <a:t>Восьмой уровень структуры</a:t>
            </a:r>
            <a:endParaRPr lang="en-GB" altLang="en-US" dirty="0"/>
          </a:p>
          <a:p>
            <a:pPr lvl="4"/>
            <a:r>
              <a:rPr lang="en-GB" altLang="en-US" dirty="0"/>
              <a:t>Девятый уровень структуры</a:t>
            </a:r>
            <a:endParaRPr lang="en-GB" altLang="en-US" dirty="0"/>
          </a:p>
        </p:txBody>
      </p:sp>
      <p:sp>
        <p:nvSpPr>
          <p:cNvPr id="1032" name="Text Box 1030"/>
          <p:cNvSpPr txBox="1"/>
          <p:nvPr/>
        </p:nvSpPr>
        <p:spPr>
          <a:xfrm>
            <a:off x="457200" y="6248400"/>
            <a:ext cx="2133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1033" name="Text Box 1031"/>
          <p:cNvSpPr txBox="1"/>
          <p:nvPr/>
        </p:nvSpPr>
        <p:spPr>
          <a:xfrm>
            <a:off x="3124200" y="6248400"/>
            <a:ext cx="2895600" cy="457200"/>
          </a:xfrm>
          <a:prstGeom prst="rect">
            <a:avLst/>
          </a:prstGeom>
          <a:noFill/>
          <a:ln w="9525">
            <a:noFill/>
          </a:ln>
        </p:spPr>
        <p:txBody>
          <a:bodyPr anchor="t" anchorCtr="0"/>
          <a:p>
            <a:pPr lvl="0"/>
            <a:endParaRPr lang="en-US" altLang="zh-CN">
              <a:latin typeface="Arial" panose="020B0604020202020204" pitchFamily="34" charset="0"/>
            </a:endParaRPr>
          </a:p>
        </p:txBody>
      </p:sp>
      <p:sp>
        <p:nvSpPr>
          <p:cNvPr id="2" name="Slide Number Placeholder 1032"/>
          <p:cNvSpPr>
            <a:spLocks noGrp="1"/>
          </p:cNvSpPr>
          <p:nvPr>
            <p:ph type="sldNum"/>
          </p:nvPr>
        </p:nvSpPr>
        <p:spPr>
          <a:xfrm>
            <a:off x="6553200" y="6248400"/>
            <a:ext cx="2132013" cy="455613"/>
          </a:xfrm>
          <a:prstGeom prst="rect">
            <a:avLst/>
          </a:prstGeom>
          <a:noFill/>
          <a:ln w="9525">
            <a:noFill/>
          </a:ln>
        </p:spPr>
        <p:txBody>
          <a:bodyPr wrap="square" lIns="90000" tIns="46800" rIns="90000" bIns="46800" anchor="b" anchorCtr="0"/>
          <a:lstStyle>
            <a:lvl1pPr>
              <a:buFontTx/>
              <a:defRPr/>
            </a:lvl1pPr>
          </a:lstStyle>
          <a:p>
            <a:pPr lvl="0" defTabSz="457200" eaLnBrk="1" fontAlgn="base" hangingPunct="1">
              <a:buClrTx/>
              <a:buSzPct val="10000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fld id="{9A0DB2DC-4C9A-4742-B13C-FB6460FD3503}" type="slidenum">
              <a:rPr lang="ru-RU" altLang="x-none" strike="noStrike" noProof="1" dirty="0" err="1">
                <a:latin typeface="Arial" panose="020B0604020202020204" pitchFamily="34" charset="0"/>
                <a:ea typeface="+mn-ea"/>
                <a:cs typeface="+mn-cs"/>
              </a:rPr>
            </a:fld>
            <a:endParaRPr lang="ru-RU" altLang="x-none" strike="noStrike" noProof="1" dirty="0" err="1"/>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marL="0" lvl="0" indent="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mj-lt"/>
          <a:ea typeface="+mj-ea"/>
          <a:cs typeface="+mj-cs"/>
        </a:defRPr>
      </a:lvl1pPr>
      <a:lvl2pPr marL="742950" lvl="1" indent="-28575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2pPr>
      <a:lvl3pPr marL="1143000" lvl="2"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3pPr>
      <a:lvl4pPr marL="1600200" lvl="3"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4pPr>
      <a:lvl5pPr marL="2057400" lvl="4" indent="-228600" algn="l" defTabSz="457200" rtl="0" eaLnBrk="0" fontAlgn="base" latinLnBrk="0" hangingPunct="0">
        <a:lnSpc>
          <a:spcPct val="100000"/>
        </a:lnSpc>
        <a:spcBef>
          <a:spcPct val="0"/>
        </a:spcBef>
        <a:spcAft>
          <a:spcPct val="0"/>
        </a:spcAft>
        <a:buClr>
          <a:srgbClr val="000000"/>
        </a:buClr>
        <a:buSzPct val="100000"/>
        <a:buFont typeface="Times New Roman" panose="02020603050405020304" pitchFamily="16" charset="0"/>
        <a:buNone/>
        <a:defRPr sz="4200" b="0" i="0" u="none" kern="1200" baseline="0">
          <a:solidFill>
            <a:srgbClr val="FFFFFF"/>
          </a:solidFill>
          <a:latin typeface="Arial" panose="020B0604020202020204" pitchFamily="34" charset="0"/>
          <a:ea typeface="Microsoft YaHei" panose="020B0503020204020204" charset="-122"/>
          <a:cs typeface="+mj-cs"/>
        </a:defRPr>
      </a:lvl5pPr>
    </p:titleStyle>
    <p:bodyStyle>
      <a:lvl1pPr marL="342900" lvl="0" indent="-342900" algn="l" defTabSz="457200" rtl="0" eaLnBrk="0" fontAlgn="base" latinLnBrk="0" hangingPunct="0">
        <a:lnSpc>
          <a:spcPct val="100000"/>
        </a:lnSpc>
        <a:spcBef>
          <a:spcPts val="800"/>
        </a:spcBef>
        <a:spcAft>
          <a:spcPct val="0"/>
        </a:spcAft>
        <a:buClr>
          <a:srgbClr val="000000"/>
        </a:buClr>
        <a:buSzPct val="100000"/>
        <a:buFont typeface="Times New Roman" panose="02020603050405020304" pitchFamily="16" charset="0"/>
        <a:buNone/>
        <a:defRPr sz="3200" b="0" i="0" u="none" kern="1200" baseline="0">
          <a:solidFill>
            <a:srgbClr val="000000"/>
          </a:solidFill>
          <a:latin typeface="+mn-lt"/>
          <a:ea typeface="+mn-ea"/>
          <a:cs typeface="+mn-cs"/>
        </a:defRPr>
      </a:lvl1pPr>
      <a:lvl2pPr marL="742950" lvl="1" indent="-285750" algn="l" defTabSz="457200" rtl="0" eaLnBrk="0" fontAlgn="base" latinLnBrk="0" hangingPunct="0">
        <a:lnSpc>
          <a:spcPct val="100000"/>
        </a:lnSpc>
        <a:spcBef>
          <a:spcPts val="700"/>
        </a:spcBef>
        <a:spcAft>
          <a:spcPct val="0"/>
        </a:spcAft>
        <a:buClr>
          <a:srgbClr val="000000"/>
        </a:buClr>
        <a:buSzPct val="100000"/>
        <a:buFont typeface="Times New Roman" panose="02020603050405020304" pitchFamily="16" charset="0"/>
        <a:buNone/>
        <a:defRPr sz="2800" b="0" i="0" u="none" kern="1200" baseline="0">
          <a:solidFill>
            <a:srgbClr val="000000"/>
          </a:solidFill>
          <a:latin typeface="Arial" panose="020B0604020202020204" pitchFamily="34" charset="0"/>
          <a:ea typeface="Microsoft YaHei" panose="020B0503020204020204" charset="-122"/>
          <a:cs typeface="+mn-cs"/>
        </a:defRPr>
      </a:lvl2pPr>
      <a:lvl3pPr marL="1143000" lvl="2" indent="-228600" algn="l" defTabSz="457200" rtl="0" eaLnBrk="0" fontAlgn="base" latinLnBrk="0" hangingPunct="0">
        <a:lnSpc>
          <a:spcPct val="100000"/>
        </a:lnSpc>
        <a:spcBef>
          <a:spcPts val="600"/>
        </a:spcBef>
        <a:spcAft>
          <a:spcPct val="0"/>
        </a:spcAft>
        <a:buClr>
          <a:srgbClr val="000000"/>
        </a:buClr>
        <a:buSzPct val="100000"/>
        <a:buFont typeface="Times New Roman" panose="02020603050405020304" pitchFamily="16" charset="0"/>
        <a:buNone/>
        <a:defRPr sz="2400" b="0" i="0" u="none" kern="1200" baseline="0">
          <a:solidFill>
            <a:srgbClr val="000000"/>
          </a:solidFill>
          <a:latin typeface="Arial" panose="020B0604020202020204" pitchFamily="34" charset="0"/>
          <a:ea typeface="Microsoft YaHei" panose="020B0503020204020204" charset="-122"/>
          <a:cs typeface="+mn-cs"/>
        </a:defRPr>
      </a:lvl3pPr>
      <a:lvl4pPr marL="1600200" lvl="3"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4pPr>
      <a:lvl5pPr marL="2057400" lvl="4"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5pPr>
      <a:lvl6pPr marL="2514600" lvl="5"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6pPr>
      <a:lvl7pPr marL="2971800" lvl="6"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7pPr>
      <a:lvl8pPr marL="3429000" lvl="7"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8pPr>
      <a:lvl9pPr marL="3886200" lvl="8" indent="-228600" algn="l" defTabSz="457200" rtl="0" eaLnBrk="0" fontAlgn="base" latinLnBrk="0" hangingPunct="0">
        <a:lnSpc>
          <a:spcPct val="100000"/>
        </a:lnSpc>
        <a:spcBef>
          <a:spcPts val="500"/>
        </a:spcBef>
        <a:spcAft>
          <a:spcPct val="0"/>
        </a:spcAft>
        <a:buClr>
          <a:srgbClr val="000000"/>
        </a:buClr>
        <a:buSzPct val="100000"/>
        <a:buFont typeface="Times New Roman" panose="02020603050405020304" pitchFamily="16" charset="0"/>
        <a:buNone/>
        <a:defRPr sz="2000" b="0" i="0" u="none" kern="1200" baseline="0">
          <a:solidFill>
            <a:srgbClr val="000000"/>
          </a:solidFill>
          <a:latin typeface="Arial" panose="020B0604020202020204" pitchFamily="34" charset="0"/>
          <a:ea typeface="Microsoft YaHei" panose="020B0503020204020204" charset="-122"/>
          <a:cs typeface="+mn-cs"/>
        </a:defRPr>
      </a:lvl9pPr>
    </p:bodyStyle>
    <p:otherStyle>
      <a:lvl1pPr marL="0" lvl="0" indent="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mn-lt"/>
          <a:ea typeface="+mn-ea"/>
          <a:cs typeface="+mn-cs"/>
        </a:defRPr>
      </a:lvl1pPr>
      <a:lvl2pPr marL="742950" lvl="1" indent="-28575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2pPr>
      <a:lvl3pPr marL="1143000" lvl="2"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3pPr>
      <a:lvl4pPr marL="1600200" lvl="3"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4pPr>
      <a:lvl5pPr marL="2057400" lvl="4"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5pPr>
      <a:lvl6pPr marL="2286000" lvl="5"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6pPr>
      <a:lvl7pPr marL="2743200" lvl="6"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7pPr>
      <a:lvl8pPr marL="3200400" lvl="7"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8pPr>
      <a:lvl9pPr marL="3657600" lvl="8" indent="-228600" algn="l" defTabSz="457200" rtl="0" eaLnBrk="1" fontAlgn="base" latinLnBrk="0" hangingPunct="1">
        <a:lnSpc>
          <a:spcPct val="100000"/>
        </a:lnSpc>
        <a:spcBef>
          <a:spcPct val="0"/>
        </a:spcBef>
        <a:spcAft>
          <a:spcPct val="0"/>
        </a:spcAft>
        <a:buClr>
          <a:srgbClr val="000000"/>
        </a:buClr>
        <a:buSzPct val="100000"/>
        <a:buFont typeface="Times New Roman" panose="02020603050405020304" pitchFamily="16" charset="0"/>
        <a:buNone/>
        <a:defRPr sz="1800" b="0" i="0" u="none" kern="1200" baseline="0">
          <a:solidFill>
            <a:srgbClr val="000000"/>
          </a:solidFill>
          <a:latin typeface="Arial" panose="020B0604020202020204" pitchFamily="34" charset="0"/>
          <a:ea typeface="Arial" panose="020B0604020202020204" pitchFamily="34" charset="0"/>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9.xml"/><Relationship Id="rId2" Type="http://schemas.openxmlformats.org/officeDocument/2006/relationships/hyperlink" Target="https://docs.microsoft.com/ru-ru/sql/ssms/download-sql-server-management-studio-ssms?redirectedfrom=MSDN&amp;view=sql-server-ver15" TargetMode="Externa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9.xml"/><Relationship Id="rId2" Type="http://schemas.openxmlformats.org/officeDocument/2006/relationships/image" Target="../media/image10.png"/><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9.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image" Target="../media/image3.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image" Target="../media/image12.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9.xml"/><Relationship Id="rId1" Type="http://schemas.openxmlformats.org/officeDocument/2006/relationships/image" Target="../media/image13.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9.xml"/><Relationship Id="rId1" Type="http://schemas.openxmlformats.org/officeDocument/2006/relationships/image" Target="../media/image14.jpe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slideLayout" Target="../slideLayouts/slideLayout7.xml"/><Relationship Id="rId4" Type="http://schemas.openxmlformats.org/officeDocument/2006/relationships/hyperlink" Target="https://class.stanford.edu/courses/Home/Databases/Engineering/about" TargetMode="External"/><Relationship Id="rId3" Type="http://schemas.openxmlformats.org/officeDocument/2006/relationships/hyperlink" Target="https://www.youtube.com/playlist?list=PLWCoo5SF-qANaHABEiNOJ-yBcmYqOEve1" TargetMode="External"/><Relationship Id="rId2" Type="http://schemas.openxmlformats.org/officeDocument/2006/relationships/hyperlink" Target="https://www.codecademy.com/learn/learn-sql" TargetMode="External"/><Relationship Id="rId1" Type="http://schemas.openxmlformats.org/officeDocument/2006/relationships/hyperlink" Target="https://www.hackerrank.com/domains/sql"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9.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9.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9.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9.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9.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9.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9.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9.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9.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hyperlink" Target="https://en.wikipedia.org/wiki/Embedded_database" TargetMode="Externa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9.xml"/><Relationship Id="rId4" Type="http://schemas.openxmlformats.org/officeDocument/2006/relationships/hyperlink" Target="https://www.microsoft.com/en-us/sql-server/sql-server-downloads" TargetMode="Externa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Text Box 4096"/>
          <p:cNvSpPr txBox="1"/>
          <p:nvPr/>
        </p:nvSpPr>
        <p:spPr>
          <a:xfrm>
            <a:off x="228600" y="1427163"/>
            <a:ext cx="8375650" cy="1609725"/>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en-US" sz="4800" dirty="0" err="1">
                <a:solidFill>
                  <a:srgbClr val="FFFFFF"/>
                </a:solidFill>
                <a:latin typeface="Arial" panose="020B0604020202020204" pitchFamily="34" charset="0"/>
              </a:rPr>
              <a:t>Вступ до теор</a:t>
            </a:r>
            <a:r>
              <a:rPr lang="uk-UA" altLang="en-US" sz="4800" dirty="0" err="1">
                <a:solidFill>
                  <a:srgbClr val="FFFFFF"/>
                </a:solidFill>
                <a:latin typeface="Arial" panose="020B0604020202020204" pitchFamily="34" charset="0"/>
              </a:rPr>
              <a:t>ії </a:t>
            </a:r>
            <a:r>
              <a:rPr lang="ru-RU" altLang="en-US" sz="4800" dirty="0" err="1">
                <a:solidFill>
                  <a:srgbClr val="FFFFFF"/>
                </a:solidFill>
                <a:latin typeface="Arial" panose="020B0604020202020204" pitchFamily="34" charset="0"/>
              </a:rPr>
              <a:t>баз даних</a:t>
            </a:r>
            <a:endParaRPr lang="ru-RU" altLang="en-US" sz="4800" dirty="0" err="1">
              <a:solidFill>
                <a:srgbClr val="FFFFFF"/>
              </a:solidFill>
              <a:latin typeface="Arial" panose="020B0604020202020204" pitchFamily="34" charset="0"/>
            </a:endParaRPr>
          </a:p>
        </p:txBody>
      </p:sp>
      <p:sp>
        <p:nvSpPr>
          <p:cNvPr id="4098" name="Rectangles 4098"/>
          <p:cNvSpPr/>
          <p:nvPr/>
        </p:nvSpPr>
        <p:spPr>
          <a:xfrm>
            <a:off x="5867400" y="44450"/>
            <a:ext cx="3280410" cy="369570"/>
          </a:xfrm>
          <a:prstGeom prst="rect">
            <a:avLst/>
          </a:prstGeom>
          <a:noFill/>
          <a:ln w="9525">
            <a:noFill/>
          </a:ln>
        </p:spPr>
        <p:txBody>
          <a:bodyPr wrap="non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dirty="0" err="1">
                <a:solidFill>
                  <a:srgbClr val="F7F7F7"/>
                </a:solidFill>
                <a:latin typeface="Arial" panose="020B0604020202020204" pitchFamily="34" charset="0"/>
              </a:rPr>
              <a:t>О</a:t>
            </a:r>
            <a:r>
              <a:rPr lang="ru-RU" altLang="x-none" dirty="0" err="1">
                <a:solidFill>
                  <a:srgbClr val="F7F7F7"/>
                </a:solidFill>
                <a:latin typeface="Arial" panose="020B0604020202020204" pitchFamily="34" charset="0"/>
              </a:rPr>
              <a:t>лександр Загоруйко © 20</a:t>
            </a:r>
            <a:r>
              <a:rPr lang="en-US" altLang="x-none" dirty="0" err="1">
                <a:solidFill>
                  <a:srgbClr val="F7F7F7"/>
                </a:solidFill>
                <a:latin typeface="Arial" panose="020B0604020202020204" pitchFamily="34" charset="0"/>
              </a:rPr>
              <a:t>2</a:t>
            </a:r>
            <a:r>
              <a:rPr lang="en-US" altLang="ru-RU" dirty="0" err="1">
                <a:solidFill>
                  <a:srgbClr val="F7F7F7"/>
                </a:solidFill>
                <a:latin typeface="Arial" panose="020B0604020202020204" pitchFamily="34" charset="0"/>
              </a:rPr>
              <a:t>5</a:t>
            </a:r>
            <a:endParaRPr lang="en-US" altLang="ru-RU" dirty="0" err="1">
              <a:solidFill>
                <a:srgbClr val="F7F7F7"/>
              </a:solidFill>
              <a:latin typeface="Arial" panose="020B0604020202020204" pitchFamily="34" charset="0"/>
            </a:endParaRPr>
          </a:p>
        </p:txBody>
      </p:sp>
      <p:pic>
        <p:nvPicPr>
          <p:cNvPr id="4099" name="Picture 3" descr="SQL-server"/>
          <p:cNvPicPr>
            <a:picLocks noChangeAspect="1"/>
          </p:cNvPicPr>
          <p:nvPr/>
        </p:nvPicPr>
        <p:blipFill>
          <a:blip r:embed="rId1"/>
          <a:stretch>
            <a:fillRect/>
          </a:stretch>
        </p:blipFill>
        <p:spPr>
          <a:xfrm>
            <a:off x="161925" y="3757613"/>
            <a:ext cx="2952750" cy="2952750"/>
          </a:xfrm>
          <a:prstGeom prst="rect">
            <a:avLst/>
          </a:prstGeom>
          <a:noFill/>
          <a:ln w="9525">
            <a:noFill/>
          </a:ln>
        </p:spPr>
      </p:pic>
      <p:pic>
        <p:nvPicPr>
          <p:cNvPr id="4100" name="Picture 5" descr="1233"/>
          <p:cNvPicPr>
            <a:picLocks noChangeAspect="1"/>
          </p:cNvPicPr>
          <p:nvPr/>
        </p:nvPicPr>
        <p:blipFill>
          <a:blip r:embed="rId2"/>
          <a:stretch>
            <a:fillRect/>
          </a:stretch>
        </p:blipFill>
        <p:spPr>
          <a:xfrm>
            <a:off x="4191000" y="3321050"/>
            <a:ext cx="4805363" cy="3389313"/>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5" name="Text Box 675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Встановлення </a:t>
            </a:r>
            <a:r>
              <a:rPr lang="en-US" altLang="ru-RU" sz="4200" dirty="0" err="1">
                <a:solidFill>
                  <a:srgbClr val="FFFFFF"/>
                </a:solidFill>
                <a:latin typeface="Arial" panose="020B0604020202020204" pitchFamily="34" charset="0"/>
              </a:rPr>
              <a:t>SSMS</a:t>
            </a:r>
            <a:endParaRPr lang="en-US" altLang="ru-RU" sz="4200" dirty="0" err="1">
              <a:solidFill>
                <a:srgbClr val="FFFFFF"/>
              </a:solidFill>
              <a:latin typeface="Arial" panose="020B0604020202020204" pitchFamily="34" charset="0"/>
            </a:endParaRPr>
          </a:p>
        </p:txBody>
      </p:sp>
      <p:sp>
        <p:nvSpPr>
          <p:cNvPr id="118786" name="Content Placeholder 67585"/>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ltLang="en-US"/>
          </a:p>
        </p:txBody>
      </p:sp>
      <p:pic>
        <p:nvPicPr>
          <p:cNvPr id="118787" name="Picture 67586"/>
          <p:cNvPicPr>
            <a:picLocks noChangeAspect="1"/>
          </p:cNvPicPr>
          <p:nvPr/>
        </p:nvPicPr>
        <p:blipFill>
          <a:blip r:embed="rId1"/>
          <a:stretch>
            <a:fillRect/>
          </a:stretch>
        </p:blipFill>
        <p:spPr>
          <a:xfrm>
            <a:off x="1331913" y="1412875"/>
            <a:ext cx="5976937" cy="4778375"/>
          </a:xfrm>
          <a:prstGeom prst="rect">
            <a:avLst/>
          </a:prstGeom>
          <a:noFill/>
          <a:ln w="9525">
            <a:noFill/>
          </a:ln>
        </p:spPr>
      </p:pic>
      <p:sp>
        <p:nvSpPr>
          <p:cNvPr id="118789" name="Rectangles 67588"/>
          <p:cNvSpPr/>
          <p:nvPr/>
        </p:nvSpPr>
        <p:spPr>
          <a:xfrm>
            <a:off x="0" y="6238875"/>
            <a:ext cx="9144000" cy="368300"/>
          </a:xfrm>
          <a:prstGeom prst="rect">
            <a:avLst/>
          </a:prstGeom>
          <a:noFill/>
          <a:ln w="9525">
            <a:noFill/>
          </a:ln>
        </p:spPr>
        <p:txBody>
          <a:bodyPr wrap="square" lIns="90000" tIns="46800" rIns="90000" bIns="46800" anchor="t" anchorCtr="0">
            <a:spAutoFit/>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996666"/>
                </a:solidFill>
                <a:latin typeface="Arial" panose="020B0604020202020204" pitchFamily="34" charset="0"/>
                <a:hlinkClick r:id="rId2"/>
              </a:rPr>
              <a:t>https://docs.microsoft.com/ru-ru/sql/ssms/download-sql-server-management-studio-ssms?redirectedfrom=MSDN&amp;view=sql-server-ver15</a:t>
            </a:r>
            <a:endParaRPr lang="en-US" altLang="x-none" dirty="0" err="1">
              <a:solidFill>
                <a:srgbClr val="996666"/>
              </a:solidFill>
              <a:latin typeface="Arial" panose="020B0604020202020204" pitchFamily="34" charset="0"/>
              <a:hlinkClick r:id="rId2"/>
            </a:endParaRPr>
          </a:p>
        </p:txBody>
      </p:sp>
      <p:cxnSp>
        <p:nvCxnSpPr>
          <p:cNvPr id="118790" name="Straight Arrow Connector 67589"/>
          <p:cNvCxnSpPr/>
          <p:nvPr/>
        </p:nvCxnSpPr>
        <p:spPr>
          <a:xfrm>
            <a:off x="3059113" y="4724400"/>
            <a:ext cx="2449512" cy="720725"/>
          </a:xfrm>
          <a:prstGeom prst="straightConnector1">
            <a:avLst/>
          </a:prstGeom>
          <a:ln w="9360" cap="sq" cmpd="sng">
            <a:solidFill>
              <a:srgbClr val="93C7FC"/>
            </a:solidFill>
            <a:prstDash val="solid"/>
            <a:miter/>
            <a:headEnd type="none" w="med" len="med"/>
            <a:tailEnd type="arrow" w="med" len="med"/>
          </a:ln>
        </p:spPr>
      </p:cxn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686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Вхід в </a:t>
            </a:r>
            <a:r>
              <a:rPr lang="en-US" altLang="ru-RU" sz="4200" dirty="0" err="1">
                <a:solidFill>
                  <a:srgbClr val="FFFFFF"/>
                </a:solidFill>
                <a:latin typeface="Arial" panose="020B0604020202020204" pitchFamily="34" charset="0"/>
              </a:rPr>
              <a:t>SSMS</a:t>
            </a:r>
            <a:endParaRPr lang="en-US" altLang="ru-RU" sz="4200" dirty="0" err="1">
              <a:solidFill>
                <a:srgbClr val="FFFFFF"/>
              </a:solidFill>
              <a:latin typeface="Arial" panose="020B0604020202020204" pitchFamily="34" charset="0"/>
            </a:endParaRPr>
          </a:p>
        </p:txBody>
      </p:sp>
      <p:pic>
        <p:nvPicPr>
          <p:cNvPr id="2" name="Content Placeholder 1"/>
          <p:cNvPicPr>
            <a:picLocks noChangeAspect="1"/>
          </p:cNvPicPr>
          <p:nvPr>
            <p:ph idx="4294967295"/>
          </p:nvPr>
        </p:nvPicPr>
        <p:blipFill>
          <a:blip r:embed="rId1"/>
          <a:stretch>
            <a:fillRect/>
          </a:stretch>
        </p:blipFill>
        <p:spPr>
          <a:xfrm>
            <a:off x="-1154430" y="1143000"/>
            <a:ext cx="11882755" cy="5626735"/>
          </a:xfrm>
          <a:prstGeom prst="rect">
            <a:avLst/>
          </a:prstGeom>
          <a:ln>
            <a:solidFill>
              <a:srgbClr val="000000"/>
            </a:solidFill>
            <a:miter/>
          </a:ln>
        </p:spPr>
      </p:pic>
      <p:cxnSp>
        <p:nvCxnSpPr>
          <p:cNvPr id="114692" name="Straight Arrow Connector 64515"/>
          <p:cNvCxnSpPr/>
          <p:nvPr/>
        </p:nvCxnSpPr>
        <p:spPr>
          <a:xfrm>
            <a:off x="3221990" y="5904230"/>
            <a:ext cx="675005" cy="224790"/>
          </a:xfrm>
          <a:prstGeom prst="straightConnector1">
            <a:avLst/>
          </a:prstGeom>
          <a:ln w="9360" cap="sq" cmpd="sng">
            <a:solidFill>
              <a:srgbClr val="93C7FC"/>
            </a:solidFill>
            <a:prstDash val="solid"/>
            <a:miter/>
            <a:headEnd type="none" w="med" len="med"/>
            <a:tailEnd type="arrow" w="med" len="med"/>
          </a:ln>
        </p:spPr>
      </p:cxn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686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4200" dirty="0" err="1">
                <a:solidFill>
                  <a:srgbClr val="FFFFFF"/>
                </a:solidFill>
                <a:latin typeface="Arial" panose="020B0604020202020204" pitchFamily="34" charset="0"/>
              </a:rPr>
              <a:t>Якщо не заходить</a:t>
            </a:r>
            <a:endParaRPr lang="uk-UA" altLang="en-US" sz="4200" dirty="0" err="1">
              <a:solidFill>
                <a:srgbClr val="FFFFFF"/>
              </a:solidFill>
              <a:latin typeface="Arial" panose="020B0604020202020204" pitchFamily="34" charset="0"/>
            </a:endParaRPr>
          </a:p>
        </p:txBody>
      </p:sp>
      <p:pic>
        <p:nvPicPr>
          <p:cNvPr id="3" name="Picture 2"/>
          <p:cNvPicPr>
            <a:picLocks noChangeAspect="1"/>
          </p:cNvPicPr>
          <p:nvPr/>
        </p:nvPicPr>
        <p:blipFill>
          <a:blip r:embed="rId1"/>
          <a:stretch>
            <a:fillRect/>
          </a:stretch>
        </p:blipFill>
        <p:spPr>
          <a:xfrm>
            <a:off x="2997200" y="4013835"/>
            <a:ext cx="8286750" cy="1438275"/>
          </a:xfrm>
          <a:prstGeom prst="rect">
            <a:avLst/>
          </a:prstGeom>
        </p:spPr>
      </p:pic>
      <p:sp>
        <p:nvSpPr>
          <p:cNvPr id="4" name="Text Box 3"/>
          <p:cNvSpPr txBox="1"/>
          <p:nvPr/>
        </p:nvSpPr>
        <p:spPr>
          <a:xfrm>
            <a:off x="521970" y="1538605"/>
            <a:ext cx="8067675" cy="4507865"/>
          </a:xfrm>
          <a:prstGeom prst="rect">
            <a:avLst/>
          </a:prstGeom>
          <a:noFill/>
        </p:spPr>
        <p:txBody>
          <a:bodyPr wrap="square" rtlCol="0" anchor="t">
            <a:spAutoFit/>
          </a:bodyPr>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3200" dirty="0" err="1">
                <a:solidFill>
                  <a:srgbClr val="000000"/>
                </a:solidFill>
                <a:sym typeface="+mn-ea"/>
              </a:rPr>
              <a:t>Win + R, services</a:t>
            </a:r>
            <a:endParaRPr 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sym typeface="+mn-ea"/>
              </a:rPr>
              <a:t>Переконайтеся, що служба сервера запущена</a:t>
            </a:r>
            <a:r>
              <a:rPr lang="uk-UA" altLang="en-US" sz="3200" dirty="0" err="1">
                <a:solidFill>
                  <a:srgbClr val="000000"/>
                </a:solidFill>
                <a:sym typeface="+mn-ea"/>
              </a:rPr>
              <a:t>:</a:t>
            </a:r>
            <a:endParaRPr lang="uk-UA" alt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uk-UA" alt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uk-UA" altLang="en-US" sz="3200" dirty="0" err="1">
              <a:solidFill>
                <a:srgbClr val="000000"/>
              </a:solidFill>
              <a:sym typeface="+mn-ea"/>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300" dirty="0" err="1">
                <a:solidFill>
                  <a:srgbClr val="000000"/>
                </a:solidFill>
                <a:sym typeface="+mn-ea"/>
              </a:rPr>
              <a:t>Якщо не допомогло, пишіть в особисті повідомлення</a:t>
            </a:r>
            <a:r>
              <a:rPr lang="uk-UA" altLang="en-US" sz="2300" dirty="0" err="1">
                <a:solidFill>
                  <a:srgbClr val="000000"/>
                </a:solidFill>
                <a:sym typeface="+mn-ea"/>
              </a:rPr>
              <a:t> :)</a:t>
            </a:r>
            <a:endParaRPr lang="uk-UA" altLang="en-US" sz="2300" dirty="0" err="1">
              <a:solidFill>
                <a:srgbClr val="000000"/>
              </a:solidFill>
              <a:sym typeface="+mn-ea"/>
            </a:endParaRPr>
          </a:p>
        </p:txBody>
      </p:sp>
      <p:pic>
        <p:nvPicPr>
          <p:cNvPr id="5" name="Picture 4" descr="Снимок экрана 2025-01-09 150724"/>
          <p:cNvPicPr>
            <a:picLocks noChangeAspect="1"/>
          </p:cNvPicPr>
          <p:nvPr/>
        </p:nvPicPr>
        <p:blipFill>
          <a:blip r:embed="rId2"/>
          <a:stretch>
            <a:fillRect/>
          </a:stretch>
        </p:blipFill>
        <p:spPr>
          <a:xfrm>
            <a:off x="4481830" y="969645"/>
            <a:ext cx="4314825" cy="2200275"/>
          </a:xfrm>
          <a:prstGeom prst="rect">
            <a:avLst/>
          </a:prstGeom>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3" name="Text Box 686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4200" dirty="0" err="1">
                <a:solidFill>
                  <a:srgbClr val="FFFFFF"/>
                </a:solidFill>
                <a:latin typeface="Arial" panose="020B0604020202020204" pitchFamily="34" charset="0"/>
              </a:rPr>
              <a:t>Що буде після входу</a:t>
            </a:r>
            <a:endParaRPr lang="uk-UA" altLang="en-US" sz="4200" dirty="0" err="1">
              <a:solidFill>
                <a:srgbClr val="FFFFFF"/>
              </a:solidFill>
              <a:latin typeface="Arial" panose="020B0604020202020204" pitchFamily="34" charset="0"/>
            </a:endParaRPr>
          </a:p>
        </p:txBody>
      </p:sp>
      <p:pic>
        <p:nvPicPr>
          <p:cNvPr id="2" name="Picture 1"/>
          <p:cNvPicPr>
            <a:picLocks noChangeAspect="1"/>
          </p:cNvPicPr>
          <p:nvPr/>
        </p:nvPicPr>
        <p:blipFill>
          <a:blip r:embed="rId1"/>
          <a:stretch>
            <a:fillRect/>
          </a:stretch>
        </p:blipFill>
        <p:spPr>
          <a:xfrm>
            <a:off x="161925" y="1494155"/>
            <a:ext cx="4696460" cy="495935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29" name="Text Box 727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124930" name="Text Box 72705"/>
          <p:cNvSpPr txBox="1"/>
          <p:nvPr/>
        </p:nvSpPr>
        <p:spPr>
          <a:xfrm>
            <a:off x="609600" y="1412875"/>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Завантажити та встановити SQL Server</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Завантажити та встановити SSMS</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Зайти в SSMS</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Огляд системних БД</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Створення нової БД</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dirty="0" err="1">
                <a:solidFill>
                  <a:srgbClr val="000000"/>
                </a:solidFill>
                <a:latin typeface="Arial" panose="020B0604020202020204" pitchFamily="34" charset="0"/>
              </a:rPr>
              <a:t>Огляд файлової структури БД</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Порівняння СКБД</a:t>
            </a:r>
            <a:endParaRPr lang="uk-UA" altLang="ru-RU" sz="4200" dirty="0" err="1">
              <a:solidFill>
                <a:srgbClr val="FFFFFF"/>
              </a:solidFill>
              <a:latin typeface="Arial" panose="020B0604020202020204" pitchFamily="34" charset="0"/>
            </a:endParaRPr>
          </a:p>
        </p:txBody>
      </p:sp>
      <p:sp>
        <p:nvSpPr>
          <p:cNvPr id="20482" name="Text Box 17409"/>
          <p:cNvSpPr txBox="1"/>
          <p:nvPr/>
        </p:nvSpPr>
        <p:spPr>
          <a:xfrm>
            <a:off x="563880" y="1455420"/>
            <a:ext cx="7970520" cy="4494530"/>
          </a:xfrm>
          <a:prstGeom prst="rect">
            <a:avLst/>
          </a:prstGeom>
          <a:noFill/>
          <a:ln w="9525">
            <a:noFill/>
          </a:ln>
        </p:spPr>
        <p:txBody>
          <a:bodyPr wrap="square" lIns="91440" tIns="45720" rIns="91440" bIns="45720" anchor="t" anchorCtr="0"/>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dirty="0" err="1">
                <a:solidFill>
                  <a:srgbClr val="000000"/>
                </a:solidFill>
                <a:latin typeface="Arial" panose="020B0604020202020204" pitchFamily="34" charset="0"/>
              </a:rPr>
              <a:t>За даними ресурсу DB-Engines, на сьогодні в світі налічується більше 400 різних СУБД. Серед найбільш популярних СУБД на початок 2025 року можна виокремити:</a:t>
            </a:r>
            <a:endParaRPr lang="en-US" altLang="en-US" sz="1800" dirty="0" err="1">
              <a:solidFill>
                <a:srgbClr val="000000"/>
              </a:solidFill>
              <a:latin typeface="Arial" panose="020B0604020202020204" pitchFamily="34" charset="0"/>
            </a:endParaRPr>
          </a:p>
          <a:p>
            <a:pPr marL="285750" indent="-28575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rgbClr val="000000"/>
                </a:solidFill>
                <a:latin typeface="Arial" panose="020B0604020202020204" pitchFamily="34" charset="0"/>
              </a:rPr>
              <a:t>SQLite </a:t>
            </a:r>
            <a:r>
              <a:rPr lang="en-US" altLang="en-US" sz="1800" dirty="0" err="1">
                <a:solidFill>
                  <a:srgbClr val="000000"/>
                </a:solidFill>
                <a:latin typeface="Arial" panose="020B0604020202020204" pitchFamily="34" charset="0"/>
              </a:rPr>
              <a:t>— вбудована СУБД для браузерів і мобільних ОС</a:t>
            </a:r>
            <a:endParaRPr lang="en-US" altLang="en-US" sz="1800" dirty="0" err="1">
              <a:solidFill>
                <a:srgbClr val="000000"/>
              </a:solidFill>
              <a:latin typeface="Arial" panose="020B0604020202020204" pitchFamily="34" charset="0"/>
            </a:endParaRPr>
          </a:p>
          <a:p>
            <a:pPr marL="285750" indent="-28575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rgbClr val="000000"/>
                </a:solidFill>
                <a:latin typeface="Arial" panose="020B0604020202020204" pitchFamily="34" charset="0"/>
              </a:rPr>
              <a:t>MySQL </a:t>
            </a:r>
            <a:r>
              <a:rPr lang="en-US" altLang="en-US" sz="1800" dirty="0" err="1">
                <a:solidFill>
                  <a:srgbClr val="000000"/>
                </a:solidFill>
                <a:latin typeface="Arial" panose="020B0604020202020204" pitchFamily="34" charset="0"/>
              </a:rPr>
              <a:t>— популярна СУБД з відкритим вихідним кодом, часто використову</a:t>
            </a:r>
            <a:r>
              <a:rPr lang="uk-UA" altLang="en-US" sz="1800" dirty="0" err="1">
                <a:solidFill>
                  <a:srgbClr val="000000"/>
                </a:solidFill>
                <a:latin typeface="Arial" panose="020B0604020202020204" pitchFamily="34" charset="0"/>
              </a:rPr>
              <a:t>ється</a:t>
            </a:r>
            <a:r>
              <a:rPr lang="en-US" altLang="en-US" sz="1800" dirty="0" err="1">
                <a:solidFill>
                  <a:srgbClr val="000000"/>
                </a:solidFill>
                <a:latin typeface="Arial" panose="020B0604020202020204" pitchFamily="34" charset="0"/>
              </a:rPr>
              <a:t> для веб-застосунків та хмарних сервісів</a:t>
            </a:r>
            <a:endParaRPr lang="en-US" altLang="en-US" sz="1800" dirty="0" err="1">
              <a:solidFill>
                <a:srgbClr val="000000"/>
              </a:solidFill>
              <a:latin typeface="Arial" panose="020B0604020202020204" pitchFamily="34" charset="0"/>
            </a:endParaRPr>
          </a:p>
          <a:p>
            <a:pPr marL="285750" indent="-28575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rgbClr val="000000"/>
                </a:solidFill>
                <a:latin typeface="Arial" panose="020B0604020202020204" pitchFamily="34" charset="0"/>
              </a:rPr>
              <a:t>Microsoft SQL Server</a:t>
            </a:r>
            <a:r>
              <a:rPr lang="en-US" altLang="en-US" sz="1800" dirty="0" err="1">
                <a:solidFill>
                  <a:srgbClr val="000000"/>
                </a:solidFill>
                <a:latin typeface="Arial" panose="020B0604020202020204" pitchFamily="34" charset="0"/>
              </a:rPr>
              <a:t> — комерційна СУБД від Microsoft, відома своєю інтеграцією з іншими продуктами Microsoft і широким набором інструментів для розробки</a:t>
            </a:r>
            <a:endParaRPr lang="en-US" altLang="en-US" sz="1800" dirty="0" err="1">
              <a:solidFill>
                <a:srgbClr val="000000"/>
              </a:solidFill>
              <a:latin typeface="Arial" panose="020B0604020202020204" pitchFamily="34" charset="0"/>
            </a:endParaRPr>
          </a:p>
          <a:p>
            <a:pPr marL="285750" indent="-28575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rgbClr val="000000"/>
                </a:solidFill>
                <a:latin typeface="Arial" panose="020B0604020202020204" pitchFamily="34" charset="0"/>
              </a:rPr>
              <a:t>Oracle Database</a:t>
            </a:r>
            <a:r>
              <a:rPr lang="en-US" altLang="en-US" sz="1800" dirty="0" err="1">
                <a:solidFill>
                  <a:srgbClr val="000000"/>
                </a:solidFill>
                <a:latin typeface="Arial" panose="020B0604020202020204" pitchFamily="34" charset="0"/>
              </a:rPr>
              <a:t> — комерційна СУБД, широко використовувана</a:t>
            </a:r>
            <a:r>
              <a:rPr lang="uk-UA" altLang="en-US" sz="1800" dirty="0" err="1">
                <a:solidFill>
                  <a:srgbClr val="000000"/>
                </a:solidFill>
                <a:latin typeface="Arial" panose="020B0604020202020204" pitchFamily="34" charset="0"/>
              </a:rPr>
              <a:t>         </a:t>
            </a:r>
            <a:r>
              <a:rPr lang="en-US" altLang="en-US" sz="1800" dirty="0" err="1">
                <a:solidFill>
                  <a:srgbClr val="000000"/>
                </a:solidFill>
                <a:latin typeface="Arial" panose="020B0604020202020204" pitchFamily="34" charset="0"/>
              </a:rPr>
              <a:t> в корпоративних середовищах завдяки високій продуктивності та надійності, тісно пов'язана з Java-світом</a:t>
            </a:r>
            <a:endParaRPr lang="en-US" altLang="en-US" sz="1800" dirty="0" err="1">
              <a:solidFill>
                <a:srgbClr val="000000"/>
              </a:solidFill>
              <a:latin typeface="Arial" panose="020B0604020202020204" pitchFamily="34" charset="0"/>
            </a:endParaRPr>
          </a:p>
          <a:p>
            <a:pPr marL="285750" indent="-28575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b="1" dirty="0" err="1">
                <a:solidFill>
                  <a:srgbClr val="000000"/>
                </a:solidFill>
                <a:latin typeface="Arial" panose="020B0604020202020204" pitchFamily="34" charset="0"/>
              </a:rPr>
              <a:t>PostgreSQL </a:t>
            </a:r>
            <a:r>
              <a:rPr lang="en-US" altLang="en-US" sz="1800" dirty="0" err="1">
                <a:solidFill>
                  <a:srgbClr val="000000"/>
                </a:solidFill>
                <a:latin typeface="Arial" panose="020B0604020202020204" pitchFamily="34" charset="0"/>
              </a:rPr>
              <a:t>— система з відкритим вихідним кодом, відома своєю гнучкістю і розширюваністю, використовується для великих веб-застосунків</a:t>
            </a:r>
            <a:endParaRPr lang="en-US" altLang="en-US" sz="1800" dirty="0" err="1">
              <a:solidFill>
                <a:srgbClr val="000000"/>
              </a:solidFill>
              <a:latin typeface="Arial" panose="020B0604020202020204" pitchFamily="34"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Історія та етапи розвитку БД</a:t>
            </a:r>
            <a:endParaRPr lang="uk-UA" altLang="ru-RU" sz="4200" dirty="0" err="1">
              <a:solidFill>
                <a:srgbClr val="FFFFFF"/>
              </a:solidFill>
              <a:latin typeface="Arial" panose="020B0604020202020204" pitchFamily="34" charset="0"/>
            </a:endParaRPr>
          </a:p>
        </p:txBody>
      </p:sp>
      <p:sp>
        <p:nvSpPr>
          <p:cNvPr id="20482" name="Text Box 17409"/>
          <p:cNvSpPr txBox="1"/>
          <p:nvPr/>
        </p:nvSpPr>
        <p:spPr>
          <a:xfrm>
            <a:off x="563880" y="1455420"/>
            <a:ext cx="7970520" cy="4494530"/>
          </a:xfrm>
          <a:prstGeom prst="rect">
            <a:avLst/>
          </a:prstGeom>
          <a:noFill/>
          <a:ln w="9525">
            <a:noFill/>
          </a:ln>
        </p:spPr>
        <p:txBody>
          <a:bodyPr wrap="square" lIns="91440" tIns="45720" rIns="91440" bIns="45720" anchor="t" anchorCtr="0"/>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2000" b="1" dirty="0" err="1">
                <a:solidFill>
                  <a:srgbClr val="000000"/>
                </a:solidFill>
                <a:latin typeface="Arial" panose="020B0604020202020204" pitchFamily="34" charset="0"/>
              </a:rPr>
              <a:t>1) </a:t>
            </a:r>
            <a:r>
              <a:rPr lang="en-US" altLang="en-US" sz="2000" b="1" dirty="0" err="1">
                <a:solidFill>
                  <a:srgbClr val="000000"/>
                </a:solidFill>
                <a:latin typeface="Arial" panose="020B0604020202020204" pitchFamily="34" charset="0"/>
              </a:rPr>
              <a:t>Поява концепції (1950-60-ті роки)</a:t>
            </a:r>
            <a:endParaRPr lang="en-US" altLang="en-US" sz="20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000" dirty="0" err="1">
                <a:solidFill>
                  <a:srgbClr val="000000"/>
                </a:solidFill>
                <a:latin typeface="Arial" panose="020B0604020202020204" pitchFamily="34" charset="0"/>
              </a:rPr>
              <a:t>У 1950-х роках бази даних з'явилися з розвитком комп'ютерів. Дані зберігалися в послідовних файлах на магнітних стрічках, придатних для пакетної обробки. Це створювало проблеми </a:t>
            </a:r>
            <a:r>
              <a:rPr lang="uk-UA" altLang="en-US" sz="2000" dirty="0" err="1">
                <a:solidFill>
                  <a:srgbClr val="000000"/>
                </a:solidFill>
                <a:latin typeface="Arial" panose="020B0604020202020204" pitchFamily="34" charset="0"/>
              </a:rPr>
              <a:t>         </a:t>
            </a:r>
            <a:r>
              <a:rPr lang="en-US" altLang="en-US" sz="2000" dirty="0" err="1">
                <a:solidFill>
                  <a:srgbClr val="000000"/>
                </a:solidFill>
                <a:latin typeface="Arial" panose="020B0604020202020204" pitchFamily="34" charset="0"/>
              </a:rPr>
              <a:t>з оновленням та пошуком даних. Компанія IBM створила перші системи зберігання даних для військових і управлінських потреб</a:t>
            </a:r>
            <a:endParaRPr lang="en-US" altLang="en-US" sz="2000"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endParaRPr lang="en-US" altLang="en-US" sz="2000"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2000" b="1" dirty="0" err="1">
                <a:solidFill>
                  <a:srgbClr val="000000"/>
                </a:solidFill>
                <a:latin typeface="Arial" panose="020B0604020202020204" pitchFamily="34" charset="0"/>
              </a:rPr>
              <a:t>2) </a:t>
            </a:r>
            <a:r>
              <a:rPr lang="en-US" altLang="en-US" sz="2000" b="1" dirty="0" err="1">
                <a:solidFill>
                  <a:srgbClr val="000000"/>
                </a:solidFill>
                <a:latin typeface="Arial" panose="020B0604020202020204" pitchFamily="34" charset="0"/>
              </a:rPr>
              <a:t>Ієрархічна і мереж</a:t>
            </a:r>
            <a:r>
              <a:rPr lang="uk-UA" altLang="en-US" sz="2000" b="1" dirty="0" err="1">
                <a:solidFill>
                  <a:srgbClr val="000000"/>
                </a:solidFill>
                <a:latin typeface="Arial" panose="020B0604020202020204" pitchFamily="34" charset="0"/>
              </a:rPr>
              <a:t>ев</a:t>
            </a:r>
            <a:r>
              <a:rPr lang="en-US" altLang="en-US" sz="2000" b="1" dirty="0" err="1">
                <a:solidFill>
                  <a:srgbClr val="000000"/>
                </a:solidFill>
                <a:latin typeface="Arial" panose="020B0604020202020204" pitchFamily="34" charset="0"/>
              </a:rPr>
              <a:t>а моделі (1960-70-ті роки)</a:t>
            </a:r>
            <a:endParaRPr lang="en-US" altLang="en-US" sz="20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000" dirty="0" err="1">
                <a:solidFill>
                  <a:srgbClr val="000000"/>
                </a:solidFill>
                <a:latin typeface="Arial" panose="020B0604020202020204" pitchFamily="34" charset="0"/>
              </a:rPr>
              <a:t>Ієрархічна модель БД організовувала дані у вигляді дерева (один до багатьох), а мереж</a:t>
            </a:r>
            <a:r>
              <a:rPr lang="uk-UA" altLang="en-US" sz="2000" dirty="0" err="1">
                <a:solidFill>
                  <a:srgbClr val="000000"/>
                </a:solidFill>
                <a:latin typeface="Arial" panose="020B0604020202020204" pitchFamily="34" charset="0"/>
              </a:rPr>
              <a:t>ев</a:t>
            </a:r>
            <a:r>
              <a:rPr lang="en-US" altLang="en-US" sz="2000" dirty="0" err="1">
                <a:solidFill>
                  <a:srgbClr val="000000"/>
                </a:solidFill>
                <a:latin typeface="Arial" panose="020B0604020202020204" pitchFamily="34" charset="0"/>
              </a:rPr>
              <a:t>а — у вигляді більш гнучкої структури, що допускає зв'язки "багато до багатьох". Було досягнуто швидкодії при фіксованих структурах, однак виникали складнощі при зміні структури, і залишалися труднощі при пошуку даних</a:t>
            </a:r>
            <a:endParaRPr lang="en-US" altLang="en-US" sz="2000" dirty="0" err="1">
              <a:solidFill>
                <a:srgbClr val="000000"/>
              </a:solidFill>
              <a:latin typeface="Arial" panose="020B0604020202020204" pitchFamily="34"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sym typeface="+mn-ea"/>
              </a:rPr>
              <a:t>Історія та етапи розвитку БД</a:t>
            </a:r>
            <a:endParaRPr lang="ru-RU" sz="4200" dirty="0" err="1">
              <a:solidFill>
                <a:srgbClr val="FFFFFF"/>
              </a:solidFill>
              <a:latin typeface="Arial" panose="020B0604020202020204" pitchFamily="34" charset="0"/>
            </a:endParaRPr>
          </a:p>
        </p:txBody>
      </p:sp>
      <p:sp>
        <p:nvSpPr>
          <p:cNvPr id="20482" name="Text Box 17409"/>
          <p:cNvSpPr txBox="1"/>
          <p:nvPr/>
        </p:nvSpPr>
        <p:spPr>
          <a:xfrm>
            <a:off x="502920" y="1455420"/>
            <a:ext cx="8031480" cy="4494530"/>
          </a:xfrm>
          <a:prstGeom prst="rect">
            <a:avLst/>
          </a:prstGeom>
          <a:noFill/>
          <a:ln w="9525">
            <a:noFill/>
          </a:ln>
        </p:spPr>
        <p:txBody>
          <a:bodyPr wrap="square" lIns="91440" tIns="45720" rIns="91440" bIns="45720" anchor="t" anchorCtr="0"/>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1800" b="1" dirty="0" err="1">
                <a:solidFill>
                  <a:srgbClr val="000000"/>
                </a:solidFill>
                <a:latin typeface="Arial" panose="020B0604020202020204" pitchFamily="34" charset="0"/>
              </a:rPr>
              <a:t>3) </a:t>
            </a:r>
            <a:r>
              <a:rPr lang="en-US" altLang="en-US" sz="1800" b="1" dirty="0" err="1">
                <a:solidFill>
                  <a:srgbClr val="000000"/>
                </a:solidFill>
                <a:latin typeface="Arial" panose="020B0604020202020204" pitchFamily="34" charset="0"/>
              </a:rPr>
              <a:t>Реляційна модель даних (1970-ті роки)</a:t>
            </a:r>
            <a:endParaRPr lang="en-US" altLang="en-US" sz="18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dirty="0" err="1">
                <a:solidFill>
                  <a:srgbClr val="000000"/>
                </a:solidFill>
                <a:latin typeface="Arial" panose="020B0604020202020204" pitchFamily="34" charset="0"/>
              </a:rPr>
              <a:t>Реляційну модель запропонував Едгар Кодд, і вона базується </a:t>
            </a:r>
            <a:r>
              <a:rPr lang="uk-UA" altLang="en-US" sz="1800" dirty="0" err="1">
                <a:solidFill>
                  <a:srgbClr val="000000"/>
                </a:solidFill>
                <a:latin typeface="Arial" panose="020B0604020202020204" pitchFamily="34" charset="0"/>
              </a:rPr>
              <a:t>                </a:t>
            </a:r>
            <a:r>
              <a:rPr lang="en-US" altLang="en-US" sz="1800" dirty="0" err="1">
                <a:solidFill>
                  <a:srgbClr val="000000"/>
                </a:solidFill>
                <a:latin typeface="Arial" panose="020B0604020202020204" pitchFamily="34" charset="0"/>
              </a:rPr>
              <a:t>на таблицях (відносинах). У 1974 році бу</a:t>
            </a:r>
            <a:r>
              <a:rPr lang="uk-UA" altLang="en-US" sz="1800" dirty="0" err="1">
                <a:solidFill>
                  <a:srgbClr val="000000"/>
                </a:solidFill>
                <a:latin typeface="Arial" panose="020B0604020202020204" pitchFamily="34" charset="0"/>
              </a:rPr>
              <a:t>ло</a:t>
            </a:r>
            <a:r>
              <a:rPr lang="en-US" altLang="en-US" sz="1800" dirty="0" err="1">
                <a:solidFill>
                  <a:srgbClr val="000000"/>
                </a:solidFill>
                <a:latin typeface="Arial" panose="020B0604020202020204" pitchFamily="34" charset="0"/>
              </a:rPr>
              <a:t> створен</a:t>
            </a:r>
            <a:r>
              <a:rPr lang="uk-UA" altLang="en-US" sz="1800" dirty="0" err="1">
                <a:solidFill>
                  <a:srgbClr val="000000"/>
                </a:solidFill>
                <a:latin typeface="Arial" panose="020B0604020202020204" pitchFamily="34" charset="0"/>
              </a:rPr>
              <a:t>о</a:t>
            </a:r>
            <a:r>
              <a:rPr lang="en-US" altLang="en-US" sz="1800" dirty="0" err="1">
                <a:solidFill>
                  <a:srgbClr val="000000"/>
                </a:solidFill>
                <a:latin typeface="Arial" panose="020B0604020202020204" pitchFamily="34" charset="0"/>
              </a:rPr>
              <a:t> мов</a:t>
            </a:r>
            <a:r>
              <a:rPr lang="uk-UA" altLang="en-US" sz="1800" dirty="0" err="1">
                <a:solidFill>
                  <a:srgbClr val="000000"/>
                </a:solidFill>
                <a:latin typeface="Arial" panose="020B0604020202020204" pitchFamily="34" charset="0"/>
              </a:rPr>
              <a:t>у</a:t>
            </a:r>
            <a:r>
              <a:rPr lang="en-US" altLang="en-US" sz="1800" dirty="0" err="1">
                <a:solidFill>
                  <a:srgbClr val="000000"/>
                </a:solidFill>
                <a:latin typeface="Arial" panose="020B0604020202020204" pitchFamily="34" charset="0"/>
              </a:rPr>
              <a:t> SQL, у 1978 з'явилися перші комерційні реляційні СУБД (наприклад, Oracle)</a:t>
            </a:r>
            <a:endParaRPr lang="en-US" altLang="en-US" sz="1800"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1800" b="1" dirty="0" err="1">
                <a:solidFill>
                  <a:srgbClr val="000000"/>
                </a:solidFill>
                <a:latin typeface="Arial" panose="020B0604020202020204" pitchFamily="34" charset="0"/>
              </a:rPr>
              <a:t>4) </a:t>
            </a:r>
            <a:r>
              <a:rPr lang="en-US" altLang="en-US" sz="1800" b="1" dirty="0" err="1">
                <a:solidFill>
                  <a:srgbClr val="000000"/>
                </a:solidFill>
                <a:latin typeface="Arial" panose="020B0604020202020204" pitchFamily="34" charset="0"/>
              </a:rPr>
              <a:t>Об'єктно-реляційні моделі (1980-90-ті роки)</a:t>
            </a:r>
            <a:endParaRPr lang="en-US" altLang="en-US" sz="18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dirty="0" err="1">
                <a:solidFill>
                  <a:srgbClr val="000000"/>
                </a:solidFill>
                <a:latin typeface="Arial" panose="020B0604020202020204" pitchFamily="34" charset="0"/>
              </a:rPr>
              <a:t>Відбувається інтеграція з </a:t>
            </a:r>
            <a:r>
              <a:rPr lang="uk-UA" altLang="en-US" sz="1800" dirty="0" err="1">
                <a:solidFill>
                  <a:srgbClr val="000000"/>
                </a:solidFill>
                <a:latin typeface="Arial" panose="020B0604020202020204" pitchFamily="34" charset="0"/>
              </a:rPr>
              <a:t>ООП </a:t>
            </a:r>
            <a:r>
              <a:rPr lang="en-US" altLang="en-US" sz="1800" dirty="0" err="1">
                <a:solidFill>
                  <a:srgbClr val="000000"/>
                </a:solidFill>
                <a:latin typeface="Arial" panose="020B0604020202020204" pitchFamily="34" charset="0"/>
              </a:rPr>
              <a:t> для роботи зі складними типами даних. Початок підтримки мультимедійних даних</a:t>
            </a:r>
            <a:endParaRPr lang="en-US" altLang="en-US" sz="1800"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1800" b="1" dirty="0" err="1">
                <a:solidFill>
                  <a:srgbClr val="000000"/>
                </a:solidFill>
                <a:latin typeface="Arial" panose="020B0604020202020204" pitchFamily="34" charset="0"/>
              </a:rPr>
              <a:t>5) </a:t>
            </a:r>
            <a:r>
              <a:rPr lang="en-US" altLang="en-US" sz="1800" b="1" dirty="0" err="1">
                <a:solidFill>
                  <a:srgbClr val="000000"/>
                </a:solidFill>
                <a:latin typeface="Arial" panose="020B0604020202020204" pitchFamily="34" charset="0"/>
              </a:rPr>
              <a:t>NoSQL бази даних (2000-ті роки)</a:t>
            </a:r>
            <a:endParaRPr lang="en-US" altLang="en-US" sz="18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dirty="0" err="1">
                <a:solidFill>
                  <a:srgbClr val="000000"/>
                </a:solidFill>
                <a:latin typeface="Arial" panose="020B0604020202020204" pitchFamily="34" charset="0"/>
              </a:rPr>
              <a:t>Для обробки великих даних і різних форматів інформації розвиваються Not Only SQL бази даних, з підтримкою гнучких структур (MongoDB, Redis).</a:t>
            </a:r>
            <a:endParaRPr lang="en-US" altLang="en-US" sz="1800"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uk-UA" altLang="en-US" sz="1800" b="1" dirty="0" err="1">
                <a:solidFill>
                  <a:srgbClr val="000000"/>
                </a:solidFill>
                <a:latin typeface="Arial" panose="020B0604020202020204" pitchFamily="34" charset="0"/>
              </a:rPr>
              <a:t>6) </a:t>
            </a:r>
            <a:r>
              <a:rPr lang="en-US" altLang="en-US" sz="1800" b="1" dirty="0" err="1">
                <a:solidFill>
                  <a:srgbClr val="000000"/>
                </a:solidFill>
                <a:latin typeface="Arial" panose="020B0604020202020204" pitchFamily="34" charset="0"/>
              </a:rPr>
              <a:t>Сучасні напрямки (2010-ті роки — до теперішнього часу)</a:t>
            </a:r>
            <a:endParaRPr lang="en-US" altLang="en-US" sz="1800" b="1" dirty="0" err="1">
              <a:solidFill>
                <a:srgbClr val="000000"/>
              </a:solidFill>
              <a:latin typeface="Arial" panose="020B0604020202020204" pitchFamily="34" charset="0"/>
            </a:endParaRPr>
          </a:p>
          <a:p>
            <a:pPr defTabSz="457200">
              <a:spcBef>
                <a:spcPts val="575"/>
              </a:spcBef>
              <a:buClrTx/>
              <a:buSzPct val="80000"/>
              <a:buFont typeface="Arial" panose="020B0604020202020204" pitchFamily="34" charset="0"/>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1800" dirty="0" err="1">
                <a:solidFill>
                  <a:srgbClr val="000000"/>
                </a:solidFill>
                <a:latin typeface="Arial" panose="020B0604020202020204" pitchFamily="34" charset="0"/>
              </a:rPr>
              <a:t>Сучасні бази даних орієнтовані на масштабованість та роботу </a:t>
            </a:r>
            <a:r>
              <a:rPr lang="uk-UA" altLang="en-US" sz="1800" dirty="0" err="1">
                <a:solidFill>
                  <a:srgbClr val="000000"/>
                </a:solidFill>
                <a:latin typeface="Arial" panose="020B0604020202020204" pitchFamily="34" charset="0"/>
              </a:rPr>
              <a:t>                 </a:t>
            </a:r>
            <a:r>
              <a:rPr lang="en-US" altLang="en-US" sz="1800" dirty="0" err="1">
                <a:solidFill>
                  <a:srgbClr val="000000"/>
                </a:solidFill>
                <a:latin typeface="Arial" panose="020B0604020202020204" pitchFamily="34" charset="0"/>
              </a:rPr>
              <a:t>з великими даними. Включають нововведення, такі як NewSQL та AI</a:t>
            </a:r>
            <a:endParaRPr lang="en-US" altLang="en-US" sz="1800" dirty="0" err="1">
              <a:solidFill>
                <a:srgbClr val="000000"/>
              </a:solidFill>
              <a:latin typeface="Arial" panose="020B0604020202020204" pitchFamily="34"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Вид</a:t>
            </a:r>
            <a:r>
              <a:rPr lang="uk-UA" altLang="ru-RU" sz="4200" dirty="0" err="1">
                <a:solidFill>
                  <a:srgbClr val="FFFFFF"/>
                </a:solidFill>
                <a:latin typeface="Arial" panose="020B0604020202020204" pitchFamily="34" charset="0"/>
              </a:rPr>
              <a:t>и</a:t>
            </a:r>
            <a:r>
              <a:rPr lang="en-US" altLang="x-none" sz="4200" dirty="0" err="1">
                <a:solidFill>
                  <a:srgbClr val="FFFFFF"/>
                </a:solidFill>
                <a:latin typeface="Arial" panose="020B0604020202020204" pitchFamily="34" charset="0"/>
              </a:rPr>
              <a:t> (</a:t>
            </a:r>
            <a:r>
              <a:rPr lang="ru-RU" altLang="x-none" sz="4200" dirty="0" err="1">
                <a:solidFill>
                  <a:srgbClr val="FFFFFF"/>
                </a:solidFill>
                <a:latin typeface="Arial" panose="020B0604020202020204" pitchFamily="34" charset="0"/>
              </a:rPr>
              <a:t>модел</a:t>
            </a:r>
            <a:r>
              <a:rPr lang="uk-UA" altLang="ru-RU" sz="4200" dirty="0" err="1">
                <a:solidFill>
                  <a:srgbClr val="FFFFFF"/>
                </a:solidFill>
                <a:latin typeface="Arial" panose="020B0604020202020204" pitchFamily="34" charset="0"/>
              </a:rPr>
              <a:t>і</a:t>
            </a:r>
            <a:r>
              <a:rPr lang="ru-RU" altLang="x-none" sz="4200" dirty="0" err="1">
                <a:solidFill>
                  <a:srgbClr val="FFFFFF"/>
                </a:solidFill>
                <a:latin typeface="Arial" panose="020B0604020202020204" pitchFamily="34" charset="0"/>
              </a:rPr>
              <a:t>) баз дан</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х</a:t>
            </a:r>
            <a:endParaRPr lang="ru-RU" altLang="x-none" sz="4200" dirty="0" err="1">
              <a:solidFill>
                <a:srgbClr val="FFFFFF"/>
              </a:solidFill>
              <a:latin typeface="Arial" panose="020B0604020202020204" pitchFamily="34" charset="0"/>
            </a:endParaRPr>
          </a:p>
        </p:txBody>
      </p:sp>
      <p:sp>
        <p:nvSpPr>
          <p:cNvPr id="20482" name="Text Box 17409"/>
          <p:cNvSpPr txBox="1"/>
          <p:nvPr/>
        </p:nvSpPr>
        <p:spPr>
          <a:xfrm>
            <a:off x="609600" y="1530350"/>
            <a:ext cx="7924800" cy="4419600"/>
          </a:xfrm>
          <a:prstGeom prst="rect">
            <a:avLst/>
          </a:prstGeom>
          <a:noFill/>
          <a:ln w="9525">
            <a:noFill/>
          </a:ln>
        </p:spPr>
        <p:txBody>
          <a:bodyPr wrap="square" lIns="91440" tIns="45720" rIns="91440" bIns="45720" anchor="t" anchorCtr="0"/>
          <a:p>
            <a:pPr defTabSz="457200">
              <a:spcBef>
                <a:spcPts val="5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Модель бази даних — це спосіб опису логічної структури БД, який визначає, яким чином дані можуть зберігатися, організовуватися та оброблятися. Найбільш популярним прикладом моделі бази даних</a:t>
            </a:r>
            <a:r>
              <a:rPr lang="uk-UA" altLang="en-US" sz="2200" b="1" dirty="0" err="1">
                <a:solidFill>
                  <a:srgbClr val="000000"/>
                </a:solidFill>
                <a:latin typeface="Arial" panose="020B0604020202020204" pitchFamily="34" charset="0"/>
              </a:rPr>
              <a:t>  </a:t>
            </a:r>
            <a:r>
              <a:rPr lang="en-US" altLang="en-US" sz="2200" b="1" dirty="0" err="1">
                <a:solidFill>
                  <a:srgbClr val="000000"/>
                </a:solidFill>
                <a:latin typeface="Arial" panose="020B0604020202020204" pitchFamily="34" charset="0"/>
              </a:rPr>
              <a:t> є реляційна модель, яка використовує табличний формат. Основні моделі:</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Файлова</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Ієрархічна</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Мереж</a:t>
            </a:r>
            <a:r>
              <a:rPr lang="uk-UA" altLang="en-US" sz="2200" b="1" dirty="0" err="1">
                <a:solidFill>
                  <a:srgbClr val="000000"/>
                </a:solidFill>
                <a:latin typeface="Arial" panose="020B0604020202020204" pitchFamily="34" charset="0"/>
              </a:rPr>
              <a:t>ев</a:t>
            </a:r>
            <a:r>
              <a:rPr lang="en-US" altLang="en-US" sz="2200" b="1" dirty="0" err="1">
                <a:solidFill>
                  <a:srgbClr val="000000"/>
                </a:solidFill>
                <a:latin typeface="Arial" panose="020B0604020202020204" pitchFamily="34" charset="0"/>
              </a:rPr>
              <a:t>а</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Об'єктна</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Реляційна (RDBMS)</a:t>
            </a:r>
            <a:endParaRPr lang="en-US" altLang="en-US" sz="2200" b="1"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200" b="1" dirty="0" err="1">
                <a:solidFill>
                  <a:srgbClr val="000000"/>
                </a:solidFill>
                <a:latin typeface="Arial" panose="020B0604020202020204" pitchFamily="34" charset="0"/>
              </a:rPr>
              <a:t>NoSQL (not only SQL), нереляційна</a:t>
            </a:r>
            <a:endParaRPr lang="en-US" altLang="en-US" sz="2200" b="1" dirty="0" err="1">
              <a:solidFill>
                <a:srgbClr val="000000"/>
              </a:solidFill>
              <a:latin typeface="Arial" panose="020B0604020202020204" pitchFamily="34"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Text Box 184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Файлова модель</a:t>
            </a:r>
            <a:endParaRPr lang="uk-UA" altLang="ru-RU" sz="4200" dirty="0" err="1">
              <a:solidFill>
                <a:srgbClr val="FFFFFF"/>
              </a:solidFill>
              <a:latin typeface="Arial" panose="020B0604020202020204" pitchFamily="34" charset="0"/>
            </a:endParaRPr>
          </a:p>
        </p:txBody>
      </p:sp>
      <p:sp>
        <p:nvSpPr>
          <p:cNvPr id="22530" name="Text Box 18433"/>
          <p:cNvSpPr txBox="1"/>
          <p:nvPr/>
        </p:nvSpPr>
        <p:spPr>
          <a:xfrm>
            <a:off x="468313" y="1385888"/>
            <a:ext cx="8207375"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Як варіант, завжди можна створити програмно або вручну текстовий / бінарний файл і записувати в нього необхідну інформацію. Такий спосіб зберігання даних по суті буде представляти собою найпростіш</a:t>
            </a:r>
            <a:r>
              <a:rPr lang="uk-UA" altLang="en-US" sz="3000" dirty="0" err="1">
                <a:solidFill>
                  <a:srgbClr val="000000"/>
                </a:solidFill>
                <a:latin typeface="Arial" panose="020B0604020202020204" pitchFamily="34" charset="0"/>
              </a:rPr>
              <a:t>у</a:t>
            </a:r>
            <a:r>
              <a:rPr lang="en-US" altLang="en-US" sz="3000" dirty="0" err="1">
                <a:solidFill>
                  <a:srgbClr val="000000"/>
                </a:solidFill>
                <a:latin typeface="Arial" panose="020B0604020202020204" pitchFamily="34" charset="0"/>
              </a:rPr>
              <a:t> </a:t>
            </a:r>
            <a:r>
              <a:rPr lang="en-US" altLang="en-US" sz="3000" b="1" dirty="0" err="1">
                <a:solidFill>
                  <a:srgbClr val="000000"/>
                </a:solidFill>
                <a:latin typeface="Arial" panose="020B0604020202020204" pitchFamily="34" charset="0"/>
              </a:rPr>
              <a:t>файлов</a:t>
            </a:r>
            <a:r>
              <a:rPr lang="uk-UA" altLang="en-US" sz="3000" b="1" dirty="0" err="1">
                <a:solidFill>
                  <a:srgbClr val="000000"/>
                </a:solidFill>
                <a:latin typeface="Arial" panose="020B0604020202020204" pitchFamily="34" charset="0"/>
              </a:rPr>
              <a:t>у</a:t>
            </a:r>
            <a:r>
              <a:rPr lang="en-US" altLang="en-US" sz="3000" b="1" dirty="0" err="1">
                <a:solidFill>
                  <a:srgbClr val="000000"/>
                </a:solidFill>
                <a:latin typeface="Arial" panose="020B0604020202020204" pitchFamily="34" charset="0"/>
              </a:rPr>
              <a:t> базу даних</a:t>
            </a:r>
            <a:r>
              <a:rPr lang="en-US" altLang="en-US" sz="3000" dirty="0" err="1">
                <a:solidFill>
                  <a:srgbClr val="000000"/>
                </a:solidFill>
                <a:latin typeface="Arial" panose="020B0604020202020204" pitchFamily="34" charset="0"/>
              </a:rPr>
              <a:t>, де внутрішній формат, а також протокол запису / читання буде вигаданий нами самими.</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6144"/>
          <p:cNvSpPr txBox="1"/>
          <p:nvPr/>
        </p:nvSpPr>
        <p:spPr>
          <a:xfrm>
            <a:off x="195580" y="228600"/>
            <a:ext cx="8415020"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Учбова програма </a:t>
            </a:r>
            <a:r>
              <a:rPr lang="ru-RU" altLang="x-none" sz="4200" dirty="0" err="1">
                <a:solidFill>
                  <a:srgbClr val="FFFFFF"/>
                </a:solidFill>
                <a:latin typeface="Arial" panose="020B0604020202020204" pitchFamily="34" charset="0"/>
              </a:rPr>
              <a:t>- 8 пар</a:t>
            </a:r>
            <a:endParaRPr lang="ru-RU" altLang="x-none" sz="4200" dirty="0" err="1">
              <a:solidFill>
                <a:srgbClr val="FFFFFF"/>
              </a:solidFill>
              <a:latin typeface="Arial" panose="020B0604020202020204" pitchFamily="34" charset="0"/>
            </a:endParaRPr>
          </a:p>
        </p:txBody>
      </p:sp>
      <p:sp>
        <p:nvSpPr>
          <p:cNvPr id="6146" name="Text Box 6145"/>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Поняття БД, С</a:t>
            </a:r>
            <a:r>
              <a:rPr lang="uk-UA" altLang="en-US" sz="2500" dirty="0" err="1">
                <a:solidFill>
                  <a:srgbClr val="000000"/>
                </a:solidFill>
                <a:latin typeface="Arial" panose="020B0604020202020204" pitchFamily="34" charset="0"/>
              </a:rPr>
              <a:t>К</a:t>
            </a:r>
            <a:r>
              <a:rPr lang="en-US" altLang="en-US" sz="2500" dirty="0" err="1">
                <a:solidFill>
                  <a:srgbClr val="000000"/>
                </a:solidFill>
                <a:latin typeface="Arial" panose="020B0604020202020204" pitchFamily="34" charset="0"/>
              </a:rPr>
              <a:t>БД, огляд SQL Server</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Таблиці, типи даних, індекси, SQL</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DML: SELECT, INSERT, UPDATE, DELETE</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Багатотабличні БД та запити, нормалізація</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Функції агрегації, підзапити</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Об'єднання</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500" dirty="0" err="1">
              <a:solidFill>
                <a:srgbClr val="0070C0"/>
              </a:solidFill>
              <a:latin typeface="Arial" panose="020B0604020202020204" pitchFamily="34"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Text Box 194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Збереження інформації</a:t>
            </a:r>
            <a:endParaRPr lang="uk-UA" altLang="ru-RU" sz="4200" dirty="0" err="1">
              <a:solidFill>
                <a:srgbClr val="FFFFFF"/>
              </a:solidFill>
              <a:latin typeface="Arial" panose="020B0604020202020204" pitchFamily="34" charset="0"/>
            </a:endParaRPr>
          </a:p>
        </p:txBody>
      </p:sp>
      <p:sp>
        <p:nvSpPr>
          <p:cNvPr id="24578" name="Text Box 19457"/>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500" dirty="0" err="1">
                <a:solidFill>
                  <a:srgbClr val="000000"/>
                </a:solidFill>
                <a:latin typeface="Arial" panose="020B0604020202020204" pitchFamily="34" charset="0"/>
              </a:rPr>
              <a:t>Для програміста робота з файлами має дуже велике значення. Тривале зберігання інформації лише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в оперативній пам'яті неможливе. Файл же зберігає інформацію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на диску, що дозволяє звертатися </a:t>
            </a:r>
            <a:r>
              <a:rPr lang="uk-UA" altLang="en-US" sz="3500" dirty="0" err="1">
                <a:solidFill>
                  <a:srgbClr val="000000"/>
                </a:solidFill>
                <a:latin typeface="Arial" panose="020B0604020202020204" pitchFamily="34" charset="0"/>
              </a:rPr>
              <a:t>  </a:t>
            </a:r>
            <a:r>
              <a:rPr lang="en-US" altLang="en-US" sz="3500" dirty="0" err="1">
                <a:solidFill>
                  <a:srgbClr val="000000"/>
                </a:solidFill>
                <a:latin typeface="Arial" panose="020B0604020202020204" pitchFamily="34" charset="0"/>
              </a:rPr>
              <a:t>до неї в будь-який момент.</a:t>
            </a:r>
            <a:endParaRPr lang="en-US" altLang="en-US" sz="3500" dirty="0" err="1">
              <a:solidFill>
                <a:srgbClr val="000000"/>
              </a:solidFill>
              <a:latin typeface="Arial" panose="020B0604020202020204"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Text Box 204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Визначення файлу</a:t>
            </a:r>
            <a:endParaRPr lang="uk-UA" sz="4200" dirty="0" err="1">
              <a:solidFill>
                <a:srgbClr val="FFFFFF"/>
              </a:solidFill>
              <a:latin typeface="Arial" panose="020B0604020202020204" pitchFamily="34" charset="0"/>
            </a:endParaRPr>
          </a:p>
        </p:txBody>
      </p:sp>
      <p:sp>
        <p:nvSpPr>
          <p:cNvPr id="26626" name="Text Box 20481"/>
          <p:cNvSpPr txBox="1"/>
          <p:nvPr/>
        </p:nvSpPr>
        <p:spPr>
          <a:xfrm>
            <a:off x="468313" y="1457325"/>
            <a:ext cx="8135937" cy="4419600"/>
          </a:xfrm>
          <a:prstGeom prst="rect">
            <a:avLst/>
          </a:prstGeom>
          <a:noFill/>
          <a:ln w="9525">
            <a:noFill/>
          </a:ln>
        </p:spPr>
        <p:txBody>
          <a:bodyPr wrap="square" lIns="91440" tIns="45720" rIns="91440" bIns="45720" anchor="t" anchorCtr="0"/>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b="1" dirty="0" err="1">
                <a:solidFill>
                  <a:srgbClr val="000000"/>
                </a:solidFill>
                <a:latin typeface="Arial" panose="020B0604020202020204" pitchFamily="34" charset="0"/>
              </a:rPr>
              <a:t>Файл — це кінцева іменована сукупність байтів, розміщена</a:t>
            </a:r>
            <a:r>
              <a:rPr lang="uk-UA" altLang="en-US" sz="2400" b="1" dirty="0" err="1">
                <a:solidFill>
                  <a:srgbClr val="000000"/>
                </a:solidFill>
                <a:latin typeface="Arial" panose="020B0604020202020204" pitchFamily="34" charset="0"/>
              </a:rPr>
              <a:t> </a:t>
            </a:r>
            <a:r>
              <a:rPr lang="en-US" altLang="en-US" sz="2400" b="1" dirty="0" err="1">
                <a:solidFill>
                  <a:srgbClr val="000000"/>
                </a:solidFill>
                <a:latin typeface="Arial" panose="020B0604020202020204" pitchFamily="34" charset="0"/>
              </a:rPr>
              <a:t>на певному носії інформації (в тому числі в пам'яті).</a:t>
            </a:r>
            <a:endParaRPr lang="en-US" altLang="en-US" sz="2400" b="1" dirty="0" err="1">
              <a:solidFill>
                <a:srgbClr val="000000"/>
              </a:solidFill>
              <a:latin typeface="Arial" panose="020B0604020202020204" pitchFamily="34" charset="0"/>
            </a:endParaRPr>
          </a:p>
          <a:p>
            <a:pPr marL="342900" indent="-342900" defTabSz="457200">
              <a:spcBef>
                <a:spcPts val="55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Файл не може розміщуватися на диску / карті безперервно, однак користувачу файл надається цілим блоком послідовної байтової інформації.</a:t>
            </a:r>
            <a:endParaRPr lang="en-US" altLang="en-US" sz="2400" dirty="0" err="1">
              <a:solidFill>
                <a:srgbClr val="000000"/>
              </a:solidFill>
              <a:latin typeface="Arial" panose="020B0604020202020204" pitchFamily="34" charset="0"/>
            </a:endParaRPr>
          </a:p>
          <a:p>
            <a:pPr marL="342900" indent="-342900" defTabSz="457200">
              <a:spcBef>
                <a:spcPts val="55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Більшість файлів мають розширення — комбінацію символів, за допомогою якої операційна система визначає тип файлу.</a:t>
            </a:r>
            <a:endParaRPr lang="en-US" altLang="en-US" sz="2400" dirty="0" err="1">
              <a:solidFill>
                <a:srgbClr val="000000"/>
              </a:solidFill>
              <a:latin typeface="Arial" panose="020B0604020202020204" pitchFamily="34" charset="0"/>
            </a:endParaRPr>
          </a:p>
          <a:p>
            <a:pPr marL="342900" indent="-342900" defTabSz="457200">
              <a:spcBef>
                <a:spcPts val="55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rgbClr val="000000"/>
                </a:solidFill>
                <a:latin typeface="Arial" panose="020B0604020202020204" pitchFamily="34" charset="0"/>
              </a:rPr>
              <a:t>У кожного файлу є т.зв. атрибути (наприклад, прихований, системний, архівний, є папкою, тільки для читання тощо).</a:t>
            </a:r>
            <a:endParaRPr lang="en-US" altLang="en-US" sz="2400" dirty="0" err="1">
              <a:solidFill>
                <a:srgbClr val="000000"/>
              </a:solidFill>
              <a:latin typeface="Arial" panose="020B0604020202020204"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Text Box 215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Вид</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 файл</a:t>
            </a:r>
            <a:r>
              <a:rPr lang="uk-UA" altLang="ru-RU" sz="4200" dirty="0" err="1">
                <a:solidFill>
                  <a:srgbClr val="FFFFFF"/>
                </a:solidFill>
                <a:latin typeface="Arial" panose="020B0604020202020204" pitchFamily="34" charset="0"/>
              </a:rPr>
              <a:t>і</a:t>
            </a:r>
            <a:r>
              <a:rPr lang="ru-RU" altLang="x-none" sz="4200" dirty="0" err="1">
                <a:solidFill>
                  <a:srgbClr val="FFFFFF"/>
                </a:solidFill>
                <a:latin typeface="Arial" panose="020B0604020202020204" pitchFamily="34" charset="0"/>
              </a:rPr>
              <a:t>в</a:t>
            </a:r>
            <a:endParaRPr lang="ru-RU" altLang="x-none" sz="4200" dirty="0" err="1">
              <a:solidFill>
                <a:srgbClr val="FFFFFF"/>
              </a:solidFill>
              <a:latin typeface="Arial" panose="020B0604020202020204" pitchFamily="34" charset="0"/>
            </a:endParaRPr>
          </a:p>
        </p:txBody>
      </p:sp>
      <p:sp>
        <p:nvSpPr>
          <p:cNvPr id="28674" name="Text Box 21505"/>
          <p:cNvSpPr txBox="1"/>
          <p:nvPr/>
        </p:nvSpPr>
        <p:spPr>
          <a:xfrm>
            <a:off x="395288" y="1412875"/>
            <a:ext cx="8208962" cy="4419600"/>
          </a:xfrm>
          <a:prstGeom prst="rect">
            <a:avLst/>
          </a:prstGeom>
          <a:noFill/>
          <a:ln w="9525">
            <a:noFill/>
          </a:ln>
        </p:spPr>
        <p:txBody>
          <a:bodyPr wrap="square" lIns="91440" tIns="45720" rIns="91440" bIns="45720" anchor="t" anchorCtr="0"/>
          <a:p>
            <a:pPr marL="341630" indent="-341630" defTabSz="457200">
              <a:spcBef>
                <a:spcPts val="6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700" b="1" dirty="0" err="1">
                <a:solidFill>
                  <a:srgbClr val="000000"/>
                </a:solidFill>
                <a:latin typeface="Arial" panose="020B0604020202020204" pitchFamily="34" charset="0"/>
              </a:rPr>
              <a:t>Бінарний файл</a:t>
            </a:r>
            <a:r>
              <a:rPr lang="en-US" altLang="en-US" sz="2700" dirty="0" err="1">
                <a:solidFill>
                  <a:srgbClr val="000000"/>
                </a:solidFill>
                <a:latin typeface="Arial" panose="020B0604020202020204" pitchFamily="34" charset="0"/>
              </a:rPr>
              <a:t> — це найзвичайніший файл, просто </a:t>
            </a:r>
            <a:r>
              <a:rPr lang="en-US" altLang="en-US" sz="2700" b="1" dirty="0" err="1">
                <a:solidFill>
                  <a:srgbClr val="000000"/>
                </a:solidFill>
                <a:latin typeface="Arial" panose="020B0604020202020204" pitchFamily="34" charset="0"/>
              </a:rPr>
              <a:t>сукупність байтів</a:t>
            </a:r>
            <a:r>
              <a:rPr lang="en-US" altLang="en-US" sz="2700" dirty="0" err="1">
                <a:solidFill>
                  <a:srgbClr val="000000"/>
                </a:solidFill>
                <a:latin typeface="Arial" panose="020B0604020202020204" pitchFamily="34" charset="0"/>
              </a:rPr>
              <a:t>. Умовно можна розглядати такий файл як масив.</a:t>
            </a:r>
            <a:endParaRPr lang="en-US" altLang="en-US" sz="2700" dirty="0" err="1">
              <a:solidFill>
                <a:srgbClr val="000000"/>
              </a:solidFill>
              <a:latin typeface="Arial" panose="020B0604020202020204" pitchFamily="34" charset="0"/>
            </a:endParaRPr>
          </a:p>
          <a:p>
            <a:pPr marL="341630" indent="-341630" defTabSz="457200">
              <a:spcBef>
                <a:spcPts val="6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700" b="1" dirty="0" err="1">
                <a:solidFill>
                  <a:srgbClr val="000000"/>
                </a:solidFill>
                <a:latin typeface="Arial" panose="020B0604020202020204" pitchFamily="34" charset="0"/>
              </a:rPr>
              <a:t>Текстовий файл </a:t>
            </a:r>
            <a:r>
              <a:rPr lang="en-US" altLang="en-US" sz="2700" dirty="0" err="1">
                <a:solidFill>
                  <a:srgbClr val="000000"/>
                </a:solidFill>
                <a:latin typeface="Arial" panose="020B0604020202020204" pitchFamily="34" charset="0"/>
              </a:rPr>
              <a:t>— це файл, який при інтерпретації значень його байтів як кодів його символів і представленні на екрані у вигляді сукупності цих символів утворює осмислений текст. По суті, це </a:t>
            </a:r>
            <a:r>
              <a:rPr lang="en-US" altLang="en-US" sz="2700" b="1" dirty="0" err="1">
                <a:solidFill>
                  <a:srgbClr val="000000"/>
                </a:solidFill>
                <a:latin typeface="Arial" panose="020B0604020202020204" pitchFamily="34" charset="0"/>
              </a:rPr>
              <a:t>сукупність рядків</a:t>
            </a:r>
            <a:r>
              <a:rPr lang="en-US" altLang="en-US" sz="2700" dirty="0" err="1">
                <a:solidFill>
                  <a:srgbClr val="000000"/>
                </a:solidFill>
                <a:latin typeface="Arial" panose="020B0604020202020204" pitchFamily="34" charset="0"/>
              </a:rPr>
              <a:t> (одиниця вимірювання файлу — рядок). Роздільником рядків є символ переведення рядка.</a:t>
            </a:r>
            <a:endParaRPr lang="en-US" altLang="en-US" sz="2700" dirty="0" err="1">
              <a:solidFill>
                <a:srgbClr val="000000"/>
              </a:solidFill>
              <a:latin typeface="Arial" panose="020B0604020202020204" pitchFamily="34"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Text Box 22528"/>
          <p:cNvSpPr txBox="1"/>
          <p:nvPr/>
        </p:nvSpPr>
        <p:spPr>
          <a:xfrm>
            <a:off x="195580" y="228600"/>
            <a:ext cx="8375015"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Завдання при роботі з файлами</a:t>
            </a:r>
            <a:endParaRPr lang="uk-UA" altLang="ru-RU" sz="4200" dirty="0" err="1">
              <a:solidFill>
                <a:srgbClr val="FFFFFF"/>
              </a:solidFill>
              <a:latin typeface="Arial" panose="020B0604020202020204" pitchFamily="34" charset="0"/>
            </a:endParaRPr>
          </a:p>
        </p:txBody>
      </p:sp>
      <p:sp>
        <p:nvSpPr>
          <p:cNvPr id="30722" name="Text Box 22529"/>
          <p:cNvSpPr txBox="1"/>
          <p:nvPr/>
        </p:nvSpPr>
        <p:spPr>
          <a:xfrm>
            <a:off x="679450" y="1457325"/>
            <a:ext cx="7924800"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chemeClr val="tx1"/>
                </a:solidFill>
                <a:latin typeface="Arial" panose="020B0604020202020204" pitchFamily="34" charset="0"/>
              </a:rPr>
              <a:t>Задачі, які доводиться вирішувати при роботі з файлом, — це, в першу чергу, </a:t>
            </a:r>
            <a:r>
              <a:rPr lang="en-US" altLang="en-US" sz="2900" b="1" dirty="0" err="1">
                <a:solidFill>
                  <a:schemeClr val="tx1"/>
                </a:solidFill>
                <a:latin typeface="Arial" panose="020B0604020202020204" pitchFamily="34" charset="0"/>
              </a:rPr>
              <a:t>додавання</a:t>
            </a:r>
            <a:r>
              <a:rPr lang="en-US" altLang="en-US" sz="2900" dirty="0" err="1">
                <a:solidFill>
                  <a:schemeClr val="tx1"/>
                </a:solidFill>
                <a:latin typeface="Arial" panose="020B0604020202020204" pitchFamily="34" charset="0"/>
              </a:rPr>
              <a:t>, </a:t>
            </a:r>
            <a:r>
              <a:rPr lang="en-US" altLang="en-US" sz="2900" b="1" dirty="0" err="1">
                <a:solidFill>
                  <a:schemeClr val="tx1"/>
                </a:solidFill>
                <a:latin typeface="Arial" panose="020B0604020202020204" pitchFamily="34" charset="0"/>
              </a:rPr>
              <a:t>зміна </a:t>
            </a:r>
            <a:r>
              <a:rPr lang="en-US" altLang="en-US" sz="2900" dirty="0" err="1">
                <a:solidFill>
                  <a:schemeClr val="tx1"/>
                </a:solidFill>
                <a:latin typeface="Arial" panose="020B0604020202020204" pitchFamily="34" charset="0"/>
              </a:rPr>
              <a:t>і </a:t>
            </a:r>
            <a:r>
              <a:rPr lang="en-US" altLang="en-US" sz="2900" b="1" dirty="0" err="1">
                <a:solidFill>
                  <a:schemeClr val="tx1"/>
                </a:solidFill>
                <a:latin typeface="Arial" panose="020B0604020202020204" pitchFamily="34" charset="0"/>
              </a:rPr>
              <a:t>видалення </a:t>
            </a:r>
            <a:r>
              <a:rPr lang="en-US" altLang="en-US" sz="2900" dirty="0" err="1">
                <a:solidFill>
                  <a:schemeClr val="tx1"/>
                </a:solidFill>
                <a:latin typeface="Arial" panose="020B0604020202020204" pitchFamily="34" charset="0"/>
              </a:rPr>
              <a:t>даних, а також їх </a:t>
            </a:r>
            <a:r>
              <a:rPr lang="en-US" altLang="en-US" sz="2900" b="1" dirty="0" err="1">
                <a:solidFill>
                  <a:schemeClr val="tx1"/>
                </a:solidFill>
                <a:latin typeface="Arial" panose="020B0604020202020204" pitchFamily="34" charset="0"/>
              </a:rPr>
              <a:t>пошук</a:t>
            </a:r>
            <a:r>
              <a:rPr lang="en-US" altLang="en-US" sz="2900" dirty="0" err="1">
                <a:solidFill>
                  <a:schemeClr val="tx1"/>
                </a:solidFill>
                <a:latin typeface="Arial" panose="020B0604020202020204" pitchFamily="34" charset="0"/>
              </a:rPr>
              <a:t>. Ці задачі є рутинними і типовими, але далеко не найпростішими, навіть якщо використовувати серіалізацію,</a:t>
            </a:r>
            <a:r>
              <a:rPr lang="uk-UA" altLang="en-US" sz="2900" dirty="0" err="1">
                <a:solidFill>
                  <a:schemeClr val="tx1"/>
                </a:solidFill>
                <a:latin typeface="Arial" panose="020B0604020202020204" pitchFamily="34" charset="0"/>
              </a:rPr>
              <a:t>   </a:t>
            </a:r>
            <a:r>
              <a:rPr lang="en-US" altLang="en-US" sz="2900" dirty="0" err="1">
                <a:solidFill>
                  <a:schemeClr val="tx1"/>
                </a:solidFill>
                <a:latin typeface="Arial" panose="020B0604020202020204" pitchFamily="34" charset="0"/>
              </a:rPr>
              <a:t> і тому програмісти давно поставили перед собою мету їх формалізувати. </a:t>
            </a:r>
            <a:r>
              <a:rPr lang="en-US" altLang="en-US" sz="2900" dirty="0" err="1">
                <a:gradFill>
                  <a:gsLst>
                    <a:gs pos="0">
                      <a:srgbClr val="E30000"/>
                    </a:gs>
                    <a:gs pos="100000">
                      <a:srgbClr val="760303"/>
                    </a:gs>
                  </a:gsLst>
                  <a:lin scaled="0"/>
                </a:gradFill>
                <a:latin typeface="Arial" panose="020B0604020202020204" pitchFamily="34" charset="0"/>
              </a:rPr>
              <a:t>Теорія БД якраз і з'явилася як спосіб вирішення цих задач.</a:t>
            </a:r>
            <a:endParaRPr lang="en-US" altLang="en-US" sz="29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Text Box 235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Ієрархічна модель БД</a:t>
            </a:r>
            <a:endParaRPr lang="uk-UA" altLang="ru-RU" sz="4200" dirty="0" err="1">
              <a:solidFill>
                <a:srgbClr val="FFFFFF"/>
              </a:solidFill>
              <a:latin typeface="Arial" panose="020B0604020202020204" pitchFamily="34" charset="0"/>
            </a:endParaRPr>
          </a:p>
        </p:txBody>
      </p:sp>
      <p:sp>
        <p:nvSpPr>
          <p:cNvPr id="32770" name="Text Box 23553"/>
          <p:cNvSpPr txBox="1"/>
          <p:nvPr/>
        </p:nvSpPr>
        <p:spPr>
          <a:xfrm>
            <a:off x="464820" y="1386205"/>
            <a:ext cx="80137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Концепції теорії БД змінювалися протягом тривалого періоду часу. Одними з перших видів БД були ієрархічні БД. Як випливає з їхньої назви, вони призначалися для зберігання даних, пов'язаних між собою ієрархічними зв'язками. Однак ієрархічна модель виявилася ефективною лише для таких даних.</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Text Box 245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Проблеми ієрархічної моделі</a:t>
            </a:r>
            <a:endParaRPr lang="uk-UA" altLang="ru-RU" sz="4200" dirty="0" err="1">
              <a:solidFill>
                <a:srgbClr val="FFFFFF"/>
              </a:solidFill>
              <a:latin typeface="Arial" panose="020B0604020202020204" pitchFamily="34" charset="0"/>
            </a:endParaRPr>
          </a:p>
        </p:txBody>
      </p:sp>
      <p:sp>
        <p:nvSpPr>
          <p:cNvPr id="34818" name="Text Box 24577"/>
          <p:cNvSpPr txBox="1"/>
          <p:nvPr/>
        </p:nvSpPr>
        <p:spPr>
          <a:xfrm>
            <a:off x="466725" y="1457325"/>
            <a:ext cx="802640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Далеко не всі дані можна представити за допомогою ієрархічної моделі, а якщо й можна, то ефективність роботи з такими даними часто залишає бажати кращого. Ієрархічні БД використовуються й досі, але лише</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 в достатньо специфічних випадках і для зберігання даних, зв'язки між якими мають деревоподібну структуру (наприклад, реєстр Windows, XML-based БД).</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Мережева модель БД</a:t>
            </a:r>
            <a:endParaRPr lang="uk-UA" altLang="ru-RU" sz="4200" dirty="0" err="1">
              <a:solidFill>
                <a:srgbClr val="FFFFFF"/>
              </a:solidFill>
              <a:latin typeface="Arial" panose="020B0604020202020204" pitchFamily="34" charset="0"/>
            </a:endParaRPr>
          </a:p>
        </p:txBody>
      </p:sp>
      <p:sp>
        <p:nvSpPr>
          <p:cNvPr id="36866" name="Text Box 25601"/>
          <p:cNvSpPr txBox="1"/>
          <p:nvPr/>
        </p:nvSpPr>
        <p:spPr>
          <a:xfrm>
            <a:off x="468630" y="1386205"/>
            <a:ext cx="808291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Також існує мережева модель БД, вона є більш універсальною, однак також має безліч недоліків. Дані в мережевій БД зберігаються у вигляді зв'язаних т.зв. </a:t>
            </a:r>
            <a:r>
              <a:rPr lang="en-US" altLang="en-US" sz="2500" dirty="0" err="1">
                <a:solidFill>
                  <a:srgbClr val="000000"/>
                </a:solidFill>
                <a:latin typeface="Arial" panose="020B0604020202020204" pitchFamily="34" charset="0"/>
              </a:rPr>
              <a:t>«</a:t>
            </a:r>
            <a:r>
              <a:rPr lang="en-US" altLang="en-US" sz="2500" dirty="0" err="1">
                <a:solidFill>
                  <a:srgbClr val="000000"/>
                </a:solidFill>
                <a:latin typeface="Arial" panose="020B0604020202020204" pitchFamily="34" charset="0"/>
              </a:rPr>
              <a:t>наборів</a:t>
            </a:r>
            <a:r>
              <a:rPr lang="en-US" altLang="en-US" sz="2500" dirty="0" err="1">
                <a:solidFill>
                  <a:srgbClr val="000000"/>
                </a:solidFill>
                <a:latin typeface="Arial" panose="020B0604020202020204" pitchFamily="34" charset="0"/>
              </a:rPr>
              <a:t>»</a:t>
            </a:r>
            <a:r>
              <a:rPr lang="en-US" altLang="en-US" sz="2500" dirty="0" err="1">
                <a:solidFill>
                  <a:srgbClr val="000000"/>
                </a:solidFill>
                <a:latin typeface="Arial" panose="020B0604020202020204" pitchFamily="34" charset="0"/>
              </a:rPr>
              <a:t> – іменованих двохрівневих дерев. Набори зв'язані між собою спеціальними окремо зберігаються зв'язками. Центральне поняття — вузол. Кожен елемент може бути пов'язаний з будь-яким іншим елементом. На схемі вузли ієрархічного дерева представлені вершинами графа. Головний недолік — складність в управлінні (приклад — IBM DB2, NIS).</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Проблеми мережевих БД</a:t>
            </a:r>
            <a:endParaRPr lang="uk-UA" altLang="ru-RU" sz="4200" dirty="0" err="1">
              <a:solidFill>
                <a:srgbClr val="FFFFFF"/>
              </a:solidFill>
              <a:latin typeface="Arial" panose="020B0604020202020204" pitchFamily="34" charset="0"/>
            </a:endParaRPr>
          </a:p>
        </p:txBody>
      </p:sp>
      <p:sp>
        <p:nvSpPr>
          <p:cNvPr id="38914" name="Text Box 26625"/>
          <p:cNvSpPr txBox="1"/>
          <p:nvPr/>
        </p:nvSpPr>
        <p:spPr>
          <a:xfrm>
            <a:off x="539750" y="1412875"/>
            <a:ext cx="80264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Така структура за визначенням призводила до погіршення продуктивності, ускладнюючи як модифікацію БД, так і пошук по ній. Спроби покращити продуктивність мережевих БД призвели до їх значного ускладнення, а отже, до нестабільності та нестійкості.</a:t>
            </a:r>
            <a:endParaRPr lang="en-US" altLang="en-US" sz="3200" dirty="0" err="1">
              <a:solidFill>
                <a:srgbClr val="000000"/>
              </a:solidFill>
              <a:latin typeface="Arial" panose="020B0604020202020204" pitchFamily="34" charset="0"/>
            </a:endParaRPr>
          </a:p>
        </p:txBody>
      </p:sp>
      <p:sp>
        <p:nvSpPr>
          <p:cNvPr id="38915" name="Rectangles 26626"/>
          <p:cNvSpPr/>
          <p:nvPr/>
        </p:nvSpPr>
        <p:spPr>
          <a:xfrm>
            <a:off x="0" y="6291263"/>
            <a:ext cx="9144000" cy="307975"/>
          </a:xfrm>
          <a:prstGeom prst="rect">
            <a:avLst/>
          </a:prstGeom>
          <a:noFill/>
          <a:ln w="9525">
            <a:noFill/>
          </a:ln>
        </p:spPr>
        <p:txBody>
          <a:bodyPr wrap="square" lIns="90000" tIns="46800" rIns="90000" bIns="46800" anchor="t" anchorCtr="0">
            <a:spAutoFit/>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sz="1400" dirty="0" err="1">
              <a:solidFill>
                <a:srgbClr val="000000"/>
              </a:solidFill>
              <a:latin typeface="Arial" panose="020B0604020202020204" pitchFamily="34"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Text Box 256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sz="4200" dirty="0" err="1">
                <a:solidFill>
                  <a:srgbClr val="FFFFFF"/>
                </a:solidFill>
                <a:latin typeface="Arial" panose="020B0604020202020204" pitchFamily="34" charset="0"/>
              </a:rPr>
              <a:t>ОО-модель БД</a:t>
            </a:r>
            <a:endParaRPr lang="uk-UA" sz="4200" dirty="0" err="1">
              <a:solidFill>
                <a:srgbClr val="FFFFFF"/>
              </a:solidFill>
              <a:latin typeface="Arial" panose="020B0604020202020204" pitchFamily="34" charset="0"/>
            </a:endParaRPr>
          </a:p>
        </p:txBody>
      </p:sp>
      <p:sp>
        <p:nvSpPr>
          <p:cNvPr id="36866" name="Text Box 25601"/>
          <p:cNvSpPr txBox="1"/>
          <p:nvPr/>
        </p:nvSpPr>
        <p:spPr>
          <a:xfrm>
            <a:off x="468630" y="1386205"/>
            <a:ext cx="808291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Об'єктно-орієнтована модель БД є продовженням ідеї об'єктно-орієнтованого програмування, адаптованого для зберігання даних. В такій моделі дані представлені об'єктами, які можуть містити як атрибути (поля), так і методи</a:t>
            </a:r>
            <a:r>
              <a:rPr lang="uk-UA" altLang="en-US" sz="2800" dirty="0" err="1">
                <a:solidFill>
                  <a:srgbClr val="000000"/>
                </a:solidFill>
                <a:latin typeface="Arial" panose="020B0604020202020204" pitchFamily="34" charset="0"/>
              </a:rPr>
              <a:t>-</a:t>
            </a:r>
            <a:r>
              <a:rPr lang="en-US" altLang="en-US" sz="2800" dirty="0" err="1">
                <a:solidFill>
                  <a:srgbClr val="000000"/>
                </a:solidFill>
                <a:latin typeface="Arial" panose="020B0604020202020204" pitchFamily="34" charset="0"/>
              </a:rPr>
              <a:t>операції, які можуть бути виконані над цими даними. Це дозволяє працювати з більш складними структурами даних, наприклад, з зображеннями, відео та графами.</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Text Box 266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Плюси та мінуси ОО-моделі</a:t>
            </a:r>
            <a:endParaRPr lang="uk-UA" altLang="ru-RU" sz="4200" dirty="0" err="1">
              <a:solidFill>
                <a:srgbClr val="FFFFFF"/>
              </a:solidFill>
              <a:latin typeface="Arial" panose="020B0604020202020204" pitchFamily="34" charset="0"/>
            </a:endParaRPr>
          </a:p>
        </p:txBody>
      </p:sp>
      <p:sp>
        <p:nvSpPr>
          <p:cNvPr id="38914" name="Text Box 26625"/>
          <p:cNvSpPr txBox="1"/>
          <p:nvPr/>
        </p:nvSpPr>
        <p:spPr>
          <a:xfrm>
            <a:off x="539750" y="1412875"/>
            <a:ext cx="804037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Головна перевага — підтримка складних типів даних і взаємодія з об'єктно-орієнтованими програмами. Однак, незважаючи на свою гнучкість, вона також має свої недоліки. Основними проблемами є складнощі </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з продуктивністю при роботі з великими обсягами даних, відсутність стандартних методів для маніпуляції даними та складність розробки таких систем. Приклади: GemStone, ObjectStore.</a:t>
            </a:r>
            <a:endParaRPr lang="en-US" altLang="en-US" sz="2800" dirty="0" err="1">
              <a:solidFill>
                <a:srgbClr val="000000"/>
              </a:solidFill>
              <a:latin typeface="Arial" panose="020B0604020202020204" pitchFamily="34" charset="0"/>
            </a:endParaRPr>
          </a:p>
        </p:txBody>
      </p:sp>
      <p:sp>
        <p:nvSpPr>
          <p:cNvPr id="38915" name="Rectangles 26626"/>
          <p:cNvSpPr/>
          <p:nvPr/>
        </p:nvSpPr>
        <p:spPr>
          <a:xfrm>
            <a:off x="0" y="6291263"/>
            <a:ext cx="9144000" cy="307975"/>
          </a:xfrm>
          <a:prstGeom prst="rect">
            <a:avLst/>
          </a:prstGeom>
          <a:noFill/>
          <a:ln w="9525">
            <a:noFill/>
          </a:ln>
        </p:spPr>
        <p:txBody>
          <a:bodyPr wrap="square" lIns="90000" tIns="46800" rIns="90000" bIns="46800" anchor="t" anchorCtr="0">
            <a:spAutoFit/>
          </a:bodyPr>
          <a:p>
            <a:pPr algn="ct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sz="1400" dirty="0" err="1">
              <a:solidFill>
                <a:srgbClr val="000000"/>
              </a:solidFill>
              <a:latin typeface="Arial"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Text Box 143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Л</a:t>
            </a:r>
            <a:r>
              <a:rPr lang="uk-UA" altLang="ru-RU" sz="4200" dirty="0" err="1">
                <a:solidFill>
                  <a:srgbClr val="FFFFFF"/>
                </a:solidFill>
                <a:latin typeface="Arial" panose="020B0604020202020204" pitchFamily="34" charset="0"/>
              </a:rPr>
              <a:t>і</a:t>
            </a:r>
            <a:r>
              <a:rPr lang="ru-RU" altLang="x-none" sz="4200" dirty="0" err="1">
                <a:solidFill>
                  <a:srgbClr val="FFFFFF"/>
                </a:solidFill>
                <a:latin typeface="Arial" panose="020B0604020202020204" pitchFamily="34" charset="0"/>
              </a:rPr>
              <a:t>тература</a:t>
            </a:r>
            <a:endParaRPr lang="ru-RU" altLang="x-none" sz="4200" dirty="0" err="1">
              <a:solidFill>
                <a:srgbClr val="FFFFFF"/>
              </a:solidFill>
              <a:latin typeface="Arial" panose="020B0604020202020204" pitchFamily="34" charset="0"/>
            </a:endParaRPr>
          </a:p>
        </p:txBody>
      </p:sp>
      <p:sp>
        <p:nvSpPr>
          <p:cNvPr id="14338" name="Text Box 14337"/>
          <p:cNvSpPr txBox="1"/>
          <p:nvPr/>
        </p:nvSpPr>
        <p:spPr>
          <a:xfrm>
            <a:off x="609600" y="1557338"/>
            <a:ext cx="7924800" cy="4419600"/>
          </a:xfrm>
          <a:prstGeom prst="rect">
            <a:avLst/>
          </a:prstGeom>
          <a:noFill/>
          <a:ln w="9525">
            <a:noFill/>
          </a:ln>
        </p:spPr>
        <p:txBody>
          <a:bodyPr wrap="square" lIns="91440" tIns="45720" rIns="91440" bIns="45720" anchor="t" anchorCtr="0"/>
          <a:p>
            <a:pPr marL="342900" indent="-342900" defTabSz="457200">
              <a:spcBef>
                <a:spcPts val="800"/>
              </a:spcBef>
              <a:buClrTx/>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altLang="x-none" sz="2800" dirty="0" err="1">
                <a:solidFill>
                  <a:srgbClr val="000000"/>
                </a:solidFill>
                <a:latin typeface="Arial" panose="020B0604020202020204" pitchFamily="34" charset="0"/>
              </a:rPr>
              <a:t>Л</a:t>
            </a:r>
            <a:r>
              <a:rPr lang="uk-UA" altLang="ru-RU" sz="2800" dirty="0" err="1">
                <a:solidFill>
                  <a:srgbClr val="000000"/>
                </a:solidFill>
                <a:latin typeface="Arial" panose="020B0604020202020204" pitchFamily="34" charset="0"/>
              </a:rPr>
              <a:t>і</a:t>
            </a:r>
            <a:r>
              <a:rPr lang="ru-RU" altLang="x-none" sz="2800" dirty="0" err="1">
                <a:solidFill>
                  <a:srgbClr val="000000"/>
                </a:solidFill>
                <a:latin typeface="Arial" panose="020B0604020202020204" pitchFamily="34" charset="0"/>
              </a:rPr>
              <a:t>нн Бейл</a:t>
            </a:r>
            <a:r>
              <a:rPr lang="uk-UA" altLang="ru-RU" sz="2800" dirty="0" err="1">
                <a:solidFill>
                  <a:srgbClr val="000000"/>
                </a:solidFill>
                <a:latin typeface="Arial" panose="020B0604020202020204" pitchFamily="34" charset="0"/>
              </a:rPr>
              <a:t>і</a:t>
            </a:r>
            <a:r>
              <a:rPr lang="ru-RU" altLang="x-none" sz="2800" dirty="0" err="1">
                <a:solidFill>
                  <a:srgbClr val="000000"/>
                </a:solidFill>
                <a:latin typeface="Arial" panose="020B0604020202020204" pitchFamily="34" charset="0"/>
              </a:rPr>
              <a:t> (</a:t>
            </a:r>
            <a:r>
              <a:rPr lang="en-US" altLang="x-none" sz="2800" dirty="0" err="1">
                <a:solidFill>
                  <a:srgbClr val="000000"/>
                </a:solidFill>
                <a:latin typeface="Arial" panose="020B0604020202020204" pitchFamily="34" charset="0"/>
              </a:rPr>
              <a:t>Headfirst)</a:t>
            </a:r>
            <a:endParaRPr lang="en-US" altLang="x-none" sz="2800" dirty="0" err="1">
              <a:solidFill>
                <a:srgbClr val="000000"/>
              </a:solidFill>
              <a:latin typeface="Arial" panose="020B0604020202020204" pitchFamily="34" charset="0"/>
            </a:endParaRPr>
          </a:p>
          <a:p>
            <a:pPr marL="342900" indent="-342900" defTabSz="457200">
              <a:spcBef>
                <a:spcPts val="800"/>
              </a:spcBef>
              <a:buClrTx/>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ru-RU" altLang="x-none" sz="2800" dirty="0" err="1">
                <a:solidFill>
                  <a:srgbClr val="000000"/>
                </a:solidFill>
                <a:latin typeface="Arial" panose="020B0604020202020204" pitchFamily="34" charset="0"/>
              </a:rPr>
              <a:t>Кр</a:t>
            </a:r>
            <a:r>
              <a:rPr lang="uk-UA" altLang="ru-RU" sz="2800" dirty="0" err="1">
                <a:solidFill>
                  <a:srgbClr val="000000"/>
                </a:solidFill>
                <a:latin typeface="Arial" panose="020B0604020202020204" pitchFamily="34" charset="0"/>
              </a:rPr>
              <a:t>і</a:t>
            </a:r>
            <a:r>
              <a:rPr lang="ru-RU" altLang="x-none" sz="2800" dirty="0" err="1">
                <a:solidFill>
                  <a:srgbClr val="000000"/>
                </a:solidFill>
                <a:latin typeface="Arial" panose="020B0604020202020204" pitchFamily="34" charset="0"/>
              </a:rPr>
              <a:t>стофер Дейт</a:t>
            </a:r>
            <a:endParaRPr lang="ru-RU" altLang="x-none" sz="2800" dirty="0" err="1">
              <a:solidFill>
                <a:srgbClr val="000000"/>
              </a:solidFill>
              <a:latin typeface="Arial" panose="020B0604020202020204" pitchFamily="34" charset="0"/>
            </a:endParaRPr>
          </a:p>
          <a:p>
            <a:pPr marL="341630" indent="-341630" defTabSz="457200">
              <a:spcBef>
                <a:spcPts val="600"/>
              </a:spcBef>
              <a:buClrTx/>
              <a:buSzPct val="80000"/>
              <a:buFontTx/>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2800" dirty="0" err="1">
              <a:solidFill>
                <a:srgbClr val="000000"/>
              </a:solidFill>
              <a:latin typeface="Arial" panose="020B0604020202020204" pitchFamily="34" charset="0"/>
            </a:endParaRPr>
          </a:p>
        </p:txBody>
      </p:sp>
      <p:pic>
        <p:nvPicPr>
          <p:cNvPr id="14339" name="Picture 14338"/>
          <p:cNvPicPr>
            <a:picLocks noChangeAspect="1"/>
          </p:cNvPicPr>
          <p:nvPr/>
        </p:nvPicPr>
        <p:blipFill>
          <a:blip r:embed="rId1"/>
          <a:stretch>
            <a:fillRect/>
          </a:stretch>
        </p:blipFill>
        <p:spPr>
          <a:xfrm>
            <a:off x="4354513" y="4000500"/>
            <a:ext cx="5041900" cy="2843213"/>
          </a:xfrm>
          <a:prstGeom prst="rect">
            <a:avLst/>
          </a:prstGeom>
          <a:noFill/>
          <a:ln w="9525">
            <a:noFill/>
          </a:ln>
        </p:spPr>
      </p:pic>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Text Box 296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Реляційна модель БД</a:t>
            </a:r>
            <a:endParaRPr lang="uk-UA" altLang="ru-RU" sz="4200" dirty="0" err="1">
              <a:solidFill>
                <a:srgbClr val="FFFFFF"/>
              </a:solidFill>
              <a:latin typeface="Arial" panose="020B0604020202020204" pitchFamily="34" charset="0"/>
            </a:endParaRPr>
          </a:p>
        </p:txBody>
      </p:sp>
      <p:sp>
        <p:nvSpPr>
          <p:cNvPr id="45058" name="Text Box 29697"/>
          <p:cNvSpPr txBox="1"/>
          <p:nvPr/>
        </p:nvSpPr>
        <p:spPr>
          <a:xfrm>
            <a:off x="499110" y="1457325"/>
            <a:ext cx="803402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Реляційна модель на сьогодні є найбільш поширеною, і саме її ми будемо розбирати протягом всього курсу по БД.</a:t>
            </a:r>
            <a:endParaRPr lang="en-US" altLang="en-US" sz="3200" dirty="0" err="1">
              <a:solidFill>
                <a:srgbClr val="000000"/>
              </a:solidFill>
              <a:latin typeface="Arial" panose="020B0604020202020204" pitchFamily="34" charset="0"/>
            </a:endParaRPr>
          </a:p>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gradFill>
                  <a:gsLst>
                    <a:gs pos="0">
                      <a:srgbClr val="E30000"/>
                    </a:gs>
                    <a:gs pos="100000">
                      <a:srgbClr val="760303"/>
                    </a:gs>
                  </a:gsLst>
                  <a:lin scaled="0"/>
                </a:gradFill>
                <a:latin typeface="Arial" panose="020B0604020202020204" pitchFamily="34" charset="0"/>
              </a:rPr>
              <a:t>В основі реляційної моделі лежить поняття </a:t>
            </a:r>
            <a:r>
              <a:rPr lang="en-US" altLang="en-US" sz="3200" b="1" dirty="0" err="1">
                <a:gradFill>
                  <a:gsLst>
                    <a:gs pos="0">
                      <a:srgbClr val="E30000"/>
                    </a:gs>
                    <a:gs pos="100000">
                      <a:srgbClr val="760303"/>
                    </a:gs>
                  </a:gsLst>
                  <a:lin scaled="0"/>
                </a:gradFill>
                <a:latin typeface="Arial" panose="020B0604020202020204" pitchFamily="34" charset="0"/>
              </a:rPr>
              <a:t>відношення </a:t>
            </a:r>
            <a:r>
              <a:rPr lang="en-US" altLang="en-US" sz="3200" dirty="0" err="1">
                <a:gradFill>
                  <a:gsLst>
                    <a:gs pos="0">
                      <a:srgbClr val="E30000"/>
                    </a:gs>
                    <a:gs pos="100000">
                      <a:srgbClr val="760303"/>
                    </a:gs>
                  </a:gsLst>
                  <a:lin scaled="0"/>
                </a:gradFill>
                <a:latin typeface="Arial" panose="020B0604020202020204" pitchFamily="34" charset="0"/>
              </a:rPr>
              <a:t>(relation, відношення рядків до стовпців таблиці, звідси й назва), або, якщо простіше, </a:t>
            </a:r>
            <a:r>
              <a:rPr lang="en-US" altLang="en-US" sz="3200" b="1" dirty="0" err="1">
                <a:gradFill>
                  <a:gsLst>
                    <a:gs pos="0">
                      <a:srgbClr val="E30000"/>
                    </a:gs>
                    <a:gs pos="100000">
                      <a:srgbClr val="760303"/>
                    </a:gs>
                  </a:gsLst>
                  <a:lin scaled="0"/>
                </a:gradFill>
                <a:latin typeface="Arial" panose="020B0604020202020204" pitchFamily="34" charset="0"/>
              </a:rPr>
              <a:t>таблиці</a:t>
            </a:r>
            <a:r>
              <a:rPr lang="en-US" altLang="en-US" sz="3200" dirty="0" err="1">
                <a:gradFill>
                  <a:gsLst>
                    <a:gs pos="0">
                      <a:srgbClr val="E30000"/>
                    </a:gs>
                    <a:gs pos="100000">
                      <a:srgbClr val="760303"/>
                    </a:gs>
                  </a:gsLst>
                  <a:lin scaled="0"/>
                </a:gradFill>
                <a:latin typeface="Arial" panose="020B0604020202020204" pitchFamily="34" charset="0"/>
              </a:rPr>
              <a:t>.</a:t>
            </a:r>
            <a:endParaRPr lang="en-US" altLang="en-US" sz="32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Text Box 276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NoSQL</a:t>
            </a:r>
            <a:endParaRPr lang="en-US" altLang="x-none" sz="4200" dirty="0" err="1">
              <a:solidFill>
                <a:srgbClr val="FFFFFF"/>
              </a:solidFill>
              <a:latin typeface="Arial" panose="020B0604020202020204" pitchFamily="34" charset="0"/>
            </a:endParaRPr>
          </a:p>
        </p:txBody>
      </p:sp>
      <p:sp>
        <p:nvSpPr>
          <p:cNvPr id="40962" name="Text Box 27649"/>
          <p:cNvSpPr txBox="1"/>
          <p:nvPr/>
        </p:nvSpPr>
        <p:spPr>
          <a:xfrm>
            <a:off x="486410" y="1477645"/>
            <a:ext cx="8047990" cy="4542155"/>
          </a:xfrm>
          <a:prstGeom prst="rect">
            <a:avLst/>
          </a:prstGeom>
          <a:noFill/>
          <a:ln w="9525">
            <a:noFill/>
          </a:ln>
        </p:spPr>
        <p:txBody>
          <a:bodyPr wrap="square" lIns="91440" tIns="45720" rIns="91440" bIns="45720" anchor="t" anchorCtr="0"/>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600" dirty="0" err="1">
                <a:solidFill>
                  <a:srgbClr val="000000"/>
                </a:solidFill>
                <a:latin typeface="Arial" panose="020B0604020202020204" pitchFamily="34" charset="0"/>
              </a:rPr>
              <a:t>Нереляційні бази даних (NoSQL) — це тип СУБД, які надають альтернативу реляційним системам для роботи з неструктурованими або частково структурованими даними. На відміну від реляційних БД, NoSQL системи не використовують таблиці, рядки та стовпці, а пропонують інші структури даних, такі як документи, графи або пари ключ-значення.</a:t>
            </a:r>
            <a:endParaRPr lang="en-US" altLang="en-US" sz="2600" dirty="0" err="1">
              <a:solidFill>
                <a:srgbClr val="000000"/>
              </a:solidFill>
              <a:latin typeface="Arial" panose="020B0604020202020204" pitchFamily="34" charset="0"/>
            </a:endParaRPr>
          </a:p>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600" dirty="0" err="1">
                <a:solidFill>
                  <a:srgbClr val="000000"/>
                </a:solidFill>
                <a:latin typeface="Arial" panose="020B0604020202020204" pitchFamily="34" charset="0"/>
              </a:rPr>
              <a:t>Ці системи призначені для роботи з великими обсягами даних, для яких традиційні реляційні бази даних неефективні.</a:t>
            </a:r>
            <a:endParaRPr lang="en-US" altLang="en-US" sz="2600" dirty="0" err="1">
              <a:solidFill>
                <a:srgbClr val="000000"/>
              </a:solidFill>
              <a:latin typeface="Arial" panose="020B0604020202020204" pitchFamily="34" charset="0"/>
            </a:endParaRPr>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Text Box 286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en-US" sz="4200" dirty="0" err="1">
                <a:solidFill>
                  <a:srgbClr val="FFFFFF"/>
                </a:solidFill>
                <a:latin typeface="Arial" panose="020B0604020202020204" pitchFamily="34" charset="0"/>
              </a:rPr>
              <a:t>Плюс</a:t>
            </a:r>
            <a:r>
              <a:rPr lang="uk-UA" altLang="ru-RU" sz="4200" dirty="0" err="1">
                <a:solidFill>
                  <a:srgbClr val="FFFFFF"/>
                </a:solidFill>
                <a:latin typeface="Arial" panose="020B0604020202020204" pitchFamily="34" charset="0"/>
              </a:rPr>
              <a:t>и</a:t>
            </a:r>
            <a:r>
              <a:rPr lang="ru-RU" altLang="en-US" sz="4200" dirty="0" err="1">
                <a:solidFill>
                  <a:srgbClr val="FFFFFF"/>
                </a:solidFill>
                <a:latin typeface="Arial" panose="020B0604020202020204" pitchFamily="34" charset="0"/>
              </a:rPr>
              <a:t> </a:t>
            </a:r>
            <a:r>
              <a:rPr lang="uk-UA" altLang="ru-RU" sz="4200" dirty="0" err="1">
                <a:solidFill>
                  <a:srgbClr val="FFFFFF"/>
                </a:solidFill>
                <a:latin typeface="Arial" panose="020B0604020202020204" pitchFamily="34" charset="0"/>
              </a:rPr>
              <a:t>та</a:t>
            </a:r>
            <a:r>
              <a:rPr lang="ru-RU" altLang="en-US" sz="4200" dirty="0" err="1">
                <a:solidFill>
                  <a:srgbClr val="FFFFFF"/>
                </a:solidFill>
                <a:latin typeface="Arial" panose="020B0604020202020204" pitchFamily="34" charset="0"/>
              </a:rPr>
              <a:t> м</a:t>
            </a:r>
            <a:r>
              <a:rPr lang="uk-UA" altLang="ru-RU" sz="4200" dirty="0" err="1">
                <a:solidFill>
                  <a:srgbClr val="FFFFFF"/>
                </a:solidFill>
                <a:latin typeface="Arial" panose="020B0604020202020204" pitchFamily="34" charset="0"/>
              </a:rPr>
              <a:t>і</a:t>
            </a:r>
            <a:r>
              <a:rPr lang="ru-RU" altLang="en-US" sz="4200" dirty="0" err="1">
                <a:solidFill>
                  <a:srgbClr val="FFFFFF"/>
                </a:solidFill>
                <a:latin typeface="Arial" panose="020B0604020202020204" pitchFamily="34" charset="0"/>
              </a:rPr>
              <a:t>нус</a:t>
            </a:r>
            <a:r>
              <a:rPr lang="uk-UA" altLang="ru-RU" sz="4200" dirty="0" err="1">
                <a:solidFill>
                  <a:srgbClr val="FFFFFF"/>
                </a:solidFill>
                <a:latin typeface="Arial" panose="020B0604020202020204" pitchFamily="34" charset="0"/>
              </a:rPr>
              <a:t>и</a:t>
            </a:r>
            <a:r>
              <a:rPr lang="ru-RU" altLang="en-US" sz="4200" dirty="0" err="1">
                <a:solidFill>
                  <a:srgbClr val="FFFFFF"/>
                </a:solidFill>
                <a:latin typeface="Arial" panose="020B0604020202020204" pitchFamily="34" charset="0"/>
              </a:rPr>
              <a:t> </a:t>
            </a:r>
            <a:r>
              <a:rPr lang="en-US" altLang="x-none" sz="4200" dirty="0" err="1">
                <a:solidFill>
                  <a:srgbClr val="FFFFFF"/>
                </a:solidFill>
                <a:latin typeface="Arial" panose="020B0604020202020204" pitchFamily="34" charset="0"/>
              </a:rPr>
              <a:t>NoSQL</a:t>
            </a:r>
            <a:endParaRPr lang="en-US" altLang="x-none" sz="4200" dirty="0" err="1">
              <a:solidFill>
                <a:srgbClr val="FFFFFF"/>
              </a:solidFill>
              <a:latin typeface="Arial" panose="020B0604020202020204" pitchFamily="34" charset="0"/>
            </a:endParaRPr>
          </a:p>
        </p:txBody>
      </p:sp>
      <p:sp>
        <p:nvSpPr>
          <p:cNvPr id="43010" name="Text Box 28673"/>
          <p:cNvSpPr txBox="1"/>
          <p:nvPr/>
        </p:nvSpPr>
        <p:spPr>
          <a:xfrm>
            <a:off x="563880" y="1412875"/>
            <a:ext cx="8040370" cy="4419600"/>
          </a:xfrm>
          <a:prstGeom prst="rect">
            <a:avLst/>
          </a:prstGeom>
          <a:noFill/>
          <a:ln w="9525">
            <a:noFill/>
          </a:ln>
        </p:spPr>
        <p:txBody>
          <a:bodyPr wrap="square" lIns="91440" tIns="45720" rIns="91440" bIns="45720" anchor="t" anchorCtr="0"/>
          <a:p>
            <a:pPr defTabSz="457200">
              <a:spcBef>
                <a:spcPts val="5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Основні переваги: висока продуктивність, масштабованість та гнучкість. Однак недоліки включають відсутність стандартної мови запитів (наприклад, SQL), необхідність налаштування для кожної конкретної задачі та відсутність підтримки транзакцій на рівні всієї БД.</a:t>
            </a:r>
            <a:endParaRPr lang="en-US" altLang="en-US" sz="2700" dirty="0" err="1">
              <a:solidFill>
                <a:srgbClr val="000000"/>
              </a:solidFill>
              <a:latin typeface="Arial" panose="020B0604020202020204" pitchFamily="34" charset="0"/>
            </a:endParaRPr>
          </a:p>
          <a:p>
            <a:pPr defTabSz="457200">
              <a:spcBef>
                <a:spcPts val="5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Через деякий час вам обов’язково пощастить попрацювати з такими БД (MongoDB, Firebase, Redis) — було б що масштабувати ;)</a:t>
            </a:r>
            <a:endParaRPr lang="en-US" altLang="en-US" sz="2700" dirty="0" err="1">
              <a:solidFill>
                <a:srgbClr val="000000"/>
              </a:solidFill>
              <a:latin typeface="Arial" panose="020B0604020202020204" pitchFamily="34" charset="0"/>
            </a:endParaRPr>
          </a:p>
          <a:p>
            <a:pPr defTabSz="457200">
              <a:spcBef>
                <a:spcPts val="5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700" dirty="0" err="1">
                <a:solidFill>
                  <a:srgbClr val="000000"/>
                </a:solidFill>
                <a:latin typeface="Arial" panose="020B0604020202020204" pitchFamily="34" charset="0"/>
              </a:rPr>
              <a:t>А поки повернемося до реляційних БД.</a:t>
            </a:r>
            <a:endParaRPr lang="en-US" altLang="en-US" sz="2700" dirty="0" err="1">
              <a:solidFill>
                <a:srgbClr val="000000"/>
              </a:solidFill>
              <a:latin typeface="Arial" panose="020B0604020202020204" pitchFamily="34" charset="0"/>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Text Box 307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Вимоги</a:t>
            </a:r>
            <a:r>
              <a:rPr lang="ru-RU" altLang="x-none" sz="4200" dirty="0" err="1">
                <a:solidFill>
                  <a:srgbClr val="FFFFFF"/>
                </a:solidFill>
                <a:latin typeface="Arial" panose="020B0604020202020204" pitchFamily="34" charset="0"/>
              </a:rPr>
              <a:t> </a:t>
            </a:r>
            <a:r>
              <a:rPr lang="uk-UA" altLang="ru-RU" sz="4200" dirty="0" err="1">
                <a:solidFill>
                  <a:srgbClr val="FFFFFF"/>
                </a:solidFill>
                <a:latin typeface="Arial" panose="020B0604020202020204" pitchFamily="34" charset="0"/>
              </a:rPr>
              <a:t>до</a:t>
            </a:r>
            <a:r>
              <a:rPr lang="ru-RU" altLang="x-none" sz="4200" dirty="0" err="1">
                <a:solidFill>
                  <a:srgbClr val="FFFFFF"/>
                </a:solidFill>
                <a:latin typeface="Arial" panose="020B0604020202020204" pitchFamily="34" charset="0"/>
              </a:rPr>
              <a:t> РБД (</a:t>
            </a:r>
            <a:r>
              <a:rPr lang="en-US" altLang="x-none" sz="4200" dirty="0" err="1">
                <a:solidFill>
                  <a:srgbClr val="FFFFFF"/>
                </a:solidFill>
                <a:latin typeface="Arial" panose="020B0604020202020204" pitchFamily="34" charset="0"/>
              </a:rPr>
              <a:t>ACID)</a:t>
            </a:r>
            <a:endParaRPr lang="en-US" altLang="x-none" sz="4200" dirty="0" err="1">
              <a:solidFill>
                <a:srgbClr val="FFFFFF"/>
              </a:solidFill>
              <a:latin typeface="Arial" panose="020B0604020202020204" pitchFamily="34" charset="0"/>
            </a:endParaRPr>
          </a:p>
        </p:txBody>
      </p:sp>
      <p:sp>
        <p:nvSpPr>
          <p:cNvPr id="47106" name="Text Box 30721"/>
          <p:cNvSpPr txBox="1"/>
          <p:nvPr/>
        </p:nvSpPr>
        <p:spPr>
          <a:xfrm>
            <a:off x="463550" y="1412875"/>
            <a:ext cx="8125460" cy="4419600"/>
          </a:xfrm>
          <a:prstGeom prst="rect">
            <a:avLst/>
          </a:prstGeom>
          <a:noFill/>
          <a:ln w="9525">
            <a:noFill/>
          </a:ln>
        </p:spPr>
        <p:txBody>
          <a:bodyPr wrap="square" lIns="91440" tIns="45720" rIns="91440" bIns="45720" anchor="t" anchorCtr="0"/>
          <a:p>
            <a:pPr marL="341630" indent="-341630" defTabSz="457200">
              <a:spcBef>
                <a:spcPts val="4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b="1" dirty="0" err="1">
                <a:solidFill>
                  <a:srgbClr val="000000"/>
                </a:solidFill>
                <a:latin typeface="Arial" panose="020B0604020202020204" pitchFamily="34" charset="0"/>
              </a:rPr>
              <a:t>Атомарність </a:t>
            </a:r>
            <a:r>
              <a:rPr lang="en-US" altLang="en-US" sz="1900" dirty="0" err="1">
                <a:solidFill>
                  <a:srgbClr val="000000"/>
                </a:solidFill>
                <a:latin typeface="Arial" panose="020B0604020202020204" pitchFamily="34" charset="0"/>
              </a:rPr>
              <a:t>(atomicity) – переведення БД з одного цілісного стану в інший. Гарантує, що жодна транзакція не буде зафіксована частково (якщо гроші списались з одного рахунку, але </a:t>
            </a:r>
            <a:r>
              <a:rPr lang="uk-UA" altLang="en-US" sz="1900" dirty="0" err="1">
                <a:solidFill>
                  <a:srgbClr val="000000"/>
                </a:solidFill>
                <a:latin typeface="Arial" panose="020B0604020202020204" pitchFamily="34" charset="0"/>
              </a:rPr>
              <a:t>                  </a:t>
            </a:r>
            <a:r>
              <a:rPr lang="en-US" altLang="en-US" sz="1900" dirty="0" err="1">
                <a:solidFill>
                  <a:srgbClr val="000000"/>
                </a:solidFill>
                <a:latin typeface="Arial" panose="020B0604020202020204" pitchFamily="34" charset="0"/>
              </a:rPr>
              <a:t>не </a:t>
            </a:r>
            <a:r>
              <a:rPr lang="uk-UA" altLang="en-US" sz="1900" dirty="0" err="1">
                <a:solidFill>
                  <a:srgbClr val="000000"/>
                </a:solidFill>
                <a:latin typeface="Arial" panose="020B0604020202020204" pitchFamily="34" charset="0"/>
              </a:rPr>
              <a:t>зарахувались </a:t>
            </a:r>
            <a:r>
              <a:rPr lang="en-US" altLang="en-US" sz="1900" dirty="0" err="1">
                <a:solidFill>
                  <a:srgbClr val="000000"/>
                </a:solidFill>
                <a:latin typeface="Arial" panose="020B0604020202020204" pitchFamily="34" charset="0"/>
              </a:rPr>
              <a:t>на інший — це </a:t>
            </a:r>
            <a:r>
              <a:rPr lang="uk-UA" altLang="en-US" sz="1900" dirty="0" err="1">
                <a:solidFill>
                  <a:srgbClr val="000000"/>
                </a:solidFill>
                <a:latin typeface="Arial" panose="020B0604020202020204" pitchFamily="34" charset="0"/>
              </a:rPr>
              <a:t>якось </a:t>
            </a:r>
            <a:r>
              <a:rPr lang="en-US" altLang="en-US" sz="1900" dirty="0" err="1">
                <a:solidFill>
                  <a:srgbClr val="000000"/>
                </a:solidFill>
                <a:latin typeface="Arial" panose="020B0604020202020204" pitchFamily="34" charset="0"/>
              </a:rPr>
              <a:t>не дуже весело).</a:t>
            </a:r>
            <a:endParaRPr lang="en-US" altLang="en-US" sz="1900" dirty="0" err="1">
              <a:solidFill>
                <a:srgbClr val="000000"/>
              </a:solidFill>
              <a:latin typeface="Arial" panose="020B0604020202020204" pitchFamily="34" charset="0"/>
            </a:endParaRPr>
          </a:p>
          <a:p>
            <a:pPr marL="341630" indent="-341630" defTabSz="457200">
              <a:spcBef>
                <a:spcPts val="4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b="1" dirty="0" err="1">
                <a:solidFill>
                  <a:srgbClr val="000000"/>
                </a:solidFill>
                <a:latin typeface="Arial" panose="020B0604020202020204" pitchFamily="34" charset="0"/>
              </a:rPr>
              <a:t>Послідовність </a:t>
            </a:r>
            <a:r>
              <a:rPr lang="en-US" altLang="en-US" sz="1900" dirty="0" err="1">
                <a:solidFill>
                  <a:srgbClr val="000000"/>
                </a:solidFill>
                <a:latin typeface="Arial" panose="020B0604020202020204" pitchFamily="34" charset="0"/>
              </a:rPr>
              <a:t>(consistency) – завершена транзакція зберігає послідовність БД, база переходить з одного послідовного стану </a:t>
            </a:r>
            <a:r>
              <a:rPr lang="uk-UA" altLang="en-US" sz="1900" dirty="0" err="1">
                <a:solidFill>
                  <a:srgbClr val="000000"/>
                </a:solidFill>
                <a:latin typeface="Arial" panose="020B0604020202020204" pitchFamily="34" charset="0"/>
              </a:rPr>
              <a:t>     </a:t>
            </a:r>
            <a:r>
              <a:rPr lang="en-US" altLang="en-US" sz="1900" dirty="0" err="1">
                <a:solidFill>
                  <a:srgbClr val="000000"/>
                </a:solidFill>
                <a:latin typeface="Arial" panose="020B0604020202020204" pitchFamily="34" charset="0"/>
              </a:rPr>
              <a:t>в інший, і кожна успішна транзакція за визначенням фіксує тільки допустимі з точки зору бізнес-логіки результати.</a:t>
            </a:r>
            <a:endParaRPr lang="en-US" altLang="en-US" sz="1900" dirty="0" err="1">
              <a:solidFill>
                <a:srgbClr val="000000"/>
              </a:solidFill>
              <a:latin typeface="Arial" panose="020B0604020202020204" pitchFamily="34" charset="0"/>
            </a:endParaRPr>
          </a:p>
          <a:p>
            <a:pPr marL="341630" indent="-341630" defTabSz="457200">
              <a:spcBef>
                <a:spcPts val="4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b="1" dirty="0" err="1">
                <a:solidFill>
                  <a:srgbClr val="000000"/>
                </a:solidFill>
                <a:latin typeface="Arial" panose="020B0604020202020204" pitchFamily="34" charset="0"/>
              </a:rPr>
              <a:t>Ізольованість </a:t>
            </a:r>
            <a:r>
              <a:rPr lang="en-US" altLang="en-US" sz="1900" dirty="0" err="1">
                <a:solidFill>
                  <a:srgbClr val="000000"/>
                </a:solidFill>
                <a:latin typeface="Arial" panose="020B0604020202020204" pitchFamily="34" charset="0"/>
              </a:rPr>
              <a:t>(isolation) – під час виконання транзакції паралельні транзакції не повинні впливати на її результат. Це досить "дорог</a:t>
            </a:r>
            <a:r>
              <a:rPr lang="uk-UA" altLang="en-US" sz="1900" dirty="0" err="1">
                <a:solidFill>
                  <a:srgbClr val="000000"/>
                </a:solidFill>
                <a:latin typeface="Arial" panose="020B0604020202020204" pitchFamily="34" charset="0"/>
              </a:rPr>
              <a:t>а</a:t>
            </a:r>
            <a:r>
              <a:rPr lang="en-US" altLang="en-US" sz="1900" dirty="0" err="1">
                <a:solidFill>
                  <a:srgbClr val="000000"/>
                </a:solidFill>
                <a:latin typeface="Arial" panose="020B0604020202020204" pitchFamily="34" charset="0"/>
              </a:rPr>
              <a:t>" вимога.</a:t>
            </a:r>
            <a:endParaRPr lang="en-US" altLang="en-US" sz="1900" dirty="0" err="1">
              <a:solidFill>
                <a:srgbClr val="000000"/>
              </a:solidFill>
              <a:latin typeface="Arial" panose="020B0604020202020204" pitchFamily="34" charset="0"/>
            </a:endParaRPr>
          </a:p>
          <a:p>
            <a:pPr marL="341630" indent="-341630" defTabSz="457200">
              <a:spcBef>
                <a:spcPts val="47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1900" b="1" dirty="0" err="1">
                <a:solidFill>
                  <a:srgbClr val="000000"/>
                </a:solidFill>
                <a:latin typeface="Arial" panose="020B0604020202020204" pitchFamily="34" charset="0"/>
              </a:rPr>
              <a:t>Надійність </a:t>
            </a:r>
            <a:r>
              <a:rPr lang="en-US" altLang="en-US" sz="1900" dirty="0" err="1">
                <a:solidFill>
                  <a:srgbClr val="000000"/>
                </a:solidFill>
                <a:latin typeface="Arial" panose="020B0604020202020204" pitchFamily="34" charset="0"/>
              </a:rPr>
              <a:t>(durability) – якщо підтверджено, що транзакція виконана, можна бути впевненим, що внесені зміни не будуть скасовані через апаратні збої.</a:t>
            </a:r>
            <a:endParaRPr lang="en-US" altLang="en-US" sz="1900" dirty="0" err="1">
              <a:solidFill>
                <a:srgbClr val="000000"/>
              </a:solidFill>
              <a:latin typeface="Arial" panose="020B0604020202020204" pitchFamily="34" charset="0"/>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Text Box 51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Поняття транзакції</a:t>
            </a:r>
            <a:endParaRPr lang="uk-UA" altLang="ru-RU" sz="4200" dirty="0" err="1">
              <a:solidFill>
                <a:srgbClr val="FFFFFF"/>
              </a:solidFill>
              <a:latin typeface="Arial" panose="020B0604020202020204" pitchFamily="34" charset="0"/>
            </a:endParaRPr>
          </a:p>
        </p:txBody>
      </p:sp>
      <p:sp>
        <p:nvSpPr>
          <p:cNvPr id="6146" name="Text Box 5121"/>
          <p:cNvSpPr txBox="1"/>
          <p:nvPr/>
        </p:nvSpPr>
        <p:spPr>
          <a:xfrm>
            <a:off x="679450" y="1412875"/>
            <a:ext cx="7924800"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b="1" dirty="0" err="1">
                <a:solidFill>
                  <a:srgbClr val="000000"/>
                </a:solidFill>
                <a:latin typeface="Arial" panose="020B0604020202020204" pitchFamily="34" charset="0"/>
              </a:rPr>
              <a:t>Транзакція </a:t>
            </a:r>
            <a:r>
              <a:rPr lang="en-US" altLang="en-US" sz="2900" dirty="0" err="1">
                <a:solidFill>
                  <a:srgbClr val="000000"/>
                </a:solidFill>
                <a:latin typeface="Arial" panose="020B0604020202020204" pitchFamily="34" charset="0"/>
              </a:rPr>
              <a:t>(transaction) — це група послідовних операцій з базою даних, яка є логічною одиницею роботи з даними. Транзакція може бути виконана або повністю і успішно, зберігаючи цілісність даних і незалежно від паралельно виконуваних інших транзакцій, або взагалі не виконана, і тоді вона не повинна призвести до жодних змін.</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Text Box 317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Рядки та</a:t>
            </a:r>
            <a:r>
              <a:rPr lang="ru-RU" altLang="x-none" sz="4200" dirty="0" err="1">
                <a:solidFill>
                  <a:srgbClr val="FFFFFF"/>
                </a:solidFill>
                <a:latin typeface="Arial" panose="020B0604020202020204" pitchFamily="34" charset="0"/>
              </a:rPr>
              <a:t> поля</a:t>
            </a:r>
            <a:endParaRPr lang="ru-RU" altLang="x-none" sz="4200" dirty="0" err="1">
              <a:solidFill>
                <a:srgbClr val="FFFFFF"/>
              </a:solidFill>
              <a:latin typeface="Arial" panose="020B0604020202020204" pitchFamily="34" charset="0"/>
            </a:endParaRPr>
          </a:p>
        </p:txBody>
      </p:sp>
      <p:sp>
        <p:nvSpPr>
          <p:cNvPr id="49154" name="Text Box 31745"/>
          <p:cNvSpPr txBox="1"/>
          <p:nvPr/>
        </p:nvSpPr>
        <p:spPr>
          <a:xfrm>
            <a:off x="539115" y="1386205"/>
            <a:ext cx="806513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Об'єкти БД зберігаються в таблицях, у яких </a:t>
            </a:r>
            <a:r>
              <a:rPr lang="en-US" altLang="en-US" sz="2500" b="1" dirty="0" err="1">
                <a:solidFill>
                  <a:srgbClr val="000000"/>
                </a:solidFill>
                <a:latin typeface="Arial" panose="020B0604020202020204" pitchFamily="34" charset="0"/>
              </a:rPr>
              <a:t>рядки </a:t>
            </a:r>
            <a:r>
              <a:rPr lang="en-US" altLang="en-US" sz="2500" dirty="0" err="1">
                <a:solidFill>
                  <a:srgbClr val="000000"/>
                </a:solidFill>
                <a:latin typeface="Arial" panose="020B0604020202020204" pitchFamily="34" charset="0"/>
              </a:rPr>
              <a:t>описують самі об'єкти, а </a:t>
            </a:r>
            <a:r>
              <a:rPr lang="en-US" altLang="en-US" sz="2500" b="1" dirty="0" err="1">
                <a:solidFill>
                  <a:srgbClr val="000000"/>
                </a:solidFill>
                <a:latin typeface="Arial" panose="020B0604020202020204" pitchFamily="34" charset="0"/>
              </a:rPr>
              <a:t>стовпці </a:t>
            </a:r>
            <a:r>
              <a:rPr lang="en-US" altLang="en-US" sz="2500" dirty="0" err="1">
                <a:solidFill>
                  <a:srgbClr val="000000"/>
                </a:solidFill>
                <a:latin typeface="Arial" panose="020B0604020202020204" pitchFamily="34" charset="0"/>
              </a:rPr>
              <a:t>— характеристики цих об'єктів. Рядки зазвичай називають </a:t>
            </a:r>
            <a:r>
              <a:rPr lang="en-US" altLang="en-US" sz="2500" b="1" dirty="0" err="1">
                <a:solidFill>
                  <a:srgbClr val="000000"/>
                </a:solidFill>
                <a:latin typeface="Arial" panose="020B0604020202020204" pitchFamily="34" charset="0"/>
              </a:rPr>
              <a:t>записами </a:t>
            </a:r>
            <a:r>
              <a:rPr lang="en-US" altLang="en-US" sz="2500" dirty="0" err="1">
                <a:solidFill>
                  <a:srgbClr val="000000"/>
                </a:solidFill>
                <a:latin typeface="Arial" panose="020B0604020202020204" pitchFamily="34" charset="0"/>
              </a:rPr>
              <a:t>(кортежами), а стовпці — </a:t>
            </a:r>
            <a:r>
              <a:rPr lang="en-US" altLang="en-US" sz="2500" b="1" dirty="0" err="1">
                <a:solidFill>
                  <a:srgbClr val="000000"/>
                </a:solidFill>
                <a:latin typeface="Arial" panose="020B0604020202020204" pitchFamily="34" charset="0"/>
              </a:rPr>
              <a:t>полями </a:t>
            </a:r>
            <a:r>
              <a:rPr lang="en-US" altLang="en-US" sz="2500" dirty="0" err="1">
                <a:solidFill>
                  <a:srgbClr val="000000"/>
                </a:solidFill>
                <a:latin typeface="Arial" panose="020B0604020202020204" pitchFamily="34" charset="0"/>
              </a:rPr>
              <a:t>(атрибутами). Реляційна БД зазвичай містить безліч різноманітних таблиць.</a:t>
            </a:r>
            <a:endParaRPr lang="en-US" altLang="en-US" sz="2500" dirty="0" err="1">
              <a:solidFill>
                <a:srgbClr val="000000"/>
              </a:solidFill>
              <a:latin typeface="Arial" panose="020B0604020202020204" pitchFamily="34" charset="0"/>
            </a:endParaRPr>
          </a:p>
        </p:txBody>
      </p:sp>
      <p:pic>
        <p:nvPicPr>
          <p:cNvPr id="49155" name="Picture 31746"/>
          <p:cNvPicPr>
            <a:picLocks noChangeAspect="1"/>
          </p:cNvPicPr>
          <p:nvPr/>
        </p:nvPicPr>
        <p:blipFill>
          <a:blip r:embed="rId1"/>
          <a:stretch>
            <a:fillRect/>
          </a:stretch>
        </p:blipFill>
        <p:spPr>
          <a:xfrm>
            <a:off x="1403350" y="3789363"/>
            <a:ext cx="6121400" cy="3014662"/>
          </a:xfrm>
          <a:prstGeom prst="rect">
            <a:avLst/>
          </a:prstGeom>
          <a:noFill/>
          <a:ln w="9525">
            <a:noFill/>
          </a:ln>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Text Box 368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однієї таблиці</a:t>
            </a:r>
            <a:endParaRPr lang="uk-UA" altLang="ru-RU" sz="4200" dirty="0" err="1">
              <a:solidFill>
                <a:srgbClr val="FFFFFF"/>
              </a:solidFill>
              <a:latin typeface="Arial" panose="020B0604020202020204" pitchFamily="34" charset="0"/>
            </a:endParaRPr>
          </a:p>
        </p:txBody>
      </p:sp>
      <p:pic>
        <p:nvPicPr>
          <p:cNvPr id="3" name="Picture 2"/>
          <p:cNvPicPr>
            <a:picLocks noChangeAspect="1"/>
          </p:cNvPicPr>
          <p:nvPr/>
        </p:nvPicPr>
        <p:blipFill>
          <a:blip r:embed="rId1"/>
          <a:stretch>
            <a:fillRect/>
          </a:stretch>
        </p:blipFill>
        <p:spPr>
          <a:xfrm>
            <a:off x="116840" y="1538605"/>
            <a:ext cx="8928735" cy="4358005"/>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Text Box 327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Визначення РБД</a:t>
            </a:r>
            <a:endParaRPr lang="uk-UA" altLang="ru-RU" sz="4200" dirty="0" err="1">
              <a:solidFill>
                <a:srgbClr val="FFFFFF"/>
              </a:solidFill>
              <a:latin typeface="Arial" panose="020B0604020202020204" pitchFamily="34" charset="0"/>
            </a:endParaRPr>
          </a:p>
        </p:txBody>
      </p:sp>
      <p:sp>
        <p:nvSpPr>
          <p:cNvPr id="51202" name="Text Box 32769"/>
          <p:cNvSpPr txBox="1"/>
          <p:nvPr/>
        </p:nvSpPr>
        <p:spPr>
          <a:xfrm>
            <a:off x="539750" y="153035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gradFill>
                  <a:gsLst>
                    <a:gs pos="0">
                      <a:srgbClr val="E30000"/>
                    </a:gs>
                    <a:gs pos="100000">
                      <a:srgbClr val="760303"/>
                    </a:gs>
                  </a:gsLst>
                  <a:lin scaled="0"/>
                </a:gradFill>
                <a:latin typeface="Arial" panose="020B0604020202020204" pitchFamily="34" charset="0"/>
              </a:rPr>
              <a:t>Реляційна БД — це сукупність відносин, які пов'язані між собою. </a:t>
            </a:r>
            <a:r>
              <a:rPr lang="en-US" altLang="en-US" sz="3200" b="1" dirty="0" err="1">
                <a:solidFill>
                  <a:srgbClr val="000000"/>
                </a:solidFill>
                <a:latin typeface="Arial" panose="020B0604020202020204" pitchFamily="34" charset="0"/>
              </a:rPr>
              <a:t>Кожне відношення (таблиця) — це набір полів і записів. Записи — це фактично об'єкти визначеного типу. Кожен запис описує один конкретний об'єкт, одну конкретну сутність.</a:t>
            </a:r>
            <a:endParaRPr lang="en-US" altLang="en-US" sz="3200" b="1" dirty="0" err="1">
              <a:solidFill>
                <a:srgbClr val="000000"/>
              </a:solidFill>
              <a:latin typeface="Arial" panose="020B0604020202020204" pitchFamily="34"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Text Box 3584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 багатотабличної БД</a:t>
            </a:r>
            <a:endParaRPr lang="uk-UA" altLang="ru-RU" sz="4200" dirty="0" err="1">
              <a:solidFill>
                <a:srgbClr val="FFFFFF"/>
              </a:solidFill>
              <a:latin typeface="Arial" panose="020B0604020202020204" pitchFamily="34" charset="0"/>
            </a:endParaRPr>
          </a:p>
        </p:txBody>
      </p:sp>
      <p:sp>
        <p:nvSpPr>
          <p:cNvPr id="57346" name="Content Placeholder 35841"/>
          <p:cNvSpPr>
            <a:spLocks noGrp="1"/>
          </p:cNvSpPr>
          <p:nvPr>
            <p:ph idx="4294967295"/>
          </p:nvPr>
        </p:nvSpPr>
        <p:spPr>
          <a:xfrm>
            <a:off x="609600" y="1600200"/>
            <a:ext cx="7924800" cy="4419600"/>
          </a:xfrm>
          <a:ln>
            <a:solidFill>
              <a:srgbClr val="000000"/>
            </a:solidFill>
            <a:miter/>
          </a:ln>
        </p:spPr>
        <p:txBody>
          <a:bodyPr wrap="square" lIns="90000" tIns="46800" rIns="90000" bIns="46800" anchor="t" anchorCtr="0"/>
          <a:p>
            <a:endParaRPr lang="en-GB" altLang="en-US"/>
          </a:p>
        </p:txBody>
      </p:sp>
      <p:pic>
        <p:nvPicPr>
          <p:cNvPr id="57347" name="Picture 35842"/>
          <p:cNvPicPr>
            <a:picLocks noChangeAspect="1"/>
          </p:cNvPicPr>
          <p:nvPr/>
        </p:nvPicPr>
        <p:blipFill>
          <a:blip r:embed="rId1"/>
          <a:stretch>
            <a:fillRect/>
          </a:stretch>
        </p:blipFill>
        <p:spPr>
          <a:xfrm>
            <a:off x="74613" y="1492250"/>
            <a:ext cx="8961437" cy="4816475"/>
          </a:xfrm>
          <a:prstGeom prst="rect">
            <a:avLst/>
          </a:prstGeom>
          <a:noFill/>
          <a:ln w="9525">
            <a:noFill/>
          </a:ln>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337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Поняття первинного ключа</a:t>
            </a:r>
            <a:endParaRPr lang="uk-UA" altLang="ru-RU" sz="4200" dirty="0" err="1">
              <a:solidFill>
                <a:srgbClr val="FFFFFF"/>
              </a:solidFill>
              <a:latin typeface="Arial" panose="020B0604020202020204" pitchFamily="34" charset="0"/>
            </a:endParaRPr>
          </a:p>
        </p:txBody>
      </p:sp>
      <p:sp>
        <p:nvSpPr>
          <p:cNvPr id="53250" name="Text Box 33793"/>
          <p:cNvSpPr txBox="1"/>
          <p:nvPr/>
        </p:nvSpPr>
        <p:spPr>
          <a:xfrm>
            <a:off x="684530" y="1386205"/>
            <a:ext cx="776605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В теорії РБД існує надзвичайно важливе поняття — </a:t>
            </a:r>
            <a:r>
              <a:rPr lang="en-US" altLang="en-US" sz="3000" b="1" dirty="0" err="1">
                <a:gradFill>
                  <a:gsLst>
                    <a:gs pos="0">
                      <a:srgbClr val="E30000"/>
                    </a:gs>
                    <a:gs pos="100000">
                      <a:srgbClr val="760303"/>
                    </a:gs>
                  </a:gsLst>
                  <a:lin scaled="0"/>
                </a:gradFill>
                <a:latin typeface="Arial" panose="020B0604020202020204" pitchFamily="34" charset="0"/>
              </a:rPr>
              <a:t>первинний ключ. Це одне або кілька полів, що однозначно ідентифікують запис у таблиці</a:t>
            </a:r>
            <a:r>
              <a:rPr lang="en-US" altLang="en-US" sz="3000" dirty="0" err="1">
                <a:solidFill>
                  <a:srgbClr val="000000"/>
                </a:solidFill>
                <a:latin typeface="Arial" panose="020B0604020202020204" pitchFamily="34" charset="0"/>
              </a:rPr>
              <a:t>. Значення, або комбінація значень, </a:t>
            </a:r>
            <a:r>
              <a:rPr lang="uk-UA" altLang="en-US" sz="3000" dirty="0" err="1">
                <a:solidFill>
                  <a:srgbClr val="000000"/>
                </a:solidFill>
                <a:latin typeface="Arial" panose="020B0604020202020204" pitchFamily="34" charset="0"/>
              </a:rPr>
              <a:t>         </a:t>
            </a:r>
            <a:r>
              <a:rPr lang="en-US" altLang="en-US" sz="3000" dirty="0" err="1">
                <a:solidFill>
                  <a:srgbClr val="000000"/>
                </a:solidFill>
                <a:latin typeface="Arial" panose="020B0604020202020204" pitchFamily="34" charset="0"/>
              </a:rPr>
              <a:t>не повинні повторюватися в межах первинного ключа конкретної таблиці. Первинний ключ використовуються передусім для того, щоб </a:t>
            </a:r>
            <a:r>
              <a:rPr lang="en-US" altLang="en-US" sz="3000" b="1" dirty="0" err="1">
                <a:solidFill>
                  <a:srgbClr val="000000"/>
                </a:solidFill>
                <a:latin typeface="Arial" panose="020B0604020202020204" pitchFamily="34" charset="0"/>
              </a:rPr>
              <a:t>відрізняти записи один від одного.</a:t>
            </a:r>
            <a:endParaRPr lang="en-US" altLang="en-US" sz="3000" b="1" dirty="0" err="1">
              <a:solidFill>
                <a:srgbClr val="000000"/>
              </a:solidFill>
              <a:latin typeface="Arial"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Text Box 153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Корисні сайти</a:t>
            </a:r>
            <a:endParaRPr lang="uk-UA" altLang="ru-RU" sz="4200" dirty="0" err="1">
              <a:solidFill>
                <a:srgbClr val="FFFFFF"/>
              </a:solidFill>
              <a:latin typeface="Arial" panose="020B0604020202020204" pitchFamily="34" charset="0"/>
            </a:endParaRPr>
          </a:p>
        </p:txBody>
      </p:sp>
      <p:sp>
        <p:nvSpPr>
          <p:cNvPr id="16386" name="Text Box 1536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7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900" dirty="0" err="1">
                <a:solidFill>
                  <a:srgbClr val="996666"/>
                </a:solidFill>
                <a:latin typeface="Arial" panose="020B0604020202020204" pitchFamily="34" charset="0"/>
                <a:hlinkClick r:id="rId1"/>
              </a:rPr>
              <a:t>https://www.w3schools.com/sql/</a:t>
            </a:r>
            <a:endParaRPr lang="en-US" altLang="en-US" sz="2900" dirty="0" err="1">
              <a:solidFill>
                <a:srgbClr val="996666"/>
              </a:solidFill>
              <a:latin typeface="Arial" panose="020B0604020202020204" pitchFamily="34" charset="0"/>
            </a:endParaRPr>
          </a:p>
          <a:p>
            <a:pPr marL="341630" indent="-341630" defTabSz="457200">
              <a:spcBef>
                <a:spcPts val="7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900" dirty="0" err="1">
                <a:solidFill>
                  <a:srgbClr val="996666"/>
                </a:solidFill>
                <a:latin typeface="Arial" panose="020B0604020202020204" pitchFamily="34" charset="0"/>
                <a:hlinkClick r:id="rId1"/>
              </a:rPr>
              <a:t>https://www.hackerrank.com/domains/sql</a:t>
            </a:r>
            <a:endParaRPr lang="en-US" altLang="x-none" sz="2900" dirty="0" err="1">
              <a:solidFill>
                <a:srgbClr val="996666"/>
              </a:solidFill>
              <a:latin typeface="Arial" panose="020B0604020202020204" pitchFamily="34" charset="0"/>
              <a:hlinkClick r:id="rId1"/>
            </a:endParaRPr>
          </a:p>
          <a:p>
            <a:pPr marL="341630" indent="-341630" defTabSz="457200">
              <a:spcBef>
                <a:spcPts val="7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900" dirty="0" err="1">
                <a:solidFill>
                  <a:srgbClr val="996666"/>
                </a:solidFill>
                <a:latin typeface="Arial" panose="020B0604020202020204" pitchFamily="34" charset="0"/>
                <a:hlinkClick r:id="rId2"/>
              </a:rPr>
              <a:t>https://www.codecademy.com/learn/learn-sql</a:t>
            </a:r>
            <a:endParaRPr lang="en-US" altLang="x-none" sz="2900" dirty="0" err="1">
              <a:solidFill>
                <a:srgbClr val="996666"/>
              </a:solidFill>
              <a:latin typeface="Arial" panose="020B0604020202020204" pitchFamily="34" charset="0"/>
              <a:hlinkClick r:id="rId2"/>
            </a:endParaRPr>
          </a:p>
          <a:p>
            <a:pPr marL="341630" indent="-341630" defTabSz="457200">
              <a:spcBef>
                <a:spcPts val="7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996666"/>
                </a:solidFill>
                <a:latin typeface="Arial" panose="020B0604020202020204" pitchFamily="34" charset="0"/>
                <a:hlinkClick r:id="rId3"/>
              </a:rPr>
              <a:t>https://www.youtube.com/playlist?list=PLWCoo5SF-qANaHABEiNOJ-yBcmYqOEve1</a:t>
            </a:r>
            <a:endParaRPr lang="en-US" altLang="x-none" sz="2800" dirty="0" err="1">
              <a:solidFill>
                <a:srgbClr val="996666"/>
              </a:solidFill>
              <a:latin typeface="Arial" panose="020B0604020202020204" pitchFamily="34" charset="0"/>
              <a:hlinkClick r:id="rId3"/>
            </a:endParaRPr>
          </a:p>
          <a:p>
            <a:pPr marL="341630" indent="-341630" defTabSz="457200">
              <a:spcBef>
                <a:spcPts val="7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800" dirty="0" err="1">
                <a:solidFill>
                  <a:srgbClr val="996666"/>
                </a:solidFill>
                <a:sym typeface="+mn-ea"/>
                <a:hlinkClick r:id="rId4"/>
              </a:rPr>
              <a:t>https://class.stanford.edu/courses/Home/Databases/Engineering/about</a:t>
            </a:r>
            <a:endParaRPr lang="en-US" altLang="x-none" sz="2800" dirty="0" err="1">
              <a:solidFill>
                <a:srgbClr val="996666"/>
              </a:solidFill>
              <a:latin typeface="Arial" panose="020B0604020202020204" pitchFamily="34" charset="0"/>
              <a:hlinkClick r:id="rId4"/>
            </a:endParaRPr>
          </a:p>
          <a:p>
            <a:pPr defTabSz="457200">
              <a:spcBef>
                <a:spcPts val="7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2800" dirty="0" err="1">
              <a:solidFill>
                <a:srgbClr val="996666"/>
              </a:solidFill>
              <a:latin typeface="Arial" panose="020B0604020202020204" pitchFamily="34" charset="0"/>
              <a:hlinkClick r:id="rId3"/>
            </a:endParaRPr>
          </a:p>
          <a:p>
            <a:pPr marL="341630" indent="-341630" defTabSz="457200">
              <a:spcBef>
                <a:spcPts val="725"/>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2900" dirty="0" err="1">
              <a:solidFill>
                <a:srgbClr val="000000"/>
              </a:solidFill>
              <a:latin typeface="Arial" panose="020B0604020202020204" pitchFamily="34" charset="0"/>
            </a:endParaRPr>
          </a:p>
          <a:p>
            <a:pPr marL="341630" indent="-341630" defTabSz="457200">
              <a:spcBef>
                <a:spcPts val="725"/>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2900" dirty="0" err="1">
              <a:solidFill>
                <a:srgbClr val="000000"/>
              </a:solidFill>
              <a:latin typeface="Arial" panose="020B0604020202020204" pitchFamily="34" charset="0"/>
            </a:endParaRPr>
          </a:p>
          <a:p>
            <a:pPr marL="341630" indent="-341630" defTabSz="457200">
              <a:spcBef>
                <a:spcPts val="725"/>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ru-RU" altLang="x-none" sz="2900" dirty="0" err="1">
              <a:solidFill>
                <a:srgbClr val="000000"/>
              </a:solidFill>
              <a:latin typeface="Arial" panose="020B0604020202020204" pitchFamily="34"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348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Значення ідентифікаторів</a:t>
            </a:r>
            <a:endParaRPr lang="uk-UA" altLang="ru-RU" sz="4200" dirty="0" err="1">
              <a:solidFill>
                <a:srgbClr val="FFFFFF"/>
              </a:solidFill>
              <a:latin typeface="Arial" panose="020B0604020202020204" pitchFamily="34" charset="0"/>
            </a:endParaRPr>
          </a:p>
        </p:txBody>
      </p:sp>
      <p:sp>
        <p:nvSpPr>
          <p:cNvPr id="55298" name="Text Box 34817"/>
          <p:cNvSpPr txBox="1"/>
          <p:nvPr/>
        </p:nvSpPr>
        <p:spPr>
          <a:xfrm>
            <a:off x="510540" y="1493520"/>
            <a:ext cx="8050530" cy="4419600"/>
          </a:xfrm>
          <a:prstGeom prst="rect">
            <a:avLst/>
          </a:prstGeom>
          <a:noFill/>
          <a:ln w="9525">
            <a:noFill/>
          </a:ln>
        </p:spPr>
        <p:txBody>
          <a:bodyPr wrap="square" lIns="91440" tIns="45720" rIns="91440" bIns="45720" anchor="t" anchorCtr="0"/>
          <a:p>
            <a:pPr defTabSz="457200">
              <a:spcBef>
                <a:spcPts val="700"/>
              </a:spcBef>
              <a:buClrTx/>
              <a:buSzPct val="80000"/>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800" dirty="0" err="1">
                <a:solidFill>
                  <a:srgbClr val="000000"/>
                </a:solidFill>
                <a:latin typeface="Arial" panose="020B0604020202020204" pitchFamily="34" charset="0"/>
              </a:rPr>
              <a:t>В більшості ситуацій первинний ключ використовується </a:t>
            </a:r>
            <a:r>
              <a:rPr lang="uk-UA" altLang="en-US" sz="2800" dirty="0" err="1">
                <a:solidFill>
                  <a:srgbClr val="000000"/>
                </a:solidFill>
                <a:latin typeface="Arial" panose="020B0604020202020204" pitchFamily="34" charset="0"/>
              </a:rPr>
              <a:t>як </a:t>
            </a:r>
            <a:r>
              <a:rPr lang="en-US" altLang="en-US" sz="2800" dirty="0" err="1">
                <a:solidFill>
                  <a:srgbClr val="000000"/>
                </a:solidFill>
                <a:latin typeface="Arial" panose="020B0604020202020204" pitchFamily="34" charset="0"/>
              </a:rPr>
              <a:t>унікальний ідентифікатор (зазвичай ціле число), власне значення якого не важливе, головне — щоб не було двох записів з однаковим ідентифікатором. Тобто, ідентифікатори не обов'язково починаються з 1 і</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не обов'язково йдуть по порядку. Наполегливо рекомендується створювати </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в кожній таблиці первинний ключ, однак </a:t>
            </a:r>
            <a:r>
              <a:rPr lang="uk-UA" altLang="en-US" sz="2800" dirty="0" err="1">
                <a:solidFill>
                  <a:srgbClr val="000000"/>
                </a:solidFill>
                <a:latin typeface="Arial" panose="020B0604020202020204" pitchFamily="34" charset="0"/>
              </a:rPr>
              <a:t>        </a:t>
            </a:r>
            <a:r>
              <a:rPr lang="en-US" altLang="en-US" sz="2800" dirty="0" err="1">
                <a:solidFill>
                  <a:srgbClr val="000000"/>
                </a:solidFill>
                <a:latin typeface="Arial" panose="020B0604020202020204" pitchFamily="34" charset="0"/>
              </a:rPr>
              <a:t>це не обов'язково.</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Text Box 348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Практика</a:t>
            </a:r>
            <a:endParaRPr lang="ru-RU" altLang="x-none" sz="4200" dirty="0" err="1">
              <a:solidFill>
                <a:srgbClr val="FFFFFF"/>
              </a:solidFill>
              <a:latin typeface="Arial" panose="020B0604020202020204" pitchFamily="34" charset="0"/>
            </a:endParaRPr>
          </a:p>
        </p:txBody>
      </p:sp>
      <p:sp>
        <p:nvSpPr>
          <p:cNvPr id="55298" name="Text Box 34817"/>
          <p:cNvSpPr txBox="1"/>
          <p:nvPr/>
        </p:nvSpPr>
        <p:spPr>
          <a:xfrm>
            <a:off x="476885" y="1449070"/>
            <a:ext cx="8105775" cy="4419600"/>
          </a:xfrm>
          <a:prstGeom prst="rect">
            <a:avLst/>
          </a:prstGeom>
          <a:noFill/>
          <a:ln w="9525">
            <a:noFill/>
          </a:ln>
        </p:spPr>
        <p:txBody>
          <a:bodyPr wrap="square" lIns="91440" tIns="45720" rIns="91440" bIns="45720" anchor="t" anchorCtr="0"/>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Створення таблиці через інтерфейс SSMS</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Правила іменування полів</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Огляд типів даних SQL Server</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Налаштування первинного ключа та автоінкремента</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Налаштування унікальності та значень за</a:t>
            </a:r>
            <a:r>
              <a:rPr lang="uk-UA" altLang="en-US" sz="2600" dirty="0" err="1">
                <a:solidFill>
                  <a:srgbClr val="000000"/>
                </a:solidFill>
                <a:latin typeface="Arial" panose="020B0604020202020204" pitchFamily="34" charset="0"/>
              </a:rPr>
              <a:t> зам.</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Заповнення таблиці вручну</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Перегляд записів таблиці</a:t>
            </a:r>
            <a:endParaRPr lang="en-US" altLang="en-US" sz="2600" dirty="0" err="1">
              <a:solidFill>
                <a:srgbClr val="000000"/>
              </a:solidFill>
              <a:latin typeface="Arial" panose="020B0604020202020204" pitchFamily="34" charset="0"/>
            </a:endParaRPr>
          </a:p>
          <a:p>
            <a:pPr marL="457200" indent="-457200" defTabSz="457200">
              <a:spcBef>
                <a:spcPts val="700"/>
              </a:spcBef>
              <a:buClrTx/>
              <a:buSzPct val="80000"/>
              <a:buFont typeface="Arial" panose="020B0604020202020204" pitchFamily="34" charset="0"/>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en-US" sz="2600" dirty="0" err="1">
                <a:solidFill>
                  <a:srgbClr val="000000"/>
                </a:solidFill>
                <a:latin typeface="Arial" panose="020B0604020202020204" pitchFamily="34" charset="0"/>
              </a:rPr>
              <a:t>Скриптування БД</a:t>
            </a:r>
            <a:endParaRPr lang="en-US" altLang="en-US" sz="2600" dirty="0" err="1">
              <a:solidFill>
                <a:srgbClr val="000000"/>
              </a:solidFill>
              <a:latin typeface="Arial" panose="020B0604020202020204" pitchFamily="34" charset="0"/>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7" name="Text Box 737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Identity specification</a:t>
            </a:r>
            <a:endParaRPr lang="en-US" altLang="x-none" sz="4200" dirty="0" err="1">
              <a:solidFill>
                <a:srgbClr val="FFFFFF"/>
              </a:solidFill>
              <a:latin typeface="Arial" panose="020B0604020202020204" pitchFamily="34" charset="0"/>
            </a:endParaRPr>
          </a:p>
        </p:txBody>
      </p:sp>
      <p:sp>
        <p:nvSpPr>
          <p:cNvPr id="126978" name="Text Box 73729"/>
          <p:cNvSpPr txBox="1"/>
          <p:nvPr/>
        </p:nvSpPr>
        <p:spPr>
          <a:xfrm>
            <a:off x="511810" y="1408430"/>
            <a:ext cx="8069580" cy="4324350"/>
          </a:xfrm>
          <a:prstGeom prst="rect">
            <a:avLst/>
          </a:prstGeom>
          <a:noFill/>
          <a:ln w="9525">
            <a:noFill/>
          </a:ln>
        </p:spPr>
        <p:txBody>
          <a:bodyPr wrap="square" lIns="91440" tIns="45720" rIns="91440" bIns="45720" anchor="t" anchorCtr="0"/>
          <a:p>
            <a:pPr defTabSz="457200">
              <a:spcBef>
                <a:spcPts val="5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Без використання </a:t>
            </a:r>
            <a:r>
              <a:rPr lang="en-US" altLang="en-US" sz="2100" b="1" dirty="0" err="1">
                <a:solidFill>
                  <a:srgbClr val="000000"/>
                </a:solidFill>
                <a:sym typeface="+mn-ea"/>
              </a:rPr>
              <a:t>identity</a:t>
            </a:r>
            <a:r>
              <a:rPr lang="en-US" altLang="en-US" sz="2100" dirty="0" err="1">
                <a:solidFill>
                  <a:srgbClr val="000000"/>
                </a:solidFill>
                <a:latin typeface="Arial" panose="020B0604020202020204" pitchFamily="34" charset="0"/>
              </a:rPr>
              <a:t>, при додаванні нових записів </a:t>
            </a:r>
            <a:r>
              <a:rPr lang="uk-UA" altLang="en-US" sz="2100" dirty="0" err="1">
                <a:solidFill>
                  <a:srgbClr val="000000"/>
                </a:solidFill>
                <a:latin typeface="Arial" panose="020B0604020202020204" pitchFamily="34" charset="0"/>
              </a:rPr>
              <a:t>         </a:t>
            </a:r>
            <a:r>
              <a:rPr lang="en-US" altLang="en-US" sz="2100" dirty="0" err="1">
                <a:solidFill>
                  <a:srgbClr val="000000"/>
                </a:solidFill>
                <a:latin typeface="Arial" panose="020B0604020202020204" pitchFamily="34" charset="0"/>
              </a:rPr>
              <a:t>до таблиці програмісту довелося б визначати і десь запам'ятовувати останнє використане значення ідентифікатора, додавати до нього одиницю і використовувати отримане значення як ідентифікатор нової записи. Це дуже трудомісткий процес, особливо якщо врахувати, що операції додавання записів можуть відбуватися регулярно. Тому багато СУБД звільняють програміста від необхідності виконувати всю цю рутинну роботу. Замість цього вони реалізують спеціальний тип поля, який часто називають автоінкрементним. У SQL Server це здійснюється за допомогою специфікації identity. Суть в тому, що при додаванні ново</a:t>
            </a:r>
            <a:r>
              <a:rPr lang="uk-UA" altLang="en-US" sz="2100" dirty="0" err="1">
                <a:solidFill>
                  <a:srgbClr val="000000"/>
                </a:solidFill>
                <a:latin typeface="Arial" panose="020B0604020202020204" pitchFamily="34" charset="0"/>
              </a:rPr>
              <a:t>го</a:t>
            </a:r>
            <a:r>
              <a:rPr lang="en-US" altLang="en-US" sz="2100" dirty="0" err="1">
                <a:solidFill>
                  <a:srgbClr val="000000"/>
                </a:solidFill>
                <a:latin typeface="Arial" panose="020B0604020202020204" pitchFamily="34" charset="0"/>
              </a:rPr>
              <a:t> запис</a:t>
            </a:r>
            <a:r>
              <a:rPr lang="uk-UA" altLang="en-US" sz="2100" dirty="0" err="1">
                <a:solidFill>
                  <a:srgbClr val="000000"/>
                </a:solidFill>
                <a:latin typeface="Arial" panose="020B0604020202020204" pitchFamily="34" charset="0"/>
              </a:rPr>
              <a:t>у</a:t>
            </a:r>
            <a:r>
              <a:rPr lang="en-US" altLang="en-US" sz="2100" dirty="0" err="1">
                <a:solidFill>
                  <a:srgbClr val="000000"/>
                </a:solidFill>
                <a:latin typeface="Arial" panose="020B0604020202020204" pitchFamily="34" charset="0"/>
              </a:rPr>
              <a:t> в таблицю, SQL Server автоматично підставляє в це поле чергове унікальне значення ідентифікатора.</a:t>
            </a:r>
            <a:endParaRPr lang="en-US" altLang="en-US" sz="2100" dirty="0" err="1">
              <a:solidFill>
                <a:srgbClr val="000000"/>
              </a:solidFill>
              <a:latin typeface="Arial" panose="020B0604020202020204" pitchFamily="34" charset="0"/>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5" name="Text Box 74752"/>
          <p:cNvSpPr txBox="1"/>
          <p:nvPr/>
        </p:nvSpPr>
        <p:spPr>
          <a:xfrm>
            <a:off x="195580" y="228600"/>
            <a:ext cx="8493125"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Поради щодо йменування полів</a:t>
            </a:r>
            <a:endParaRPr lang="uk-UA" altLang="ru-RU" sz="4200" dirty="0" err="1">
              <a:solidFill>
                <a:srgbClr val="FFFFFF"/>
              </a:solidFill>
              <a:latin typeface="Arial" panose="020B0604020202020204" pitchFamily="34" charset="0"/>
            </a:endParaRPr>
          </a:p>
        </p:txBody>
      </p:sp>
      <p:sp>
        <p:nvSpPr>
          <p:cNvPr id="129026" name="Text Box 74753"/>
          <p:cNvSpPr txBox="1"/>
          <p:nvPr/>
        </p:nvSpPr>
        <p:spPr>
          <a:xfrm>
            <a:off x="539750" y="1412875"/>
            <a:ext cx="7993063" cy="4419600"/>
          </a:xfrm>
          <a:prstGeom prst="rect">
            <a:avLst/>
          </a:prstGeom>
          <a:noFill/>
          <a:ln w="9525">
            <a:noFill/>
          </a:ln>
        </p:spPr>
        <p:txBody>
          <a:bodyPr wrap="square" lIns="91440" tIns="45720" rIns="91440" bIns="45720" anchor="t" anchorCtr="0"/>
          <a:p>
            <a:pPr defTabSz="457200">
              <a:spcBef>
                <a:spcPts val="5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300" dirty="0" err="1">
                <a:gradFill>
                  <a:gsLst>
                    <a:gs pos="0">
                      <a:srgbClr val="E30000"/>
                    </a:gs>
                    <a:gs pos="100000">
                      <a:srgbClr val="760303"/>
                    </a:gs>
                  </a:gsLst>
                  <a:lin scaled="0"/>
                </a:gradFill>
                <a:latin typeface="Arial" panose="020B0604020202020204" pitchFamily="34" charset="0"/>
              </a:rPr>
              <a:t>В іменах полів рекомендується використовувати тільки літери латинського алфавіту в нижньому регістрі, цифри та символ підкреслення</a:t>
            </a:r>
            <a:r>
              <a:rPr lang="en-US" altLang="en-US" sz="2300" dirty="0" err="1">
                <a:solidFill>
                  <a:srgbClr val="000000"/>
                </a:solidFill>
                <a:latin typeface="Arial" panose="020B0604020202020204" pitchFamily="34" charset="0"/>
              </a:rPr>
              <a:t>. Хоча, звісно, можна використовувати й пробіли, й літери кирилиці, але варто уникати їх використання. Причини в тому, що для звернення до полів з пробілами в іменах доведеться використовувати які-небудь обмежувачі — наприклад, у SQL Server це квадратні дужки. Але водночас, якщо при показі таблиці захочеться показати користувачеві кириличні назви полів для кращого розуміння наданої інформації, то в такому випадку завжди можна буде використовувати псевдоніми (AS) — це буде показано незабаром.</a:t>
            </a:r>
            <a:endParaRPr lang="en-US" altLang="en-US" sz="2300" dirty="0" err="1">
              <a:solidFill>
                <a:srgbClr val="000000"/>
              </a:solidFill>
              <a:latin typeface="Arial" panose="020B0604020202020204" pitchFamily="34"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7" name="Text Box 5017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Правила Кодда</a:t>
            </a:r>
            <a:endParaRPr lang="ru-RU" altLang="x-none" sz="4200" dirty="0" err="1">
              <a:solidFill>
                <a:srgbClr val="FFFFFF"/>
              </a:solidFill>
              <a:latin typeface="Arial" panose="020B0604020202020204" pitchFamily="34" charset="0"/>
            </a:endParaRPr>
          </a:p>
        </p:txBody>
      </p:sp>
      <p:sp>
        <p:nvSpPr>
          <p:cNvPr id="86018" name="Text Box 50177"/>
          <p:cNvSpPr txBox="1"/>
          <p:nvPr/>
        </p:nvSpPr>
        <p:spPr>
          <a:xfrm>
            <a:off x="463550" y="1385888"/>
            <a:ext cx="8212138"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Реляційну модель було введено співробітником корпорації IBM Едгаром Коддом, який опублікував статтю, що описує загальні концепції цієї моделі. </a:t>
            </a:r>
            <a:endParaRPr lang="en-US" altLang="en-US" sz="3200" dirty="0" err="1">
              <a:solidFill>
                <a:srgbClr val="000000"/>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Серед іншого в цій статті Кодд описав 12 правил, яким повинна відповідати реляційна БД. Ці правила в подальшому отримали назву правил Кодда.</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5" name="Text Box 5120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1. Правило </a:t>
            </a:r>
            <a:r>
              <a:rPr lang="uk-UA" altLang="ru-RU" sz="4200" dirty="0" err="1">
                <a:solidFill>
                  <a:srgbClr val="FFFFFF"/>
                </a:solidFill>
                <a:latin typeface="Arial" panose="020B0604020202020204" pitchFamily="34" charset="0"/>
              </a:rPr>
              <a:t>і</a:t>
            </a:r>
            <a:r>
              <a:rPr lang="ru-RU" altLang="x-none" sz="4200" dirty="0" err="1">
                <a:solidFill>
                  <a:srgbClr val="FFFFFF"/>
                </a:solidFill>
                <a:latin typeface="Arial" panose="020B0604020202020204" pitchFamily="34" charset="0"/>
              </a:rPr>
              <a:t>нформац</a:t>
            </a:r>
            <a:r>
              <a:rPr lang="uk-UA" altLang="ru-RU" sz="4200" dirty="0" err="1">
                <a:solidFill>
                  <a:srgbClr val="FFFFFF"/>
                </a:solidFill>
                <a:latin typeface="Arial" panose="020B0604020202020204" pitchFamily="34" charset="0"/>
              </a:rPr>
              <a:t>ії</a:t>
            </a:r>
            <a:endParaRPr lang="uk-UA" altLang="ru-RU" sz="4200" dirty="0" err="1">
              <a:solidFill>
                <a:srgbClr val="FFFFFF"/>
              </a:solidFill>
              <a:latin typeface="Arial" panose="020B0604020202020204" pitchFamily="34" charset="0"/>
            </a:endParaRPr>
          </a:p>
        </p:txBody>
      </p:sp>
      <p:sp>
        <p:nvSpPr>
          <p:cNvPr id="88066" name="Text Box 51201"/>
          <p:cNvSpPr txBox="1"/>
          <p:nvPr/>
        </p:nvSpPr>
        <p:spPr>
          <a:xfrm>
            <a:off x="468630" y="1341755"/>
            <a:ext cx="8081645"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000" dirty="0" err="1">
                <a:solidFill>
                  <a:srgbClr val="000000"/>
                </a:solidFill>
                <a:latin typeface="Arial" panose="020B0604020202020204" pitchFamily="34" charset="0"/>
              </a:rPr>
              <a:t>Уся </a:t>
            </a:r>
            <a:r>
              <a:rPr lang="en-US" altLang="en-US" sz="3000" dirty="0" err="1">
                <a:gradFill>
                  <a:gsLst>
                    <a:gs pos="0">
                      <a:srgbClr val="E30000"/>
                    </a:gs>
                    <a:gs pos="100000">
                      <a:srgbClr val="760303"/>
                    </a:gs>
                  </a:gsLst>
                  <a:lin scaled="0"/>
                </a:gradFill>
                <a:latin typeface="Arial" panose="020B0604020202020204" pitchFamily="34" charset="0"/>
              </a:rPr>
              <a:t>інформація в БД повинна бути представлена виключно на логічному рівні і тільки одним способом — у вигляді значень, що містяться в таблицях</a:t>
            </a:r>
            <a:r>
              <a:rPr lang="en-US" altLang="en-US" sz="3000" dirty="0" err="1">
                <a:solidFill>
                  <a:srgbClr val="000000"/>
                </a:solidFill>
                <a:latin typeface="Arial" panose="020B0604020202020204" pitchFamily="34" charset="0"/>
              </a:rPr>
              <a:t>. По суті, це правило є неформальним визначенням реляційної бази даних. Зверніть увагу на те, що реляційні БД дозволяють зосередитись на самих даних, при цьому уникати питань їх фізичного зберігання.</a:t>
            </a:r>
            <a:endParaRPr lang="en-US" altLang="en-US" sz="3000" dirty="0" err="1">
              <a:solidFill>
                <a:srgbClr val="000000"/>
              </a:solidFill>
              <a:latin typeface="Arial" panose="020B0604020202020204" pitchFamily="34"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3" name="Text Box 5222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2. Гарантован</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й доступ</a:t>
            </a:r>
            <a:endParaRPr lang="ru-RU" altLang="x-none" sz="4200" dirty="0" err="1">
              <a:solidFill>
                <a:srgbClr val="FFFFFF"/>
              </a:solidFill>
              <a:latin typeface="Arial" panose="020B0604020202020204" pitchFamily="34" charset="0"/>
            </a:endParaRPr>
          </a:p>
        </p:txBody>
      </p:sp>
      <p:sp>
        <p:nvSpPr>
          <p:cNvPr id="90114" name="Text Box 52225"/>
          <p:cNvSpPr txBox="1"/>
          <p:nvPr/>
        </p:nvSpPr>
        <p:spPr>
          <a:xfrm>
            <a:off x="608330" y="1412875"/>
            <a:ext cx="7898130" cy="4419600"/>
          </a:xfrm>
          <a:prstGeom prst="rect">
            <a:avLst/>
          </a:prstGeom>
          <a:noFill/>
          <a:ln w="9525">
            <a:noFill/>
          </a:ln>
        </p:spPr>
        <p:txBody>
          <a:bodyPr wrap="square" lIns="91440" tIns="45720" rIns="91440" bIns="45720" anchor="t" anchorCtr="0"/>
          <a:p>
            <a:pPr defTabSz="457200">
              <a:spcBef>
                <a:spcPts val="6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dirty="0" err="1">
                <a:solidFill>
                  <a:srgbClr val="000000"/>
                </a:solidFill>
                <a:latin typeface="Arial" panose="020B0604020202020204" pitchFamily="34" charset="0"/>
              </a:rPr>
              <a:t>Будь-яке </a:t>
            </a:r>
            <a:r>
              <a:rPr lang="en-US" altLang="en-US" sz="2800" dirty="0" err="1">
                <a:gradFill>
                  <a:gsLst>
                    <a:gs pos="0">
                      <a:srgbClr val="E30000"/>
                    </a:gs>
                    <a:gs pos="100000">
                      <a:srgbClr val="760303"/>
                    </a:gs>
                  </a:gsLst>
                  <a:lin scaled="0"/>
                </a:gradFill>
                <a:latin typeface="Arial" panose="020B0604020202020204" pitchFamily="34" charset="0"/>
              </a:rPr>
              <a:t>значення в БД повинно бути гарантовано доступним через комбінацію імені таблиці, первинного ключа та імені стовпця</a:t>
            </a:r>
            <a:r>
              <a:rPr lang="en-US" altLang="en-US" sz="2800" dirty="0" err="1">
                <a:solidFill>
                  <a:srgbClr val="000000"/>
                </a:solidFill>
                <a:latin typeface="Arial" panose="020B0604020202020204" pitchFamily="34" charset="0"/>
              </a:rPr>
              <a:t>. Це правило визначає важливу роль первинного ключа при організації пошуку інформації в БД. Ім'я таблиці дає можливість знайти потрібну таблицю, первинний ключ дозволяє знайти шуканий рядок, а ім'я стовпця дає можливість знайти в цьому рядку необхідний стовпець, що містить інформацію.</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1" name="Text Box 5324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3. </a:t>
            </a:r>
            <a:r>
              <a:rPr lang="uk-UA" altLang="ru-RU" sz="4200" dirty="0" err="1">
                <a:solidFill>
                  <a:srgbClr val="FFFFFF"/>
                </a:solidFill>
                <a:latin typeface="Arial" panose="020B0604020202020204" pitchFamily="34" charset="0"/>
              </a:rPr>
              <a:t>Підтримка </a:t>
            </a:r>
            <a:r>
              <a:rPr lang="en-US" altLang="x-none" sz="4200" dirty="0" err="1">
                <a:solidFill>
                  <a:srgbClr val="FFFFFF"/>
                </a:solidFill>
                <a:latin typeface="Arial" panose="020B0604020202020204" pitchFamily="34" charset="0"/>
              </a:rPr>
              <a:t>NULL</a:t>
            </a:r>
            <a:endParaRPr lang="en-US" altLang="x-none" sz="4200" dirty="0" err="1">
              <a:solidFill>
                <a:srgbClr val="FFFFFF"/>
              </a:solidFill>
              <a:latin typeface="Arial" panose="020B0604020202020204" pitchFamily="34" charset="0"/>
            </a:endParaRPr>
          </a:p>
        </p:txBody>
      </p:sp>
      <p:sp>
        <p:nvSpPr>
          <p:cNvPr id="92162" name="Text Box 53249"/>
          <p:cNvSpPr txBox="1"/>
          <p:nvPr/>
        </p:nvSpPr>
        <p:spPr>
          <a:xfrm>
            <a:off x="476885" y="1448435"/>
            <a:ext cx="808418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gradFill>
                  <a:gsLst>
                    <a:gs pos="0">
                      <a:srgbClr val="E30000"/>
                    </a:gs>
                    <a:gs pos="100000">
                      <a:srgbClr val="760303"/>
                    </a:gs>
                  </a:gsLst>
                  <a:lin scaled="0"/>
                </a:gradFill>
                <a:latin typeface="Arial" panose="020B0604020202020204" pitchFamily="34" charset="0"/>
              </a:rPr>
              <a:t>СУБД повинна вміти працювати з порожніми значеннями</a:t>
            </a:r>
            <a:r>
              <a:rPr lang="en-US" altLang="en-US" sz="2500" dirty="0" err="1">
                <a:solidFill>
                  <a:srgbClr val="000000"/>
                </a:solidFill>
                <a:latin typeface="Arial" panose="020B0604020202020204" pitchFamily="34" charset="0"/>
              </a:rPr>
              <a:t>. Порожнє значення — це невідоме, непридатне значення, на відміну від значень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за замовчуванням та звичайних значень. Це правило вказує на те, що в реляційних БД повинна бути реалізована підтримка недійсних значень, які відрізняються від порожніх рядків або нульових значень і використовуються для представлення відсутніх даних незалежно від типу цих даних.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Таким чином, відсутні дані можна представити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за допомогою недійсних значень, зазвичай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позначених як NULL.</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09" name="Text Box 5427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4. </a:t>
            </a:r>
            <a:r>
              <a:rPr lang="uk-UA" altLang="ru-RU" sz="4200" dirty="0" err="1">
                <a:solidFill>
                  <a:srgbClr val="FFFFFF"/>
                </a:solidFill>
                <a:latin typeface="Arial" panose="020B0604020202020204" pitchFamily="34" charset="0"/>
              </a:rPr>
              <a:t>Опис контенту</a:t>
            </a:r>
            <a:r>
              <a:rPr lang="ru-RU" altLang="x-none" sz="4200" dirty="0" err="1">
                <a:solidFill>
                  <a:srgbClr val="FFFFFF"/>
                </a:solidFill>
                <a:latin typeface="Arial" panose="020B0604020202020204" pitchFamily="34" charset="0"/>
              </a:rPr>
              <a:t> БД</a:t>
            </a:r>
            <a:endParaRPr lang="ru-RU" altLang="x-none" sz="4200" dirty="0" err="1">
              <a:solidFill>
                <a:srgbClr val="FFFFFF"/>
              </a:solidFill>
              <a:latin typeface="Arial" panose="020B0604020202020204" pitchFamily="34" charset="0"/>
            </a:endParaRPr>
          </a:p>
        </p:txBody>
      </p:sp>
      <p:sp>
        <p:nvSpPr>
          <p:cNvPr id="94210" name="Text Box 54273"/>
          <p:cNvSpPr txBox="1"/>
          <p:nvPr/>
        </p:nvSpPr>
        <p:spPr>
          <a:xfrm>
            <a:off x="611505" y="1484630"/>
            <a:ext cx="7936865" cy="4419600"/>
          </a:xfrm>
          <a:prstGeom prst="rect">
            <a:avLst/>
          </a:prstGeom>
          <a:noFill/>
          <a:ln w="9525">
            <a:noFill/>
          </a:ln>
        </p:spPr>
        <p:txBody>
          <a:bodyPr wrap="square" lIns="91440" tIns="45720" rIns="91440" bIns="45720" anchor="t" anchorCtr="0"/>
          <a:p>
            <a:pPr defTabSz="457200">
              <a:spcBef>
                <a:spcPts val="6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Опис БД повинен бути визначений на логічному рівні через </a:t>
            </a:r>
            <a:r>
              <a:rPr lang="en-US" altLang="en-US" sz="2500" dirty="0" err="1">
                <a:gradFill>
                  <a:gsLst>
                    <a:gs pos="0">
                      <a:srgbClr val="E30000"/>
                    </a:gs>
                    <a:gs pos="100000">
                      <a:srgbClr val="760303"/>
                    </a:gs>
                  </a:gsLst>
                  <a:lin scaled="0"/>
                </a:gradFill>
                <a:latin typeface="Arial" panose="020B0604020202020204" pitchFamily="34" charset="0"/>
              </a:rPr>
              <a:t>таблиці, до яких можна застосовувати запити, використовуючи мову маніпулювання даними (DML)</a:t>
            </a:r>
            <a:r>
              <a:rPr lang="en-US" altLang="en-US" sz="2500" dirty="0" err="1">
                <a:solidFill>
                  <a:srgbClr val="000000"/>
                </a:solidFill>
                <a:latin typeface="Arial" panose="020B0604020202020204" pitchFamily="34" charset="0"/>
              </a:rPr>
              <a:t>. Тобто, опис БД на логічному рівні повинен бути представлений у тому ж вигляді, що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й основні дані, щоб користувачі могли працювати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з ним за допомогою того ж реляційного мови, яку вони застосовують для роботи з основними даними. Це правило вказує на те, що </a:t>
            </a:r>
            <a:r>
              <a:rPr lang="en-US" altLang="en-US" sz="2500" dirty="0" err="1">
                <a:gradFill>
                  <a:gsLst>
                    <a:gs pos="0">
                      <a:srgbClr val="E30000"/>
                    </a:gs>
                    <a:gs pos="100000">
                      <a:srgbClr val="760303"/>
                    </a:gs>
                  </a:gsLst>
                  <a:lin scaled="0"/>
                </a:gradFill>
                <a:latin typeface="Arial" panose="020B0604020202020204" pitchFamily="34" charset="0"/>
              </a:rPr>
              <a:t>реляційна БД повинна описувати сама себе. Це означає, що в ній повинні міститися спеціальні системні таблиці, що описують структуру самої бази даних.</a:t>
            </a:r>
            <a:endParaRPr lang="en-US" altLang="en-US" sz="25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7" name="Text Box 5529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5.</a:t>
            </a:r>
            <a:r>
              <a:rPr lang="ru-RU" altLang="x-none" sz="4200" dirty="0" err="1">
                <a:solidFill>
                  <a:srgbClr val="FFFFFF"/>
                </a:solidFill>
                <a:latin typeface="Arial" panose="020B0604020202020204" pitchFamily="34" charset="0"/>
              </a:rPr>
              <a:t> </a:t>
            </a:r>
            <a:r>
              <a:rPr lang="uk-UA" altLang="ru-RU" sz="4200" dirty="0" err="1">
                <a:solidFill>
                  <a:srgbClr val="FFFFFF"/>
                </a:solidFill>
                <a:latin typeface="Arial" panose="020B0604020202020204" pitchFamily="34" charset="0"/>
              </a:rPr>
              <a:t>Вичерпна мова</a:t>
            </a:r>
            <a:r>
              <a:rPr lang="ru-RU" altLang="x-none" sz="4200" dirty="0" err="1">
                <a:solidFill>
                  <a:srgbClr val="FFFFFF"/>
                </a:solidFill>
                <a:latin typeface="Arial" panose="020B0604020202020204" pitchFamily="34" charset="0"/>
              </a:rPr>
              <a:t> БД</a:t>
            </a:r>
            <a:endParaRPr lang="ru-RU" altLang="x-none" sz="4200" dirty="0" err="1">
              <a:solidFill>
                <a:srgbClr val="FFFFFF"/>
              </a:solidFill>
              <a:latin typeface="Arial" panose="020B0604020202020204" pitchFamily="34" charset="0"/>
            </a:endParaRPr>
          </a:p>
        </p:txBody>
      </p:sp>
      <p:sp>
        <p:nvSpPr>
          <p:cNvPr id="96258" name="Text Box 55297"/>
          <p:cNvSpPr txBox="1"/>
          <p:nvPr/>
        </p:nvSpPr>
        <p:spPr>
          <a:xfrm>
            <a:off x="468313" y="1457325"/>
            <a:ext cx="8207375"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Підтримувана БД мова повинна мати чітко визначений синтаксис і бути самодостатньою. Має підтримуватися визначення даних і маніпулювання ними, правила цілісності, авторизація і транзакції. Це правило вимагає, щоб СУБД використовувала </a:t>
            </a:r>
            <a:r>
              <a:rPr lang="en-US" altLang="en-US" sz="2900" dirty="0" err="1">
                <a:gradFill>
                  <a:gsLst>
                    <a:gs pos="0">
                      <a:srgbClr val="E30000"/>
                    </a:gs>
                    <a:gs pos="100000">
                      <a:srgbClr val="760303"/>
                    </a:gs>
                  </a:gsLst>
                  <a:lin scaled="0"/>
                </a:gradFill>
                <a:latin typeface="Arial" panose="020B0604020202020204" pitchFamily="34" charset="0"/>
              </a:rPr>
              <a:t>мову, яка підтримує всі основні функції СУБД — створення бази даних, читання та вибірку даних, захист бази даних</a:t>
            </a:r>
            <a:r>
              <a:rPr lang="en-US" altLang="en-US" sz="2900" dirty="0" err="1">
                <a:solidFill>
                  <a:srgbClr val="000000"/>
                </a:solidFill>
                <a:latin typeface="Arial" panose="020B0604020202020204" pitchFamily="34" charset="0"/>
              </a:rPr>
              <a:t> тощо.</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Text Box 174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4200" dirty="0" err="1">
                <a:solidFill>
                  <a:srgbClr val="FFFFFF"/>
                </a:solidFill>
                <a:latin typeface="Arial" panose="020B0604020202020204" pitchFamily="34" charset="0"/>
              </a:rPr>
              <a:t>Теорія баз дани</a:t>
            </a:r>
            <a:r>
              <a:rPr lang="ru-RU" altLang="en-US" sz="4200" dirty="0" err="1">
                <a:solidFill>
                  <a:srgbClr val="FFFFFF"/>
                </a:solidFill>
                <a:latin typeface="Arial" panose="020B0604020202020204" pitchFamily="34" charset="0"/>
              </a:rPr>
              <a:t>х</a:t>
            </a:r>
            <a:endParaRPr lang="ru-RU" altLang="en-US" sz="4200" dirty="0" err="1">
              <a:solidFill>
                <a:srgbClr val="FFFFFF"/>
              </a:solidFill>
              <a:latin typeface="Arial" panose="020B0604020202020204" pitchFamily="34" charset="0"/>
            </a:endParaRPr>
          </a:p>
        </p:txBody>
      </p:sp>
      <p:sp>
        <p:nvSpPr>
          <p:cNvPr id="20482" name="Text Box 17409"/>
          <p:cNvSpPr txBox="1"/>
          <p:nvPr/>
        </p:nvSpPr>
        <p:spPr>
          <a:xfrm>
            <a:off x="609600" y="1530350"/>
            <a:ext cx="7924800" cy="4419600"/>
          </a:xfrm>
          <a:prstGeom prst="rect">
            <a:avLst/>
          </a:prstGeom>
          <a:noFill/>
          <a:ln w="9525">
            <a:noFill/>
          </a:ln>
        </p:spPr>
        <p:txBody>
          <a:bodyPr wrap="square" lIns="91440" tIns="45720" rIns="91440" bIns="45720" anchor="t" anchorCtr="0"/>
          <a:p>
            <a:pPr defTabSz="457200">
              <a:spcBef>
                <a:spcPts val="5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Теорія баз даних вивчає способи зберігання, організації та управління даними в цифрових системах. Вона є основою для розробки сучасних інформаційних систем. База даних (БД) — це структурований набір даних, який може бути легко доступний, змінений і керований за допомогою спеціалізованого програмного забезпечення — системи управління базами даних (СУБД).</a:t>
            </a:r>
            <a:endParaRPr lang="en-US" altLang="en-US" sz="2100" dirty="0" err="1">
              <a:solidFill>
                <a:srgbClr val="000000"/>
              </a:solidFill>
              <a:latin typeface="Arial" panose="020B0604020202020204" pitchFamily="34" charset="0"/>
            </a:endParaRPr>
          </a:p>
          <a:p>
            <a:pPr defTabSz="457200">
              <a:spcBef>
                <a:spcPts val="5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Головні цілі створення та використання баз даних:</a:t>
            </a:r>
            <a:endParaRPr lang="en-US" altLang="en-US" sz="2100"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Зручність роботи з даними</a:t>
            </a:r>
            <a:endParaRPr lang="en-US" altLang="en-US" sz="2100"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Скорочення надмірності інформації</a:t>
            </a:r>
            <a:endParaRPr lang="en-US" altLang="en-US" sz="2100"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Підвищення цілісності даних</a:t>
            </a:r>
            <a:endParaRPr lang="en-US" altLang="en-US" sz="2100" dirty="0" err="1">
              <a:solidFill>
                <a:srgbClr val="000000"/>
              </a:solidFill>
              <a:latin typeface="Arial" panose="020B0604020202020204" pitchFamily="34" charset="0"/>
            </a:endParaRPr>
          </a:p>
          <a:p>
            <a:pPr marL="342900" indent="-342900" defTabSz="457200">
              <a:spcBef>
                <a:spcPts val="575"/>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100" dirty="0" err="1">
                <a:solidFill>
                  <a:srgbClr val="000000"/>
                </a:solidFill>
                <a:latin typeface="Arial" panose="020B0604020202020204" pitchFamily="34" charset="0"/>
              </a:rPr>
              <a:t>Прискорення виконання операцій з даними</a:t>
            </a:r>
            <a:endParaRPr lang="en-US" altLang="en-US" sz="2100" dirty="0" err="1">
              <a:solidFill>
                <a:srgbClr val="000000"/>
              </a:solidFill>
              <a:latin typeface="Arial" panose="020B0604020202020204" pitchFamily="34" charset="0"/>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5" name="Text Box 5632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6. </a:t>
            </a:r>
            <a:r>
              <a:rPr lang="uk-UA" altLang="ru-RU" sz="4200" dirty="0" err="1">
                <a:solidFill>
                  <a:srgbClr val="FFFFFF"/>
                </a:solidFill>
                <a:latin typeface="Arial" panose="020B0604020202020204" pitchFamily="34" charset="0"/>
              </a:rPr>
              <a:t>Оновлення поданнь (</a:t>
            </a:r>
            <a:r>
              <a:rPr lang="en-US" altLang="ru-RU" sz="4200" dirty="0" err="1">
                <a:solidFill>
                  <a:srgbClr val="FFFFFF"/>
                </a:solidFill>
                <a:latin typeface="Arial" panose="020B0604020202020204" pitchFamily="34" charset="0"/>
              </a:rPr>
              <a:t>views)</a:t>
            </a:r>
            <a:endParaRPr lang="en-US" altLang="ru-RU" sz="4200" dirty="0" err="1">
              <a:solidFill>
                <a:srgbClr val="FFFFFF"/>
              </a:solidFill>
              <a:latin typeface="Arial" panose="020B0604020202020204" pitchFamily="34" charset="0"/>
            </a:endParaRPr>
          </a:p>
        </p:txBody>
      </p:sp>
      <p:sp>
        <p:nvSpPr>
          <p:cNvPr id="98306" name="Text Box 56321"/>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Усі </a:t>
            </a:r>
            <a:r>
              <a:rPr lang="uk-UA" altLang="en-US" sz="3200" dirty="0" err="1">
                <a:gradFill>
                  <a:gsLst>
                    <a:gs pos="0">
                      <a:srgbClr val="E30000"/>
                    </a:gs>
                    <a:gs pos="100000">
                      <a:srgbClr val="760303"/>
                    </a:gs>
                  </a:gsLst>
                  <a:lin scaled="0"/>
                </a:gradFill>
                <a:latin typeface="Arial" panose="020B0604020202020204" pitchFamily="34" charset="0"/>
              </a:rPr>
              <a:t>подання </a:t>
            </a:r>
            <a:r>
              <a:rPr lang="en-US" altLang="en-US" sz="3200" dirty="0" err="1">
                <a:gradFill>
                  <a:gsLst>
                    <a:gs pos="0">
                      <a:srgbClr val="E30000"/>
                    </a:gs>
                    <a:gs pos="100000">
                      <a:srgbClr val="760303"/>
                    </a:gs>
                  </a:gsLst>
                  <a:lin scaled="0"/>
                </a:gradFill>
                <a:latin typeface="Arial" panose="020B0604020202020204" pitchFamily="34" charset="0"/>
              </a:rPr>
              <a:t>(views), які теоретично можна оновити, повинні бути доступні для оновлення</a:t>
            </a:r>
            <a:r>
              <a:rPr lang="en-US" altLang="en-US" sz="3200" dirty="0" err="1">
                <a:solidFill>
                  <a:srgbClr val="000000"/>
                </a:solidFill>
                <a:latin typeface="Arial" panose="020B0604020202020204" pitchFamily="34" charset="0"/>
              </a:rPr>
              <a:t>. Це правило стосується представлень, що дозволяють показувати різним користувачам різні фрагменти структури бази даних. </a:t>
            </a:r>
            <a:r>
              <a:rPr lang="uk-UA" altLang="en-US" sz="3200" dirty="0" err="1">
                <a:solidFill>
                  <a:srgbClr val="000000"/>
                </a:solidFill>
                <a:latin typeface="Arial" panose="020B0604020202020204" pitchFamily="34" charset="0"/>
              </a:rPr>
              <a:t>Вью </a:t>
            </a:r>
            <a:r>
              <a:rPr lang="en-US" altLang="en-US" sz="3200" dirty="0" err="1">
                <a:solidFill>
                  <a:srgbClr val="000000"/>
                </a:solidFill>
                <a:latin typeface="Arial" panose="020B0604020202020204" pitchFamily="34" charset="0"/>
              </a:rPr>
              <a:t>будуть розглянуті більш детально пізніше.</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3" name="Text Box 5734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sz="4200" dirty="0" err="1">
                <a:solidFill>
                  <a:srgbClr val="FFFFFF"/>
                </a:solidFill>
                <a:latin typeface="Arial" panose="020B0604020202020204" pitchFamily="34" charset="0"/>
              </a:rPr>
              <a:t>7. </a:t>
            </a:r>
            <a:r>
              <a:rPr lang="uk-UA" altLang="x-none" sz="4200" dirty="0" err="1">
                <a:solidFill>
                  <a:srgbClr val="FFFFFF"/>
                </a:solidFill>
                <a:latin typeface="Arial" panose="020B0604020202020204" pitchFamily="34" charset="0"/>
              </a:rPr>
              <a:t>Редагування даних</a:t>
            </a:r>
            <a:endParaRPr lang="uk-UA" altLang="x-none" sz="4200" dirty="0" err="1">
              <a:solidFill>
                <a:srgbClr val="FFFFFF"/>
              </a:solidFill>
              <a:latin typeface="Arial" panose="020B0604020202020204" pitchFamily="34" charset="0"/>
            </a:endParaRPr>
          </a:p>
        </p:txBody>
      </p:sp>
      <p:sp>
        <p:nvSpPr>
          <p:cNvPr id="100354" name="Text Box 57345"/>
          <p:cNvSpPr txBox="1"/>
          <p:nvPr/>
        </p:nvSpPr>
        <p:spPr>
          <a:xfrm>
            <a:off x="539750" y="1484313"/>
            <a:ext cx="8208963" cy="4419600"/>
          </a:xfrm>
          <a:prstGeom prst="rect">
            <a:avLst/>
          </a:prstGeom>
          <a:noFill/>
          <a:ln w="9525">
            <a:noFill/>
          </a:ln>
        </p:spPr>
        <p:txBody>
          <a:bodyPr wrap="square" lIns="91440" tIns="45720" rIns="91440" bIns="45720" anchor="t" anchorCtr="0"/>
          <a:p>
            <a:pPr defTabSz="457200">
              <a:spcBef>
                <a:spcPts val="8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500" dirty="0" err="1">
                <a:gradFill>
                  <a:gsLst>
                    <a:gs pos="0">
                      <a:srgbClr val="E30000"/>
                    </a:gs>
                    <a:gs pos="100000">
                      <a:srgbClr val="760303"/>
                    </a:gs>
                  </a:gsLst>
                  <a:lin scaled="0"/>
                </a:gradFill>
                <a:latin typeface="Arial" panose="020B0604020202020204" pitchFamily="34" charset="0"/>
              </a:rPr>
              <a:t>СУБД підтримує не лише запити на вибірку даних, але й їх вставку, оновлення та видалення</a:t>
            </a:r>
            <a:r>
              <a:rPr lang="en-US" altLang="en-US" sz="3500" dirty="0" err="1">
                <a:solidFill>
                  <a:srgbClr val="000000"/>
                </a:solidFill>
                <a:latin typeface="Arial" panose="020B0604020202020204" pitchFamily="34" charset="0"/>
              </a:rPr>
              <a:t>. Це правило вказує на те, що БД за своєю суттю є множинами. Воно вимагає, щоб операції додавання, видалення та оновлення можна було виконувати над множинами рядків.</a:t>
            </a:r>
            <a:endParaRPr lang="en-US" altLang="en-US" sz="3500" dirty="0" err="1">
              <a:solidFill>
                <a:srgbClr val="000000"/>
              </a:solidFill>
              <a:latin typeface="Arial" panose="020B0604020202020204" pitchFamily="34" charset="0"/>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1" name="Text Box 5836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8. </a:t>
            </a:r>
            <a:r>
              <a:rPr lang="uk-UA" altLang="ru-RU" sz="4200" dirty="0" err="1">
                <a:solidFill>
                  <a:srgbClr val="FFFFFF"/>
                </a:solidFill>
                <a:latin typeface="Arial" panose="020B0604020202020204" pitchFamily="34" charset="0"/>
              </a:rPr>
              <a:t>Фізична незалежність</a:t>
            </a:r>
            <a:endParaRPr lang="uk-UA" altLang="ru-RU" sz="4200" dirty="0" err="1">
              <a:solidFill>
                <a:srgbClr val="FFFFFF"/>
              </a:solidFill>
              <a:latin typeface="Arial" panose="020B0604020202020204" pitchFamily="34" charset="0"/>
            </a:endParaRPr>
          </a:p>
        </p:txBody>
      </p:sp>
      <p:sp>
        <p:nvSpPr>
          <p:cNvPr id="102402" name="Text Box 58369"/>
          <p:cNvSpPr txBox="1"/>
          <p:nvPr/>
        </p:nvSpPr>
        <p:spPr>
          <a:xfrm>
            <a:off x="539750" y="1484630"/>
            <a:ext cx="8011160"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chemeClr val="tx1"/>
                </a:solidFill>
                <a:latin typeface="Arial" panose="020B0604020202020204" pitchFamily="34" charset="0"/>
              </a:rPr>
              <a:t>Логіка програм-додатків залишається незмінною при зміні фізичних методів доступу до даних і структур зберігання. Це правило вказує на те, що додатки та утиліти для роботи з БД повинні на логічному рівні залишатися незмінними при будь-яких змінах фізичних способів зберігання даних або методів доступу до них. </a:t>
            </a:r>
            <a:r>
              <a:rPr lang="en-US" altLang="en-US" sz="2500" dirty="0" err="1">
                <a:gradFill>
                  <a:gsLst>
                    <a:gs pos="0">
                      <a:srgbClr val="E30000"/>
                    </a:gs>
                    <a:gs pos="100000">
                      <a:srgbClr val="760303"/>
                    </a:gs>
                  </a:gsLst>
                  <a:lin scaled="0"/>
                </a:gradFill>
                <a:latin typeface="Arial" panose="020B0604020202020204" pitchFamily="34" charset="0"/>
              </a:rPr>
              <a:t>Додаток, який використовує базу даних, взаємодіє з нею через певний інтерфейс (наприклад, SQL-запити), незалежно від того, </a:t>
            </a:r>
            <a:r>
              <a:rPr lang="uk-UA" altLang="en-US" sz="2500" dirty="0" err="1">
                <a:gradFill>
                  <a:gsLst>
                    <a:gs pos="0">
                      <a:srgbClr val="E30000"/>
                    </a:gs>
                    <a:gs pos="100000">
                      <a:srgbClr val="760303"/>
                    </a:gs>
                  </a:gsLst>
                  <a:lin scaled="0"/>
                </a:gradFill>
                <a:latin typeface="Arial" panose="020B0604020202020204" pitchFamily="34" charset="0"/>
              </a:rPr>
              <a:t>         </a:t>
            </a:r>
            <a:r>
              <a:rPr lang="en-US" altLang="en-US" sz="2500" dirty="0" err="1">
                <a:gradFill>
                  <a:gsLst>
                    <a:gs pos="0">
                      <a:srgbClr val="E30000"/>
                    </a:gs>
                    <a:gs pos="100000">
                      <a:srgbClr val="760303"/>
                    </a:gs>
                  </a:gsLst>
                  <a:lin scaled="0"/>
                </a:gradFill>
                <a:latin typeface="Arial" panose="020B0604020202020204" pitchFamily="34" charset="0"/>
              </a:rPr>
              <a:t>як саме дані зберігаються чи як саме відбувається доступ до цих даних.</a:t>
            </a:r>
            <a:endParaRPr lang="en-US" altLang="en-US" sz="25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49" name="Text Box 593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9. </a:t>
            </a:r>
            <a:r>
              <a:rPr lang="uk-UA" altLang="ru-RU" sz="4200" dirty="0" err="1">
                <a:solidFill>
                  <a:srgbClr val="FFFFFF"/>
                </a:solidFill>
                <a:latin typeface="Arial" panose="020B0604020202020204" pitchFamily="34" charset="0"/>
              </a:rPr>
              <a:t>Логічна незалежність</a:t>
            </a:r>
            <a:endParaRPr lang="uk-UA" altLang="ru-RU" sz="4200" dirty="0" err="1">
              <a:solidFill>
                <a:srgbClr val="FFFFFF"/>
              </a:solidFill>
              <a:latin typeface="Arial" panose="020B0604020202020204" pitchFamily="34" charset="0"/>
            </a:endParaRPr>
          </a:p>
        </p:txBody>
      </p:sp>
      <p:sp>
        <p:nvSpPr>
          <p:cNvPr id="104450" name="Text Box 59393"/>
          <p:cNvSpPr txBox="1"/>
          <p:nvPr/>
        </p:nvSpPr>
        <p:spPr>
          <a:xfrm>
            <a:off x="521970" y="1494155"/>
            <a:ext cx="80010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400" dirty="0" err="1">
                <a:solidFill>
                  <a:schemeClr val="tx1"/>
                </a:solidFill>
                <a:latin typeface="Arial" panose="020B0604020202020204" pitchFamily="34" charset="0"/>
              </a:rPr>
              <a:t>Додатки та утиліти для роботи з даними повинні </a:t>
            </a:r>
            <a:r>
              <a:rPr lang="uk-UA" altLang="en-US" sz="2400" dirty="0" err="1">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rPr>
              <a:t>на логічному рівні залишатися незмінними </a:t>
            </a:r>
            <a:r>
              <a:rPr lang="uk-UA" altLang="en-US" sz="2400" dirty="0" err="1">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rPr>
              <a:t>при внесенні в базові таблиці будь-яких змін, </a:t>
            </a:r>
            <a:r>
              <a:rPr lang="uk-UA" altLang="en-US" sz="2400" dirty="0" err="1">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rPr>
              <a:t>які теоретично дозволяють зберегти незмінними дані, що містяться в цих таблицях. 8-ме та 9-ме правило вимагають відокремлення кінцевого користувача </a:t>
            </a:r>
            <a:r>
              <a:rPr lang="uk-UA" altLang="en-US" sz="2400" dirty="0" err="1">
                <a:solidFill>
                  <a:schemeClr val="tx1"/>
                </a:solidFill>
                <a:latin typeface="Arial" panose="020B0604020202020204" pitchFamily="34" charset="0"/>
              </a:rPr>
              <a:t>       </a:t>
            </a:r>
            <a:r>
              <a:rPr lang="en-US" altLang="en-US" sz="2400" dirty="0" err="1">
                <a:solidFill>
                  <a:schemeClr val="tx1"/>
                </a:solidFill>
                <a:latin typeface="Arial" panose="020B0604020202020204" pitchFamily="34" charset="0"/>
              </a:rPr>
              <a:t>та додатків від низькорівневої реалізації БД, що </a:t>
            </a:r>
            <a:r>
              <a:rPr lang="en-US" altLang="en-US" sz="2400" dirty="0" err="1">
                <a:gradFill>
                  <a:gsLst>
                    <a:gs pos="0">
                      <a:srgbClr val="E30000"/>
                    </a:gs>
                    <a:gs pos="100000">
                      <a:srgbClr val="760303"/>
                    </a:gs>
                  </a:gsLst>
                  <a:lin scaled="0"/>
                </a:gradFill>
                <a:latin typeface="Arial" panose="020B0604020202020204" pitchFamily="34" charset="0"/>
              </a:rPr>
              <a:t>пов'язано з розмежуванням інтерфейсу (представлень даних) і реалізації (фізичної структури таблиць), </a:t>
            </a:r>
            <a:r>
              <a:rPr lang="uk-UA" altLang="en-US" sz="2400" dirty="0" err="1">
                <a:gradFill>
                  <a:gsLst>
                    <a:gs pos="0">
                      <a:srgbClr val="E30000"/>
                    </a:gs>
                    <a:gs pos="100000">
                      <a:srgbClr val="760303"/>
                    </a:gs>
                  </a:gsLst>
                  <a:lin scaled="0"/>
                </a:gradFill>
                <a:latin typeface="Arial" panose="020B0604020202020204" pitchFamily="34" charset="0"/>
              </a:rPr>
              <a:t>       </a:t>
            </a:r>
            <a:r>
              <a:rPr lang="en-US" altLang="en-US" sz="2400" dirty="0" err="1">
                <a:gradFill>
                  <a:gsLst>
                    <a:gs pos="0">
                      <a:srgbClr val="E30000"/>
                    </a:gs>
                    <a:gs pos="100000">
                      <a:srgbClr val="760303"/>
                    </a:gs>
                  </a:gsLst>
                  <a:lin scaled="0"/>
                </a:gradFill>
                <a:latin typeface="Arial" panose="020B0604020202020204" pitchFamily="34" charset="0"/>
              </a:rPr>
              <a:t>де зміни в реалізації не впливають на інтерфейс, </a:t>
            </a:r>
            <a:r>
              <a:rPr lang="uk-UA" altLang="en-US" sz="2400" dirty="0" err="1">
                <a:gradFill>
                  <a:gsLst>
                    <a:gs pos="0">
                      <a:srgbClr val="E30000"/>
                    </a:gs>
                    <a:gs pos="100000">
                      <a:srgbClr val="760303"/>
                    </a:gs>
                  </a:gsLst>
                  <a:lin scaled="0"/>
                </a:gradFill>
                <a:latin typeface="Arial" panose="020B0604020202020204" pitchFamily="34" charset="0"/>
              </a:rPr>
              <a:t>  </a:t>
            </a:r>
            <a:r>
              <a:rPr lang="en-US" altLang="en-US" sz="2400" dirty="0" err="1">
                <a:gradFill>
                  <a:gsLst>
                    <a:gs pos="0">
                      <a:srgbClr val="E30000"/>
                    </a:gs>
                    <a:gs pos="100000">
                      <a:srgbClr val="760303"/>
                    </a:gs>
                  </a:gsLst>
                  <a:lin scaled="0"/>
                </a:gradFill>
                <a:latin typeface="Arial" panose="020B0604020202020204" pitchFamily="34" charset="0"/>
              </a:rPr>
              <a:t>якщо дані залишаютьс</a:t>
            </a:r>
            <a:r>
              <a:rPr lang="uk-UA" altLang="en-US" sz="2400" dirty="0" err="1">
                <a:gradFill>
                  <a:gsLst>
                    <a:gs pos="0">
                      <a:srgbClr val="E30000"/>
                    </a:gs>
                    <a:gs pos="100000">
                      <a:srgbClr val="760303"/>
                    </a:gs>
                  </a:gsLst>
                  <a:lin scaled="0"/>
                </a:gradFill>
                <a:latin typeface="Arial" panose="020B0604020202020204" pitchFamily="34" charset="0"/>
              </a:rPr>
              <a:t>я</a:t>
            </a:r>
            <a:r>
              <a:rPr lang="en-US" altLang="en-US" sz="2400" dirty="0" err="1">
                <a:gradFill>
                  <a:gsLst>
                    <a:gs pos="0">
                      <a:srgbClr val="E30000"/>
                    </a:gs>
                    <a:gs pos="100000">
                      <a:srgbClr val="760303"/>
                    </a:gs>
                  </a:gsLst>
                  <a:lin scaled="0"/>
                </a:gradFill>
                <a:latin typeface="Arial" panose="020B0604020202020204" pitchFamily="34" charset="0"/>
              </a:rPr>
              <a:t> доступними через відповідні </a:t>
            </a:r>
            <a:r>
              <a:rPr lang="uk-UA" altLang="en-US" sz="2400" dirty="0" err="1">
                <a:gradFill>
                  <a:gsLst>
                    <a:gs pos="0">
                      <a:srgbClr val="E30000"/>
                    </a:gs>
                    <a:gs pos="100000">
                      <a:srgbClr val="760303"/>
                    </a:gs>
                  </a:gsLst>
                  <a:lin scaled="0"/>
                </a:gradFill>
                <a:latin typeface="Arial" panose="020B0604020202020204" pitchFamily="34" charset="0"/>
              </a:rPr>
              <a:t>подання</a:t>
            </a:r>
            <a:r>
              <a:rPr lang="en-US" altLang="en-US" sz="2400" dirty="0" err="1">
                <a:gradFill>
                  <a:gsLst>
                    <a:gs pos="0">
                      <a:srgbClr val="E30000"/>
                    </a:gs>
                    <a:gs pos="100000">
                      <a:srgbClr val="760303"/>
                    </a:gs>
                  </a:gsLst>
                  <a:lin scaled="0"/>
                </a:gradFill>
                <a:latin typeface="Arial" panose="020B0604020202020204" pitchFamily="34" charset="0"/>
              </a:rPr>
              <a:t>.</a:t>
            </a:r>
            <a:endParaRPr lang="en-US" altLang="en-US" sz="24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7" name="Text Box 6041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10. </a:t>
            </a:r>
            <a:r>
              <a:rPr lang="uk-UA" altLang="ru-RU" sz="4200" dirty="0" err="1">
                <a:solidFill>
                  <a:srgbClr val="FFFFFF"/>
                </a:solidFill>
                <a:latin typeface="Arial" panose="020B0604020202020204" pitchFamily="34" charset="0"/>
              </a:rPr>
              <a:t>Підтримка цілісності</a:t>
            </a:r>
            <a:endParaRPr lang="uk-UA" altLang="ru-RU" sz="4200" dirty="0" err="1">
              <a:solidFill>
                <a:srgbClr val="FFFFFF"/>
              </a:solidFill>
              <a:latin typeface="Arial" panose="020B0604020202020204" pitchFamily="34" charset="0"/>
            </a:endParaRPr>
          </a:p>
        </p:txBody>
      </p:sp>
      <p:sp>
        <p:nvSpPr>
          <p:cNvPr id="106498" name="Text Box 60417"/>
          <p:cNvSpPr txBox="1"/>
          <p:nvPr/>
        </p:nvSpPr>
        <p:spPr>
          <a:xfrm>
            <a:off x="609600" y="1457325"/>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gradFill>
                  <a:gsLst>
                    <a:gs pos="0">
                      <a:srgbClr val="E30000"/>
                    </a:gs>
                    <a:gs pos="100000">
                      <a:srgbClr val="760303"/>
                    </a:gs>
                  </a:gsLst>
                  <a:lin scaled="0"/>
                </a:gradFill>
                <a:latin typeface="Arial" panose="020B0604020202020204" pitchFamily="34" charset="0"/>
              </a:rPr>
              <a:t>Мова БД повинна мати змогу визначати обмеження цілісності, і не повинно бути способу їх обійти</a:t>
            </a:r>
            <a:r>
              <a:rPr lang="en-US" altLang="en-US" sz="3200" dirty="0" err="1">
                <a:solidFill>
                  <a:srgbClr val="000000"/>
                </a:solidFill>
                <a:latin typeface="Arial" panose="020B0604020202020204" pitchFamily="34" charset="0"/>
              </a:rPr>
              <a:t>. Правило 10 говорить, що мова бази даних повинна підтримувати обмежувальні умови, накладені на дані</a:t>
            </a:r>
            <a:r>
              <a:rPr lang="uk-UA" altLang="en-US" sz="3200" dirty="0" err="1">
                <a:solidFill>
                  <a:srgbClr val="000000"/>
                </a:solidFill>
                <a:latin typeface="Arial" panose="020B0604020202020204" pitchFamily="34" charset="0"/>
              </a:rPr>
              <a:t>,</a:t>
            </a:r>
            <a:r>
              <a:rPr lang="en-US" altLang="en-US" sz="3200" dirty="0" err="1">
                <a:solidFill>
                  <a:srgbClr val="000000"/>
                </a:solidFill>
                <a:latin typeface="Arial" panose="020B0604020202020204" pitchFamily="34" charset="0"/>
              </a:rPr>
              <a:t> </a:t>
            </a:r>
            <a:r>
              <a:rPr lang="uk-UA" altLang="en-US" sz="3200" dirty="0" err="1">
                <a:solidFill>
                  <a:srgbClr val="000000"/>
                </a:solidFill>
                <a:latin typeface="Arial" panose="020B0604020202020204" pitchFamily="34" charset="0"/>
              </a:rPr>
              <a:t>що вводяться, </a:t>
            </a:r>
            <a:r>
              <a:rPr lang="en-US" altLang="en-US" sz="3200" dirty="0" err="1">
                <a:solidFill>
                  <a:srgbClr val="000000"/>
                </a:solidFill>
                <a:latin typeface="Arial" panose="020B0604020202020204" pitchFamily="34" charset="0"/>
              </a:rPr>
              <a:t>та дії, які можуть бути виконані над даними.</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8545" name="Text Box 61440"/>
          <p:cNvSpPr txBox="1"/>
          <p:nvPr/>
        </p:nvSpPr>
        <p:spPr>
          <a:xfrm>
            <a:off x="195580" y="228600"/>
            <a:ext cx="8735060"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100" dirty="0" err="1">
                <a:solidFill>
                  <a:srgbClr val="FFFFFF"/>
                </a:solidFill>
                <a:latin typeface="Arial" panose="020B0604020202020204" pitchFamily="34" charset="0"/>
              </a:rPr>
              <a:t>11. </a:t>
            </a:r>
            <a:r>
              <a:rPr lang="uk-UA" altLang="ru-RU" sz="4100" dirty="0" err="1">
                <a:solidFill>
                  <a:srgbClr val="FFFFFF"/>
                </a:solidFill>
                <a:latin typeface="Arial" panose="020B0604020202020204" pitchFamily="34" charset="0"/>
              </a:rPr>
              <a:t>Незалежність від розміщення</a:t>
            </a:r>
            <a:endParaRPr lang="uk-UA" altLang="ru-RU" sz="4100" dirty="0" err="1">
              <a:solidFill>
                <a:srgbClr val="FFFFFF"/>
              </a:solidFill>
              <a:latin typeface="Arial" panose="020B0604020202020204" pitchFamily="34" charset="0"/>
            </a:endParaRPr>
          </a:p>
        </p:txBody>
      </p:sp>
      <p:sp>
        <p:nvSpPr>
          <p:cNvPr id="108546" name="Text Box 61441"/>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chemeClr val="tx1"/>
                </a:solidFill>
                <a:latin typeface="Arial" panose="020B0604020202020204" pitchFamily="34" charset="0"/>
              </a:rPr>
              <a:t>Реляційна БД не повинна залежати </a:t>
            </a:r>
            <a:r>
              <a:rPr lang="uk-UA" altLang="en-US" sz="3200" dirty="0" err="1">
                <a:solidFill>
                  <a:schemeClr val="tx1"/>
                </a:solidFill>
                <a:latin typeface="Arial" panose="020B0604020202020204" pitchFamily="34" charset="0"/>
              </a:rPr>
              <a:t>    </a:t>
            </a:r>
            <a:r>
              <a:rPr lang="en-US" altLang="en-US" sz="3200" dirty="0" err="1">
                <a:solidFill>
                  <a:schemeClr val="tx1"/>
                </a:solidFill>
                <a:latin typeface="Arial" panose="020B0604020202020204" pitchFamily="34" charset="0"/>
              </a:rPr>
              <a:t>від потреб конкретного клієнта.</a:t>
            </a:r>
            <a:endParaRPr lang="en-US" altLang="en-US" sz="3200" dirty="0" err="1">
              <a:solidFill>
                <a:schemeClr val="tx1"/>
              </a:solidFill>
              <a:latin typeface="Arial" panose="020B0604020202020204" pitchFamily="34" charset="0"/>
            </a:endParaRPr>
          </a:p>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chemeClr val="tx1"/>
                </a:solidFill>
                <a:latin typeface="Arial" panose="020B0604020202020204" pitchFamily="34" charset="0"/>
              </a:rPr>
              <a:t>Це правило вказує на те, що </a:t>
            </a:r>
            <a:r>
              <a:rPr lang="en-US" altLang="en-US" sz="3200" dirty="0" err="1">
                <a:gradFill>
                  <a:gsLst>
                    <a:gs pos="0">
                      <a:srgbClr val="E30000"/>
                    </a:gs>
                    <a:gs pos="100000">
                      <a:srgbClr val="760303"/>
                    </a:gs>
                  </a:gsLst>
                  <a:lin scaled="0"/>
                </a:gradFill>
                <a:latin typeface="Arial" panose="020B0604020202020204" pitchFamily="34" charset="0"/>
              </a:rPr>
              <a:t>мова БД повинна надавати можливість роботи </a:t>
            </a:r>
            <a:r>
              <a:rPr lang="uk-UA" altLang="en-US" sz="3200" dirty="0" err="1">
                <a:gradFill>
                  <a:gsLst>
                    <a:gs pos="0">
                      <a:srgbClr val="E30000"/>
                    </a:gs>
                    <a:gs pos="100000">
                      <a:srgbClr val="760303"/>
                    </a:gs>
                  </a:gsLst>
                  <a:lin scaled="0"/>
                </a:gradFill>
                <a:latin typeface="Arial" panose="020B0604020202020204" pitchFamily="34" charset="0"/>
              </a:rPr>
              <a:t>   </a:t>
            </a:r>
            <a:r>
              <a:rPr lang="en-US" altLang="en-US" sz="3200" dirty="0" err="1">
                <a:gradFill>
                  <a:gsLst>
                    <a:gs pos="0">
                      <a:srgbClr val="E30000"/>
                    </a:gs>
                    <a:gs pos="100000">
                      <a:srgbClr val="760303"/>
                    </a:gs>
                  </a:gsLst>
                  <a:lin scaled="0"/>
                </a:gradFill>
                <a:latin typeface="Arial" panose="020B0604020202020204" pitchFamily="34" charset="0"/>
              </a:rPr>
              <a:t>з розподіленими даними, що знаходяться на інших комп'ютерах.</a:t>
            </a:r>
            <a:endParaRPr lang="en-US" altLang="en-US" sz="3200" dirty="0" err="1">
              <a:gradFill>
                <a:gsLst>
                  <a:gs pos="0">
                    <a:srgbClr val="E30000"/>
                  </a:gs>
                  <a:gs pos="100000">
                    <a:srgbClr val="760303"/>
                  </a:gs>
                </a:gsLst>
                <a:lin scaled="0"/>
              </a:gradFill>
              <a:latin typeface="Arial" panose="020B0604020202020204" pitchFamily="34" charset="0"/>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3" name="Text Box 6246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12. </a:t>
            </a:r>
            <a:r>
              <a:rPr lang="uk-UA" altLang="ru-RU" sz="4200" dirty="0" err="1">
                <a:solidFill>
                  <a:srgbClr val="FFFFFF"/>
                </a:solidFill>
                <a:latin typeface="Arial" panose="020B0604020202020204" pitchFamily="34" charset="0"/>
              </a:rPr>
              <a:t>Узгодженість мовних рівнів</a:t>
            </a:r>
            <a:endParaRPr lang="uk-UA" altLang="ru-RU" sz="4200" dirty="0" err="1">
              <a:solidFill>
                <a:srgbClr val="FFFFFF"/>
              </a:solidFill>
              <a:latin typeface="Arial" panose="020B0604020202020204" pitchFamily="34" charset="0"/>
            </a:endParaRPr>
          </a:p>
        </p:txBody>
      </p:sp>
      <p:sp>
        <p:nvSpPr>
          <p:cNvPr id="110594" name="Text Box 62465"/>
          <p:cNvSpPr txBox="1"/>
          <p:nvPr/>
        </p:nvSpPr>
        <p:spPr>
          <a:xfrm>
            <a:off x="609600" y="1484313"/>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gradFill>
                  <a:gsLst>
                    <a:gs pos="0">
                      <a:srgbClr val="E30000"/>
                    </a:gs>
                    <a:gs pos="100000">
                      <a:srgbClr val="760303"/>
                    </a:gs>
                  </a:gsLst>
                  <a:lin scaled="0"/>
                </a:gradFill>
                <a:latin typeface="Arial" panose="020B0604020202020204" pitchFamily="34" charset="0"/>
              </a:rPr>
              <a:t>Якщо в БД є низькорівневий мова (яка обробляє один запис за один раз), то повинна бути відсутня можливість використати її для обходу правил і умов цілісності</a:t>
            </a:r>
            <a:r>
              <a:rPr lang="en-US" altLang="en-US" sz="2500" dirty="0" err="1">
                <a:solidFill>
                  <a:srgbClr val="000000"/>
                </a:solidFill>
                <a:latin typeface="Arial" panose="020B0604020202020204" pitchFamily="34" charset="0"/>
              </a:rPr>
              <a:t>, виражених на реляційному мовному рівні високого рівня (який обробляє кілька записів за один раз). Це правило гарантує, що незалежно від рівня абстракції, з яким працює користувач, неможливо порушити цілісність бази даних, використовувати низькорівневі інтерфейси</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 для обходу накладених обмежень і забезпечувати узгодженість та валідність даних.</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Text Box 399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Розподіленість</a:t>
            </a:r>
            <a:r>
              <a:rPr lang="ru-RU" altLang="x-none" sz="4200" dirty="0" err="1">
                <a:solidFill>
                  <a:srgbClr val="FFFFFF"/>
                </a:solidFill>
                <a:latin typeface="Arial" panose="020B0604020202020204" pitchFamily="34" charset="0"/>
              </a:rPr>
              <a:t> БД</a:t>
            </a:r>
            <a:endParaRPr lang="ru-RU" altLang="x-none" sz="4200" dirty="0" err="1">
              <a:solidFill>
                <a:srgbClr val="FFFFFF"/>
              </a:solidFill>
              <a:latin typeface="Arial" panose="020B0604020202020204" pitchFamily="34" charset="0"/>
            </a:endParaRPr>
          </a:p>
        </p:txBody>
      </p:sp>
      <p:sp>
        <p:nvSpPr>
          <p:cNvPr id="65538" name="Text Box 39937"/>
          <p:cNvSpPr txBox="1"/>
          <p:nvPr/>
        </p:nvSpPr>
        <p:spPr>
          <a:xfrm>
            <a:off x="609600" y="1600200"/>
            <a:ext cx="7924800"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solidFill>
                  <a:srgbClr val="000000"/>
                </a:solidFill>
                <a:latin typeface="Arial" panose="020B0604020202020204" pitchFamily="34" charset="0"/>
              </a:rPr>
              <a:t>За ступенем розподіленості БД поділяють на:</a:t>
            </a:r>
            <a:endParaRPr lang="en-US" altLang="en-US" sz="3200" dirty="0" err="1">
              <a:solidFill>
                <a:srgbClr val="000000"/>
              </a:solidFill>
              <a:latin typeface="Arial" panose="020B0604020202020204" pitchFamily="34" charset="0"/>
            </a:endParaRPr>
          </a:p>
          <a:p>
            <a:pPr marL="457200" indent="-457200" defTabSz="457200">
              <a:spcBef>
                <a:spcPts val="8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Локальні </a:t>
            </a:r>
            <a:r>
              <a:rPr lang="en-US" altLang="en-US" sz="3200" dirty="0" err="1">
                <a:solidFill>
                  <a:srgbClr val="000000"/>
                </a:solidFill>
                <a:latin typeface="Arial" panose="020B0604020202020204" pitchFamily="34" charset="0"/>
              </a:rPr>
              <a:t>БД (усі частини локальної БД розміщуються на одному комп'ютері)</a:t>
            </a:r>
            <a:endParaRPr lang="en-US" altLang="en-US" sz="3200" dirty="0" err="1">
              <a:solidFill>
                <a:srgbClr val="000000"/>
              </a:solidFill>
              <a:latin typeface="Arial" panose="020B0604020202020204" pitchFamily="34" charset="0"/>
            </a:endParaRPr>
          </a:p>
          <a:p>
            <a:pPr marL="457200" indent="-457200" defTabSz="457200">
              <a:spcBef>
                <a:spcPts val="800"/>
              </a:spcBef>
              <a:buClrTx/>
              <a:buSzPct val="80000"/>
              <a:buFont typeface="Arial" panose="020B0604020202020204" pitchFamily="34" charset="0"/>
              <a:buChar char="•"/>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b="1" dirty="0" err="1">
                <a:solidFill>
                  <a:srgbClr val="000000"/>
                </a:solidFill>
                <a:latin typeface="Arial" panose="020B0604020202020204" pitchFamily="34" charset="0"/>
              </a:rPr>
              <a:t>Розподілені </a:t>
            </a:r>
            <a:r>
              <a:rPr lang="en-US" altLang="en-US" sz="3200" dirty="0" err="1">
                <a:solidFill>
                  <a:srgbClr val="000000"/>
                </a:solidFill>
                <a:latin typeface="Arial" panose="020B0604020202020204" pitchFamily="34" charset="0"/>
              </a:rPr>
              <a:t>БД (частини БД можуть розміщуватися на двох і більше комп'ютерах)</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5" name="Text Box 4096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Способ</a:t>
            </a:r>
            <a:r>
              <a:rPr lang="uk-UA" altLang="ru-RU" sz="4200" dirty="0" err="1">
                <a:solidFill>
                  <a:srgbClr val="FFFFFF"/>
                </a:solidFill>
                <a:latin typeface="Arial" panose="020B0604020202020204" pitchFamily="34" charset="0"/>
              </a:rPr>
              <a:t>и</a:t>
            </a:r>
            <a:r>
              <a:rPr lang="ru-RU" altLang="x-none" sz="4200" dirty="0" err="1">
                <a:solidFill>
                  <a:srgbClr val="FFFFFF"/>
                </a:solidFill>
                <a:latin typeface="Arial" panose="020B0604020202020204" pitchFamily="34" charset="0"/>
              </a:rPr>
              <a:t> доступ</a:t>
            </a:r>
            <a:r>
              <a:rPr lang="uk-UA" altLang="ru-RU" sz="4200" dirty="0" err="1">
                <a:solidFill>
                  <a:srgbClr val="FFFFFF"/>
                </a:solidFill>
                <a:latin typeface="Arial" panose="020B0604020202020204" pitchFamily="34" charset="0"/>
              </a:rPr>
              <a:t>у</a:t>
            </a:r>
            <a:r>
              <a:rPr lang="ru-RU" altLang="x-none" sz="4200" dirty="0" err="1">
                <a:solidFill>
                  <a:srgbClr val="FFFFFF"/>
                </a:solidFill>
                <a:latin typeface="Arial" panose="020B0604020202020204" pitchFamily="34" charset="0"/>
              </a:rPr>
              <a:t> С</a:t>
            </a:r>
            <a:r>
              <a:rPr lang="uk-UA" altLang="ru-RU" sz="4200" dirty="0" err="1">
                <a:solidFill>
                  <a:srgbClr val="FFFFFF"/>
                </a:solidFill>
                <a:latin typeface="Arial" panose="020B0604020202020204" pitchFamily="34" charset="0"/>
              </a:rPr>
              <a:t>К</a:t>
            </a:r>
            <a:r>
              <a:rPr lang="ru-RU" altLang="x-none" sz="4200" dirty="0" err="1">
                <a:solidFill>
                  <a:srgbClr val="FFFFFF"/>
                </a:solidFill>
                <a:latin typeface="Arial" panose="020B0604020202020204" pitchFamily="34" charset="0"/>
              </a:rPr>
              <a:t>БД </a:t>
            </a:r>
            <a:r>
              <a:rPr lang="uk-UA" altLang="ru-RU" sz="4200" dirty="0" err="1">
                <a:solidFill>
                  <a:srgbClr val="FFFFFF"/>
                </a:solidFill>
                <a:latin typeface="Arial" panose="020B0604020202020204" pitchFamily="34" charset="0"/>
              </a:rPr>
              <a:t>до</a:t>
            </a:r>
            <a:r>
              <a:rPr lang="ru-RU" altLang="x-none" sz="4200" dirty="0" err="1">
                <a:solidFill>
                  <a:srgbClr val="FFFFFF"/>
                </a:solidFill>
                <a:latin typeface="Arial" panose="020B0604020202020204" pitchFamily="34" charset="0"/>
              </a:rPr>
              <a:t> БД</a:t>
            </a:r>
            <a:endParaRPr lang="ru-RU" altLang="x-none" sz="4200" dirty="0" err="1">
              <a:solidFill>
                <a:srgbClr val="FFFFFF"/>
              </a:solidFill>
              <a:latin typeface="Arial" panose="020B0604020202020204" pitchFamily="34" charset="0"/>
            </a:endParaRPr>
          </a:p>
        </p:txBody>
      </p:sp>
      <p:sp>
        <p:nvSpPr>
          <p:cNvPr id="67586" name="Text Box 4096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Файл-серверні</a:t>
            </a:r>
            <a:r>
              <a:rPr lang="en-US" altLang="en-US" sz="3200" dirty="0" err="1">
                <a:solidFill>
                  <a:srgbClr val="000000"/>
                </a:solidFill>
                <a:latin typeface="Arial" panose="020B0604020202020204" pitchFamily="34" charset="0"/>
              </a:rPr>
              <a:t> (Microsoft Access, FoxPro)</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Клієнт-серверні</a:t>
            </a:r>
            <a:r>
              <a:rPr lang="en-US" altLang="en-US" sz="3200" dirty="0" err="1">
                <a:solidFill>
                  <a:srgbClr val="000000"/>
                </a:solidFill>
                <a:latin typeface="Arial" panose="020B0604020202020204" pitchFamily="34" charset="0"/>
              </a:rPr>
              <a:t> (Oracle, Microsoft SQL Server, Firebird, DB2, PostgreSQL, MySQL)</a:t>
            </a:r>
            <a:endParaRPr lang="en-US" altLang="en-US" sz="3200"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3200" b="1" dirty="0" err="1">
                <a:solidFill>
                  <a:srgbClr val="000000"/>
                </a:solidFill>
                <a:latin typeface="Arial" panose="020B0604020202020204" pitchFamily="34" charset="0"/>
              </a:rPr>
              <a:t>Вбудовані </a:t>
            </a:r>
            <a:r>
              <a:rPr lang="en-US" altLang="en-US" sz="3200" dirty="0" err="1">
                <a:solidFill>
                  <a:srgbClr val="000000"/>
                </a:solidFill>
                <a:latin typeface="Arial" panose="020B0604020202020204" pitchFamily="34" charset="0"/>
              </a:rPr>
              <a:t>(СУБД SQLite - використовується в Android, iOS, вбудована в браузери)</a:t>
            </a:r>
            <a:endParaRPr lang="en-US" altLang="en-US" sz="3200" dirty="0" err="1">
              <a:solidFill>
                <a:srgbClr val="000000"/>
              </a:solidFill>
              <a:latin typeface="Arial" panose="020B0604020202020204" pitchFamily="34"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Text Box 4198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Понят</a:t>
            </a:r>
            <a:r>
              <a:rPr lang="uk-UA" altLang="ru-RU" sz="4200" dirty="0" err="1">
                <a:solidFill>
                  <a:srgbClr val="FFFFFF"/>
                </a:solidFill>
                <a:latin typeface="Arial" panose="020B0604020202020204" pitchFamily="34" charset="0"/>
              </a:rPr>
              <a:t>тя</a:t>
            </a:r>
            <a:r>
              <a:rPr lang="ru-RU" altLang="x-none" sz="4200" dirty="0" err="1">
                <a:solidFill>
                  <a:srgbClr val="FFFFFF"/>
                </a:solidFill>
                <a:latin typeface="Arial" panose="020B0604020202020204" pitchFamily="34" charset="0"/>
              </a:rPr>
              <a:t> «файл-сервер»</a:t>
            </a:r>
            <a:endParaRPr lang="ru-RU" altLang="x-none" sz="4200" dirty="0" err="1">
              <a:solidFill>
                <a:srgbClr val="FFFFFF"/>
              </a:solidFill>
              <a:latin typeface="Arial" panose="020B0604020202020204" pitchFamily="34" charset="0"/>
            </a:endParaRPr>
          </a:p>
        </p:txBody>
      </p:sp>
      <p:sp>
        <p:nvSpPr>
          <p:cNvPr id="69634" name="Text Box 41985"/>
          <p:cNvSpPr txBox="1"/>
          <p:nvPr/>
        </p:nvSpPr>
        <p:spPr>
          <a:xfrm>
            <a:off x="539750" y="1457325"/>
            <a:ext cx="801306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b="1" dirty="0" err="1">
                <a:solidFill>
                  <a:srgbClr val="000000"/>
                </a:solidFill>
                <a:latin typeface="Arial" panose="020B0604020202020204" pitchFamily="34" charset="0"/>
              </a:rPr>
              <a:t>Файл-сервер</a:t>
            </a:r>
            <a:r>
              <a:rPr lang="en-US" altLang="en-US" sz="2900" dirty="0" err="1">
                <a:solidFill>
                  <a:srgbClr val="000000"/>
                </a:solidFill>
                <a:latin typeface="Arial" panose="020B0604020202020204" pitchFamily="34" charset="0"/>
              </a:rPr>
              <a:t> — це сервер (сервер — спеціалізоване обладнання для виконання на ньому сервісного програмного забезпечення), призначений для виконання файлових операцій введення-виведення і зберігання файлів будь-якого типу. </a:t>
            </a:r>
            <a:r>
              <a:rPr lang="uk-UA" altLang="en-US" sz="2900" dirty="0" err="1">
                <a:solidFill>
                  <a:srgbClr val="000000"/>
                </a:solidFill>
                <a:latin typeface="Arial" panose="020B0604020202020204" pitchFamily="34" charset="0"/>
              </a:rPr>
              <a:t>              </a:t>
            </a:r>
            <a:r>
              <a:rPr lang="en-US" altLang="en-US" sz="2900" dirty="0" err="1">
                <a:solidFill>
                  <a:srgbClr val="000000"/>
                </a:solidFill>
                <a:latin typeface="Arial" panose="020B0604020202020204" pitchFamily="34" charset="0"/>
              </a:rPr>
              <a:t>Як правило, має великий обсяг дискового простору для забезпечення безперебійної роботи та підвищеної швидкості запису </a:t>
            </a:r>
            <a:r>
              <a:rPr lang="uk-UA" altLang="en-US" sz="2900" dirty="0" err="1">
                <a:solidFill>
                  <a:srgbClr val="000000"/>
                </a:solidFill>
                <a:latin typeface="Arial" panose="020B0604020202020204" pitchFamily="34" charset="0"/>
              </a:rPr>
              <a:t>      </a:t>
            </a:r>
            <a:r>
              <a:rPr lang="en-US" altLang="en-US" sz="2900" dirty="0" err="1">
                <a:solidFill>
                  <a:srgbClr val="000000"/>
                </a:solidFill>
                <a:latin typeface="Arial" panose="020B0604020202020204" pitchFamily="34" charset="0"/>
              </a:rPr>
              <a:t>та читання даних.</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3788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Визначення БД</a:t>
            </a:r>
            <a:endParaRPr lang="uk-UA" altLang="ru-RU" sz="4200" dirty="0" err="1">
              <a:solidFill>
                <a:srgbClr val="FFFFFF"/>
              </a:solidFill>
              <a:latin typeface="Arial" panose="020B0604020202020204" pitchFamily="34" charset="0"/>
            </a:endParaRPr>
          </a:p>
        </p:txBody>
      </p:sp>
      <p:sp>
        <p:nvSpPr>
          <p:cNvPr id="61442" name="Text Box 37889"/>
          <p:cNvSpPr txBox="1"/>
          <p:nvPr/>
        </p:nvSpPr>
        <p:spPr>
          <a:xfrm>
            <a:off x="588010" y="1484630"/>
            <a:ext cx="7962900" cy="4419600"/>
          </a:xfrm>
          <a:prstGeom prst="rect">
            <a:avLst/>
          </a:prstGeom>
          <a:noFill/>
          <a:ln w="9525">
            <a:noFill/>
          </a:ln>
        </p:spPr>
        <p:txBody>
          <a:bodyPr wrap="square" lIns="91440" tIns="45720" rIns="91440" bIns="45720" anchor="t" anchorCtr="0"/>
          <a:p>
            <a:pPr defTabSz="457200">
              <a:spcBef>
                <a:spcPts val="75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800" b="1" dirty="0" err="1">
                <a:solidFill>
                  <a:srgbClr val="FF0000"/>
                </a:solidFill>
                <a:latin typeface="Arial" panose="020B0604020202020204" pitchFamily="34" charset="0"/>
              </a:rPr>
              <a:t>База даних — це структуроване сховище даних, організоване та кероване за допомогою системи управління базами даних (СУБД), яка надає механізми для зберігання, витягування, оновлення та захисту логічно пов'язаних даних, забезпечуючи їх цілісність, безпеку та доступність.</a:t>
            </a:r>
            <a:endParaRPr lang="en-US" altLang="en-US" sz="2800" b="1" dirty="0" err="1">
              <a:solidFill>
                <a:srgbClr val="FF0000"/>
              </a:solidFill>
              <a:latin typeface="Arial" panose="020B0604020202020204" pitchFamily="34" charset="0"/>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Text Box 4300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Особливості файл-серверу</a:t>
            </a:r>
            <a:endParaRPr lang="uk-UA" altLang="ru-RU" sz="4200" dirty="0" err="1">
              <a:solidFill>
                <a:srgbClr val="FFFFFF"/>
              </a:solidFill>
              <a:latin typeface="Arial" panose="020B0604020202020204" pitchFamily="34" charset="0"/>
            </a:endParaRPr>
          </a:p>
        </p:txBody>
      </p:sp>
      <p:sp>
        <p:nvSpPr>
          <p:cNvPr id="71682" name="Text Box 43009"/>
          <p:cNvSpPr txBox="1"/>
          <p:nvPr/>
        </p:nvSpPr>
        <p:spPr>
          <a:xfrm>
            <a:off x="539750" y="1412875"/>
            <a:ext cx="8135938" cy="4419600"/>
          </a:xfrm>
          <a:prstGeom prst="rect">
            <a:avLst/>
          </a:prstGeom>
          <a:noFill/>
          <a:ln w="9525">
            <a:noFill/>
          </a:ln>
        </p:spPr>
        <p:txBody>
          <a:bodyPr wrap="square" lIns="91440" tIns="45720" rIns="91440" bIns="45720" anchor="t" anchorCtr="0"/>
          <a:p>
            <a:pPr defTabSz="457200">
              <a:spcBef>
                <a:spcPts val="7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900" dirty="0" err="1">
                <a:solidFill>
                  <a:srgbClr val="000000"/>
                </a:solidFill>
                <a:latin typeface="Arial" panose="020B0604020202020204" pitchFamily="34" charset="0"/>
              </a:rPr>
              <a:t>Функції сервера зазвичай обмежуються </a:t>
            </a:r>
            <a:r>
              <a:rPr lang="en-US" altLang="en-US" sz="2900" b="1" dirty="0" err="1">
                <a:solidFill>
                  <a:srgbClr val="000000"/>
                </a:solidFill>
                <a:latin typeface="Arial" panose="020B0604020202020204" pitchFamily="34" charset="0"/>
              </a:rPr>
              <a:t>зберіганням даних</a:t>
            </a:r>
            <a:r>
              <a:rPr lang="en-US" altLang="en-US" sz="2900" dirty="0" err="1">
                <a:solidFill>
                  <a:srgbClr val="000000"/>
                </a:solidFill>
                <a:latin typeface="Arial" panose="020B0604020202020204" pitchFamily="34" charset="0"/>
              </a:rPr>
              <a:t> (можливо також зберіганням виконуваних файлів), </a:t>
            </a:r>
            <a:r>
              <a:rPr lang="en-US" altLang="en-US" sz="2900" dirty="0" err="1">
                <a:gradFill>
                  <a:gsLst>
                    <a:gs pos="0">
                      <a:srgbClr val="E30000"/>
                    </a:gs>
                    <a:gs pos="100000">
                      <a:srgbClr val="760303"/>
                    </a:gs>
                  </a:gsLst>
                  <a:lin scaled="0"/>
                </a:gradFill>
                <a:latin typeface="Arial" panose="020B0604020202020204" pitchFamily="34" charset="0"/>
              </a:rPr>
              <a:t>обробка даних відбувається виключно на стороні клієнта</a:t>
            </a:r>
            <a:r>
              <a:rPr lang="en-US" altLang="en-US" sz="2900" dirty="0" err="1">
                <a:solidFill>
                  <a:srgbClr val="000000"/>
                </a:solidFill>
                <a:latin typeface="Arial" panose="020B0604020202020204" pitchFamily="34" charset="0"/>
              </a:rPr>
              <a:t>. Кількість клієнтів обмежена десятками через неможливість одночасного доступу на запис до одного файлу. Однак клієнтів може бути більше, якщо вони звертаються до файлів виключно в режимі читання.</a:t>
            </a:r>
            <a:endParaRPr lang="en-US" altLang="en-US" sz="2900" dirty="0" err="1">
              <a:solidFill>
                <a:srgbClr val="000000"/>
              </a:solidFill>
              <a:latin typeface="Arial" panose="020B0604020202020204" pitchFamily="34" charset="0"/>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29" name="Text Box 4403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Переваги та недоліки ФСА</a:t>
            </a:r>
            <a:endParaRPr lang="uk-UA" altLang="ru-RU" sz="4200" dirty="0" err="1">
              <a:solidFill>
                <a:srgbClr val="FFFFFF"/>
              </a:solidFill>
              <a:latin typeface="Arial" panose="020B0604020202020204" pitchFamily="34" charset="0"/>
            </a:endParaRPr>
          </a:p>
        </p:txBody>
      </p:sp>
      <p:sp>
        <p:nvSpPr>
          <p:cNvPr id="73730" name="Text Box 44033"/>
          <p:cNvSpPr txBox="1"/>
          <p:nvPr/>
        </p:nvSpPr>
        <p:spPr>
          <a:xfrm>
            <a:off x="468313" y="1385888"/>
            <a:ext cx="8135937"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Переваги:</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 низька вартість розробки</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 висока швидкість розробки</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 невисока вартість оновлення та зміни ПЗ</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Недоліки:</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 збільшення числа клієнтів різко підвищує обсяг трафіку та навантаження на мережі передачі даних</a:t>
            </a:r>
            <a:endParaRPr lang="en-US" altLang="en-US" sz="2500" dirty="0" err="1">
              <a:solidFill>
                <a:srgbClr val="000000"/>
              </a:solidFill>
              <a:latin typeface="Arial" panose="020B0604020202020204" pitchFamily="34" charset="0"/>
            </a:endParaRPr>
          </a:p>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 високі витрати на модернізацію та супроводження сервісів бізнес-логіки на кожній клієнтській робочій станції</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7" name="Text Box 4505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Поняття </a:t>
            </a:r>
            <a:r>
              <a:rPr lang="ru-RU" altLang="x-none" sz="4200" dirty="0" err="1">
                <a:solidFill>
                  <a:srgbClr val="FFFFFF"/>
                </a:solidFill>
                <a:sym typeface="+mn-ea"/>
              </a:rPr>
              <a:t>«</a:t>
            </a:r>
            <a:r>
              <a:rPr lang="uk-UA" altLang="ru-RU" sz="4200" dirty="0" err="1">
                <a:solidFill>
                  <a:srgbClr val="FFFFFF"/>
                </a:solidFill>
                <a:latin typeface="Arial" panose="020B0604020202020204" pitchFamily="34" charset="0"/>
              </a:rPr>
              <a:t>клієнт-сервер</a:t>
            </a:r>
            <a:r>
              <a:rPr lang="ru-RU" altLang="x-none" sz="4200" dirty="0" err="1">
                <a:solidFill>
                  <a:srgbClr val="FFFFFF"/>
                </a:solidFill>
                <a:sym typeface="+mn-ea"/>
              </a:rPr>
              <a:t>»</a:t>
            </a:r>
            <a:endParaRPr lang="uk-UA" altLang="ru-RU" sz="4200" dirty="0" err="1">
              <a:solidFill>
                <a:srgbClr val="FFFFFF"/>
              </a:solidFill>
              <a:latin typeface="Arial" panose="020B0604020202020204" pitchFamily="34" charset="0"/>
            </a:endParaRPr>
          </a:p>
        </p:txBody>
      </p:sp>
      <p:sp>
        <p:nvSpPr>
          <p:cNvPr id="75778" name="Text Box 45057"/>
          <p:cNvSpPr txBox="1"/>
          <p:nvPr/>
        </p:nvSpPr>
        <p:spPr>
          <a:xfrm>
            <a:off x="396875" y="1341438"/>
            <a:ext cx="8207375" cy="4419600"/>
          </a:xfrm>
          <a:prstGeom prst="rect">
            <a:avLst/>
          </a:prstGeom>
          <a:noFill/>
          <a:ln w="9525">
            <a:noFill/>
          </a:ln>
        </p:spPr>
        <p:txBody>
          <a:bodyPr wrap="square" lIns="91440" tIns="45720" rIns="91440" bIns="45720" anchor="t" anchorCtr="0"/>
          <a:p>
            <a:pPr defTabSz="457200">
              <a:spcBef>
                <a:spcPts val="62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2500" dirty="0" err="1">
                <a:solidFill>
                  <a:srgbClr val="000000"/>
                </a:solidFill>
                <a:latin typeface="Arial" panose="020B0604020202020204" pitchFamily="34" charset="0"/>
              </a:rPr>
              <a:t>Клієнт-серверна СУБД дозволяє обмінюватися клієнту та серверу мінімально необхідними об'ємами інформації. </a:t>
            </a:r>
            <a:r>
              <a:rPr lang="en-US" altLang="en-US" sz="2500" dirty="0" err="1">
                <a:gradFill>
                  <a:gsLst>
                    <a:gs pos="0">
                      <a:srgbClr val="E30000"/>
                    </a:gs>
                    <a:gs pos="100000">
                      <a:srgbClr val="760303"/>
                    </a:gs>
                  </a:gsLst>
                  <a:lin scaled="0"/>
                </a:gradFill>
                <a:latin typeface="Arial" panose="020B0604020202020204" pitchFamily="34" charset="0"/>
              </a:rPr>
              <a:t>При цьому основне обчислювальне навантаження лягає на сервер</a:t>
            </a:r>
            <a:r>
              <a:rPr lang="en-US" altLang="en-US" sz="2500" dirty="0" err="1">
                <a:solidFill>
                  <a:srgbClr val="000000"/>
                </a:solidFill>
                <a:latin typeface="Arial" panose="020B0604020202020204" pitchFamily="34" charset="0"/>
              </a:rPr>
              <a:t>. Клієнт може виконувати функції попередньої обробки перед передачею інформації серверу, але в основному його функції полягають у організації доступу користувача до сервера.</a:t>
            </a:r>
            <a:endParaRPr lang="en-US" altLang="en-US" sz="2500" dirty="0" err="1">
              <a:solidFill>
                <a:srgbClr val="000000"/>
              </a:solidFill>
              <a:latin typeface="Arial" panose="020B0604020202020204" pitchFamily="34" charset="0"/>
            </a:endParaRPr>
          </a:p>
        </p:txBody>
      </p:sp>
      <p:sp>
        <p:nvSpPr>
          <p:cNvPr id="75779" name="Rectangles 45058"/>
          <p:cNvSpPr/>
          <p:nvPr/>
        </p:nvSpPr>
        <p:spPr>
          <a:xfrm>
            <a:off x="1331913" y="6453188"/>
            <a:ext cx="7038975" cy="369570"/>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dirty="0" err="1">
              <a:solidFill>
                <a:srgbClr val="000000"/>
              </a:solidFill>
              <a:latin typeface="Arial" panose="020B0604020202020204" pitchFamily="34" charset="0"/>
            </a:endParaRPr>
          </a:p>
        </p:txBody>
      </p:sp>
      <p:pic>
        <p:nvPicPr>
          <p:cNvPr id="2" name="Picture 1" descr="1-Укр"/>
          <p:cNvPicPr>
            <a:picLocks noChangeAspect="1"/>
          </p:cNvPicPr>
          <p:nvPr/>
        </p:nvPicPr>
        <p:blipFill>
          <a:blip r:embed="rId1"/>
          <a:stretch>
            <a:fillRect/>
          </a:stretch>
        </p:blipFill>
        <p:spPr>
          <a:xfrm>
            <a:off x="2370455" y="4103370"/>
            <a:ext cx="4523105" cy="2635250"/>
          </a:xfrm>
          <a:prstGeom prst="rect">
            <a:avLst/>
          </a:prstGeom>
        </p:spPr>
      </p:pic>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5" name="Text Box 46080"/>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Переваги КСА</a:t>
            </a:r>
            <a:endParaRPr lang="uk-UA" altLang="ru-RU" sz="4200" dirty="0" err="1">
              <a:solidFill>
                <a:srgbClr val="FFFFFF"/>
              </a:solidFill>
              <a:latin typeface="Arial" panose="020B0604020202020204" pitchFamily="34" charset="0"/>
            </a:endParaRPr>
          </a:p>
        </p:txBody>
      </p:sp>
      <p:sp>
        <p:nvSpPr>
          <p:cNvPr id="77826" name="Text Box 46081"/>
          <p:cNvSpPr txBox="1"/>
          <p:nvPr/>
        </p:nvSpPr>
        <p:spPr>
          <a:xfrm>
            <a:off x="609600" y="1600200"/>
            <a:ext cx="7924800" cy="4419600"/>
          </a:xfrm>
          <a:prstGeom prst="rect">
            <a:avLst/>
          </a:prstGeom>
          <a:noFill/>
          <a:ln w="9525">
            <a:noFill/>
          </a:ln>
        </p:spPr>
        <p:txBody>
          <a:bodyPr wrap="square" lIns="91440" tIns="45720" rIns="91440" bIns="45720" anchor="t" anchorCtr="0"/>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Відсутність дублювання коду програми-сервера програмами-клієнтами</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Оскільки всі обчислення виконуються на сервері, вимоги до комп'ютерів, на яких встановлений клієнт, знижуються</a:t>
            </a:r>
            <a:endParaRPr lang="en-US" altLang="en-US" sz="2500" dirty="0" err="1">
              <a:solidFill>
                <a:srgbClr val="000000"/>
              </a:solidFill>
              <a:latin typeface="Arial" panose="020B0604020202020204" pitchFamily="34" charset="0"/>
            </a:endParaRPr>
          </a:p>
          <a:p>
            <a:pPr marL="341630" indent="-341630" defTabSz="457200">
              <a:spcBef>
                <a:spcPts val="625"/>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dirty="0" err="1">
                <a:solidFill>
                  <a:srgbClr val="000000"/>
                </a:solidFill>
                <a:latin typeface="Arial" panose="020B0604020202020204" pitchFamily="34" charset="0"/>
              </a:rPr>
              <a:t>Всі дані зберігаються на сервері, який,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як правило, захищений набагато краще </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за більшість клієнтів. На сервері легше організувати контроль повноважень, щоб дозволяти доступ до даних тільки клієнтам</a:t>
            </a:r>
            <a:r>
              <a:rPr lang="uk-UA" altLang="en-US" sz="2500" dirty="0" err="1">
                <a:solidFill>
                  <a:srgbClr val="000000"/>
                </a:solidFill>
                <a:latin typeface="Arial" panose="020B0604020202020204" pitchFamily="34" charset="0"/>
              </a:rPr>
              <a:t>          </a:t>
            </a:r>
            <a:r>
              <a:rPr lang="en-US" altLang="en-US" sz="2500" dirty="0" err="1">
                <a:solidFill>
                  <a:srgbClr val="000000"/>
                </a:solidFill>
                <a:latin typeface="Arial" panose="020B0604020202020204" pitchFamily="34" charset="0"/>
              </a:rPr>
              <a:t> з відповідними правами доступу</a:t>
            </a:r>
            <a:endParaRPr lang="en-US" altLang="en-US" sz="2500" dirty="0" err="1">
              <a:solidFill>
                <a:srgbClr val="000000"/>
              </a:solidFill>
              <a:latin typeface="Arial" panose="020B0604020202020204" pitchFamily="34"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3" name="Text Box 47104"/>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Недоліки КСА</a:t>
            </a:r>
            <a:endParaRPr lang="uk-UA" altLang="ru-RU" sz="4200" dirty="0" err="1">
              <a:solidFill>
                <a:srgbClr val="FFFFFF"/>
              </a:solidFill>
              <a:latin typeface="Arial" panose="020B0604020202020204" pitchFamily="34" charset="0"/>
            </a:endParaRPr>
          </a:p>
        </p:txBody>
      </p:sp>
      <p:sp>
        <p:nvSpPr>
          <p:cNvPr id="79874" name="Text Box 47105"/>
          <p:cNvSpPr txBox="1"/>
          <p:nvPr/>
        </p:nvSpPr>
        <p:spPr>
          <a:xfrm>
            <a:off x="608013" y="1412875"/>
            <a:ext cx="7924800" cy="4419600"/>
          </a:xfrm>
          <a:prstGeom prst="rect">
            <a:avLst/>
          </a:prstGeom>
          <a:noFill/>
          <a:ln w="9525">
            <a:noFill/>
          </a:ln>
        </p:spPr>
        <p:txBody>
          <a:bodyPr wrap="square" lIns="91440" tIns="45720" rIns="91440" bIns="45720" anchor="t" anchorCtr="0"/>
          <a:p>
            <a:pPr marL="341630" indent="-341630" defTabSz="457200">
              <a:spcBef>
                <a:spcPts val="65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err="1">
                <a:solidFill>
                  <a:srgbClr val="000000"/>
                </a:solidFill>
                <a:latin typeface="Arial" panose="020B0604020202020204" pitchFamily="34" charset="0"/>
              </a:rPr>
              <a:t>Несправність сервера може зробити непрацездатною всю обчислювальну мережу. Несправним сервером слід вважати сервер, продуктивності якого не вистачає для обслуговування всіх клієнтів, а також сервер, що перебуває на ремонті, профілактиці тощо</a:t>
            </a:r>
            <a:endParaRPr lang="en-US" altLang="en-US" sz="2600" dirty="0" err="1">
              <a:solidFill>
                <a:srgbClr val="000000"/>
              </a:solidFill>
              <a:latin typeface="Arial" panose="020B0604020202020204" pitchFamily="34" charset="0"/>
            </a:endParaRPr>
          </a:p>
          <a:p>
            <a:pPr marL="341630" indent="-341630" defTabSz="457200">
              <a:spcBef>
                <a:spcPts val="65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err="1">
                <a:solidFill>
                  <a:srgbClr val="000000"/>
                </a:solidFill>
                <a:latin typeface="Arial" panose="020B0604020202020204" pitchFamily="34" charset="0"/>
              </a:rPr>
              <a:t>Підтримка роботи цієї системи вимагає окремого спеціаліста — системного адміністратора</a:t>
            </a:r>
            <a:endParaRPr lang="en-US" altLang="en-US" sz="2600" dirty="0" err="1">
              <a:solidFill>
                <a:srgbClr val="000000"/>
              </a:solidFill>
              <a:latin typeface="Arial" panose="020B0604020202020204" pitchFamily="34" charset="0"/>
            </a:endParaRPr>
          </a:p>
          <a:p>
            <a:pPr marL="341630" indent="-341630" defTabSz="457200">
              <a:spcBef>
                <a:spcPts val="65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600" dirty="0" err="1">
                <a:solidFill>
                  <a:srgbClr val="000000"/>
                </a:solidFill>
                <a:latin typeface="Arial" panose="020B0604020202020204" pitchFamily="34" charset="0"/>
              </a:rPr>
              <a:t>Висока вартість обладнання</a:t>
            </a:r>
            <a:endParaRPr lang="en-US" altLang="en-US" sz="2600" dirty="0" err="1">
              <a:solidFill>
                <a:srgbClr val="000000"/>
              </a:solidFill>
              <a:latin typeface="Arial" panose="020B0604020202020204" pitchFamily="34" charset="0"/>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1" name="Text Box 48128"/>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Вбудовані системи</a:t>
            </a:r>
            <a:endParaRPr lang="uk-UA" altLang="ru-RU" sz="4200" dirty="0" err="1">
              <a:solidFill>
                <a:srgbClr val="FFFFFF"/>
              </a:solidFill>
              <a:latin typeface="Arial" panose="020B0604020202020204" pitchFamily="34" charset="0"/>
            </a:endParaRPr>
          </a:p>
        </p:txBody>
      </p:sp>
      <p:sp>
        <p:nvSpPr>
          <p:cNvPr id="81922" name="Text Box 48129"/>
          <p:cNvSpPr txBox="1"/>
          <p:nvPr/>
        </p:nvSpPr>
        <p:spPr>
          <a:xfrm>
            <a:off x="539750" y="1341438"/>
            <a:ext cx="8208963" cy="4419600"/>
          </a:xfrm>
          <a:prstGeom prst="rect">
            <a:avLst/>
          </a:prstGeom>
          <a:noFill/>
          <a:ln w="9525">
            <a:noFill/>
          </a:ln>
        </p:spPr>
        <p:txBody>
          <a:bodyPr wrap="square" lIns="91440" tIns="45720" rIns="91440" bIns="45720" anchor="t" anchorCtr="0"/>
          <a:p>
            <a:pPr defTabSz="457200">
              <a:spcBef>
                <a:spcPts val="800"/>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200" dirty="0" err="1">
                <a:gradFill>
                  <a:gsLst>
                    <a:gs pos="0">
                      <a:srgbClr val="E30000"/>
                    </a:gs>
                    <a:gs pos="100000">
                      <a:srgbClr val="760303"/>
                    </a:gs>
                  </a:gsLst>
                  <a:lin scaled="0"/>
                </a:gradFill>
                <a:latin typeface="Arial" panose="020B0604020202020204" pitchFamily="34" charset="0"/>
              </a:rPr>
              <a:t>Вбудована система управління базами даних — архітектура систем управління базами даних, коли СУБД тісно пов'язана з програмою і працює на тому ж пристрої, не вимагаючи професійного адміністрування</a:t>
            </a:r>
            <a:r>
              <a:rPr lang="en-US" altLang="en-US" sz="3200" dirty="0" err="1">
                <a:solidFill>
                  <a:srgbClr val="000000"/>
                </a:solidFill>
                <a:latin typeface="Arial" panose="020B0604020202020204" pitchFamily="34" charset="0"/>
              </a:rPr>
              <a:t>. Вбудовані СУБД застосовуються в багатьох програмах, які зберігають великі обсяги даних, але при цьому не потребують доступу з багатьох </a:t>
            </a:r>
            <a:r>
              <a:rPr lang="uk-UA" altLang="en-US" sz="3200" dirty="0" err="1">
                <a:solidFill>
                  <a:srgbClr val="000000"/>
                </a:solidFill>
                <a:latin typeface="Arial" panose="020B0604020202020204" pitchFamily="34" charset="0"/>
              </a:rPr>
              <a:t>	</a:t>
            </a:r>
            <a:r>
              <a:rPr lang="en-US" altLang="en-US" sz="3200" dirty="0" err="1">
                <a:solidFill>
                  <a:srgbClr val="000000"/>
                </a:solidFill>
                <a:latin typeface="Arial" panose="020B0604020202020204" pitchFamily="34" charset="0"/>
              </a:rPr>
              <a:t>комп'ютерів.</a:t>
            </a:r>
            <a:endParaRPr lang="en-US" altLang="en-US" sz="3200" dirty="0" err="1">
              <a:solidFill>
                <a:srgbClr val="000000"/>
              </a:solidFill>
              <a:latin typeface="Arial" panose="020B0604020202020204" pitchFamily="34" charset="0"/>
            </a:endParaRPr>
          </a:p>
        </p:txBody>
      </p:sp>
      <p:pic>
        <p:nvPicPr>
          <p:cNvPr id="81923" name="Picture 48130"/>
          <p:cNvPicPr>
            <a:picLocks noChangeAspect="1"/>
          </p:cNvPicPr>
          <p:nvPr/>
        </p:nvPicPr>
        <p:blipFill>
          <a:blip r:embed="rId1"/>
          <a:stretch>
            <a:fillRect/>
          </a:stretch>
        </p:blipFill>
        <p:spPr>
          <a:xfrm>
            <a:off x="6300788" y="188913"/>
            <a:ext cx="2125662" cy="1008062"/>
          </a:xfrm>
          <a:prstGeom prst="rect">
            <a:avLst/>
          </a:prstGeom>
          <a:noFill/>
          <a:ln w="9525">
            <a:noFill/>
          </a:ln>
        </p:spPr>
      </p:pic>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69" name="Text Box 4915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Приклади використання</a:t>
            </a:r>
            <a:endParaRPr lang="uk-UA" altLang="ru-RU" sz="4200" dirty="0" err="1">
              <a:solidFill>
                <a:srgbClr val="FFFFFF"/>
              </a:solidFill>
              <a:latin typeface="Arial" panose="020B0604020202020204" pitchFamily="34" charset="0"/>
            </a:endParaRPr>
          </a:p>
        </p:txBody>
      </p:sp>
      <p:sp>
        <p:nvSpPr>
          <p:cNvPr id="83970" name="Text Box 49153"/>
          <p:cNvSpPr txBox="1"/>
          <p:nvPr/>
        </p:nvSpPr>
        <p:spPr>
          <a:xfrm>
            <a:off x="539750" y="1457325"/>
            <a:ext cx="8024495" cy="4419600"/>
          </a:xfrm>
          <a:prstGeom prst="rect">
            <a:avLst/>
          </a:prstGeom>
          <a:noFill/>
          <a:ln w="9525">
            <a:noFill/>
          </a:ln>
        </p:spPr>
        <p:txBody>
          <a:bodyPr wrap="square" lIns="91440" tIns="45720" rIns="91440" bIns="45720" anchor="t" anchorCtr="0"/>
          <a:p>
            <a:pPr defTabSz="457200">
              <a:spcBef>
                <a:spcPts val="775"/>
              </a:spcBef>
              <a:buClrTx/>
              <a:buSzPct val="80000"/>
              <a:buFontTx/>
              <a:tabLst>
                <a:tab pos="570230" algn="l"/>
                <a:tab pos="1484630" algn="l"/>
                <a:tab pos="2399030" algn="l"/>
                <a:tab pos="3313430" algn="l"/>
                <a:tab pos="4227830" algn="l"/>
                <a:tab pos="5142230" algn="l"/>
                <a:tab pos="6056630" algn="l"/>
                <a:tab pos="6971030" algn="l"/>
                <a:tab pos="7885430" algn="l"/>
                <a:tab pos="8799830" algn="l"/>
                <a:tab pos="9714230" algn="l"/>
              </a:tabLst>
            </a:pPr>
            <a:r>
              <a:rPr lang="en-US" altLang="en-US" sz="3100" dirty="0" err="1">
                <a:solidFill>
                  <a:srgbClr val="000000"/>
                </a:solidFill>
                <a:latin typeface="Arial" panose="020B0604020202020204" pitchFamily="34" charset="0"/>
              </a:rPr>
              <a:t>Програми, в яких може бути використана вбудована СУБД: поштові клієнти та месенджери (бази переписки), медіаплеєри (плейлисти та обкладинки), переглядачі зображень (метадані та зменшені ескізи), різні локальні БД, такі </a:t>
            </a:r>
            <a:r>
              <a:rPr lang="uk-UA" altLang="en-US" sz="3100" dirty="0" err="1">
                <a:solidFill>
                  <a:srgbClr val="000000"/>
                </a:solidFill>
                <a:latin typeface="Arial" panose="020B0604020202020204" pitchFamily="34" charset="0"/>
              </a:rPr>
              <a:t> </a:t>
            </a:r>
            <a:r>
              <a:rPr lang="en-US" altLang="en-US" sz="3100" dirty="0" err="1">
                <a:solidFill>
                  <a:srgbClr val="000000"/>
                </a:solidFill>
                <a:latin typeface="Arial" panose="020B0604020202020204" pitchFamily="34" charset="0"/>
              </a:rPr>
              <a:t>як телефонні довідники та геоінформаційні системи.</a:t>
            </a:r>
            <a:endParaRPr lang="en-US" altLang="en-US" sz="3100" dirty="0" err="1">
              <a:solidFill>
                <a:srgbClr val="000000"/>
              </a:solidFill>
              <a:latin typeface="Arial" panose="020B0604020202020204" pitchFamily="34" charset="0"/>
            </a:endParaRPr>
          </a:p>
        </p:txBody>
      </p:sp>
      <p:sp>
        <p:nvSpPr>
          <p:cNvPr id="83971" name="Rectangles 49154"/>
          <p:cNvSpPr/>
          <p:nvPr/>
        </p:nvSpPr>
        <p:spPr>
          <a:xfrm>
            <a:off x="1835150" y="5795963"/>
            <a:ext cx="5238750" cy="642937"/>
          </a:xfrm>
          <a:prstGeom prst="rect">
            <a:avLst/>
          </a:prstGeom>
          <a:noFill/>
          <a:ln w="9525">
            <a:noFill/>
          </a:ln>
        </p:spPr>
        <p:txBody>
          <a:bodyPr wrap="square" lIns="90000" tIns="46800" rIns="90000" bIns="46800" anchor="t" anchorCtr="0">
            <a:spAutoFit/>
          </a:bodyPr>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altLang="x-none" dirty="0" err="1">
                <a:solidFill>
                  <a:srgbClr val="996666"/>
                </a:solidFill>
                <a:latin typeface="Arial" panose="020B0604020202020204" pitchFamily="34" charset="0"/>
                <a:hlinkClick r:id="rId1"/>
              </a:rPr>
              <a:t>https://en.wikipedia.org/wiki/Embedded_database</a:t>
            </a:r>
            <a:endParaRPr lang="en-US" altLang="x-none" dirty="0" err="1">
              <a:solidFill>
                <a:srgbClr val="996666"/>
              </a:solidFill>
              <a:latin typeface="Arial" panose="020B0604020202020204" pitchFamily="34" charset="0"/>
              <a:hlinkClick r:id="rId1"/>
            </a:endParaRPr>
          </a:p>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ru-RU" altLang="x-none" dirty="0" err="1">
              <a:solidFill>
                <a:srgbClr val="000000"/>
              </a:solidFill>
              <a:latin typeface="Arial" panose="020B0604020202020204" pitchFamily="34" charset="0"/>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5" name="Text Box 8499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ru-RU" altLang="x-none" sz="4200" dirty="0" err="1">
                <a:solidFill>
                  <a:srgbClr val="FFFFFF"/>
                </a:solidFill>
                <a:latin typeface="Arial" panose="020B0604020202020204" pitchFamily="34" charset="0"/>
              </a:rPr>
              <a:t>ДЗ на </a:t>
            </a:r>
            <a:r>
              <a:rPr lang="uk-UA" altLang="ru-RU" sz="4200" dirty="0" err="1">
                <a:solidFill>
                  <a:srgbClr val="FFFFFF"/>
                </a:solidFill>
                <a:latin typeface="Arial" panose="020B0604020202020204" pitchFamily="34" charset="0"/>
              </a:rPr>
              <a:t>створення першої БД</a:t>
            </a:r>
            <a:endParaRPr lang="uk-UA" altLang="ru-RU" sz="4200" dirty="0" err="1">
              <a:solidFill>
                <a:srgbClr val="FFFFFF"/>
              </a:solidFill>
              <a:latin typeface="Arial" panose="020B0604020202020204" pitchFamily="34" charset="0"/>
            </a:endParaRPr>
          </a:p>
        </p:txBody>
      </p:sp>
      <p:sp>
        <p:nvSpPr>
          <p:cNvPr id="149506" name="Text Box 84993"/>
          <p:cNvSpPr txBox="1"/>
          <p:nvPr/>
        </p:nvSpPr>
        <p:spPr>
          <a:xfrm>
            <a:off x="609600" y="1600200"/>
            <a:ext cx="7924800" cy="4419600"/>
          </a:xfrm>
          <a:prstGeom prst="rect">
            <a:avLst/>
          </a:prstGeom>
          <a:noFill/>
          <a:ln w="9525">
            <a:noFill/>
          </a:ln>
        </p:spPr>
        <p:txBody>
          <a:bodyPr wrap="square" lIns="91440" tIns="45720" rIns="91440" bIns="45720" anchor="t" anchorCtr="0"/>
          <a:p>
            <a:pPr marL="457200" indent="-457200" defTabSz="457200">
              <a:spcBef>
                <a:spcPts val="800"/>
              </a:spcBef>
              <a:buClr>
                <a:srgbClr val="996666"/>
              </a:buClr>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err="1">
                <a:solidFill>
                  <a:srgbClr val="000000"/>
                </a:solidFill>
                <a:latin typeface="Arial" panose="020B0604020202020204" pitchFamily="34" charset="0"/>
              </a:rPr>
              <a:t>Виконати завдання за посиланням: </a:t>
            </a:r>
            <a:r>
              <a:rPr lang="en-US" altLang="en-US" sz="2800" b="1" dirty="0" err="1">
                <a:gradFill>
                  <a:gsLst>
                    <a:gs pos="0">
                      <a:srgbClr val="007BD3"/>
                    </a:gs>
                    <a:gs pos="100000">
                      <a:srgbClr val="034373"/>
                    </a:gs>
                  </a:gsLst>
                  <a:lin scaled="0"/>
                </a:gradFill>
                <a:latin typeface="Arial" panose="020B0604020202020204" pitchFamily="34" charset="0"/>
              </a:rPr>
              <a:t>https://gist.github.com/sunmeat/8bd76ddf9154c899be7248760949f13a</a:t>
            </a:r>
            <a:endParaRPr lang="en-US" altLang="en-US" sz="2800" dirty="0" err="1">
              <a:solidFill>
                <a:srgbClr val="000000"/>
              </a:solidFill>
              <a:latin typeface="Arial" panose="020B0604020202020204" pitchFamily="34" charset="0"/>
            </a:endParaRPr>
          </a:p>
          <a:p>
            <a:pPr marL="457200" indent="-457200" defTabSz="457200">
              <a:spcBef>
                <a:spcPts val="800"/>
              </a:spcBef>
              <a:buClr>
                <a:srgbClr val="996666"/>
              </a:buClr>
              <a:buSzPct val="80000"/>
              <a:buFont typeface="Arial" panose="020B0604020202020204" pitchFamily="34"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800" dirty="0" err="1">
                <a:solidFill>
                  <a:srgbClr val="000000"/>
                </a:solidFill>
                <a:latin typeface="Arial" panose="020B0604020202020204" pitchFamily="34" charset="0"/>
              </a:rPr>
              <a:t>БД з таблицею необхідно заскриптувати, отриманий скрипт викласти як публічний гіст, посилання на гіст зі скриптом надіслати на майстат. Переконайтеся, що скрипт містить команди CREATE DATABASE, CREATE TABLE </a:t>
            </a:r>
            <a:r>
              <a:rPr lang="uk-UA" altLang="en-US" sz="2800" dirty="0" err="1">
                <a:solidFill>
                  <a:srgbClr val="000000"/>
                </a:solidFill>
                <a:latin typeface="Arial" panose="020B0604020202020204" pitchFamily="34" charset="0"/>
              </a:rPr>
              <a:t>та</a:t>
            </a:r>
            <a:r>
              <a:rPr lang="en-US" altLang="en-US" sz="2800" dirty="0" err="1">
                <a:solidFill>
                  <a:srgbClr val="000000"/>
                </a:solidFill>
                <a:latin typeface="Arial" panose="020B0604020202020204" pitchFamily="34" charset="0"/>
              </a:rPr>
              <a:t> INSERT</a:t>
            </a:r>
            <a:r>
              <a:rPr lang="uk-UA" altLang="en-US" sz="2800" dirty="0" err="1">
                <a:solidFill>
                  <a:srgbClr val="000000"/>
                </a:solidFill>
                <a:latin typeface="Arial" panose="020B0604020202020204" pitchFamily="34" charset="0"/>
              </a:rPr>
              <a:t>и</a:t>
            </a:r>
            <a:r>
              <a:rPr lang="en-US" altLang="en-US" sz="2800" dirty="0" err="1">
                <a:solidFill>
                  <a:srgbClr val="000000"/>
                </a:solidFill>
                <a:latin typeface="Arial" panose="020B0604020202020204" pitchFamily="34" charset="0"/>
              </a:rPr>
              <a:t>!</a:t>
            </a:r>
            <a:endParaRPr lang="en-US" altLang="en-US" sz="2800" dirty="0" err="1">
              <a:solidFill>
                <a:srgbClr val="000000"/>
              </a:solidFill>
              <a:latin typeface="Arial" panose="020B0604020202020204" pitchFamily="34"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89" name="Text Box 389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Основні функції СКБД</a:t>
            </a:r>
            <a:endParaRPr lang="uk-UA" altLang="ru-RU" sz="4200" dirty="0" err="1">
              <a:solidFill>
                <a:srgbClr val="FFFFFF"/>
              </a:solidFill>
              <a:latin typeface="Arial" panose="020B0604020202020204" pitchFamily="34" charset="0"/>
            </a:endParaRPr>
          </a:p>
        </p:txBody>
      </p:sp>
      <p:sp>
        <p:nvSpPr>
          <p:cNvPr id="63490" name="Text Box 38913"/>
          <p:cNvSpPr txBox="1"/>
          <p:nvPr/>
        </p:nvSpPr>
        <p:spPr>
          <a:xfrm>
            <a:off x="539750" y="1600200"/>
            <a:ext cx="7994650" cy="4419600"/>
          </a:xfrm>
          <a:prstGeom prst="rect">
            <a:avLst/>
          </a:prstGeom>
          <a:noFill/>
          <a:ln w="9525">
            <a:noFill/>
          </a:ln>
        </p:spPr>
        <p:txBody>
          <a:bodyPr wrap="square" lIns="91440" tIns="45720" rIns="91440" bIns="45720" anchor="t" anchorCtr="0"/>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b="1" dirty="0" err="1">
                <a:solidFill>
                  <a:srgbClr val="000000"/>
                </a:solidFill>
                <a:latin typeface="Arial" panose="020B0604020202020204" pitchFamily="34" charset="0"/>
              </a:rPr>
              <a:t>Управління даними на зовнішній пам'яті</a:t>
            </a:r>
            <a:endParaRPr lang="en-US" altLang="en-US" sz="2500" b="1"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b="1" dirty="0" err="1">
                <a:solidFill>
                  <a:srgbClr val="000000"/>
                </a:solidFill>
                <a:latin typeface="Arial" panose="020B0604020202020204" pitchFamily="34" charset="0"/>
              </a:rPr>
              <a:t>Управління даними в оперативній пам'яті</a:t>
            </a:r>
            <a:endParaRPr lang="en-US" altLang="en-US" sz="2500" b="1"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b="1" dirty="0" err="1">
                <a:solidFill>
                  <a:srgbClr val="000000"/>
                </a:solidFill>
                <a:latin typeface="Arial" panose="020B0604020202020204" pitchFamily="34" charset="0"/>
              </a:rPr>
              <a:t>Журналізація змін, резервне копіювання та відновлення бази даних після збоїв</a:t>
            </a:r>
            <a:endParaRPr lang="en-US" altLang="en-US" sz="2500" b="1"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b="1" dirty="0" err="1">
                <a:solidFill>
                  <a:srgbClr val="000000"/>
                </a:solidFill>
                <a:latin typeface="Arial" panose="020B0604020202020204" pitchFamily="34" charset="0"/>
              </a:rPr>
              <a:t>Підтримка мов БД (DDL, DML, DCL)</a:t>
            </a:r>
            <a:endParaRPr lang="en-US" altLang="en-US" sz="2500" b="1" dirty="0" err="1">
              <a:solidFill>
                <a:srgbClr val="000000"/>
              </a:solidFill>
              <a:latin typeface="Arial" panose="020B0604020202020204" pitchFamily="34" charset="0"/>
            </a:endParaRPr>
          </a:p>
          <a:p>
            <a:pPr marL="341630" indent="-341630" defTabSz="457200">
              <a:spcBef>
                <a:spcPts val="800"/>
              </a:spcBef>
              <a:buClr>
                <a:srgbClr val="996666"/>
              </a:buClr>
              <a:buSzPct val="80000"/>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en-US" sz="2500" b="1" dirty="0" err="1">
              <a:solidFill>
                <a:srgbClr val="000000"/>
              </a:solidFill>
              <a:latin typeface="Arial" panose="020B0604020202020204" pitchFamily="34" charset="0"/>
            </a:endParaRPr>
          </a:p>
          <a:p>
            <a:pP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en-US" sz="2500" b="1" dirty="0" err="1">
                <a:solidFill>
                  <a:srgbClr val="000000"/>
                </a:solidFill>
                <a:latin typeface="Arial" panose="020B0604020202020204" pitchFamily="34" charset="0"/>
              </a:rPr>
              <a:t>В рамках нашого курсу буде використовуватися СУБД Microsoft SQL Server.</a:t>
            </a:r>
            <a:endParaRPr lang="en-US" altLang="en-US" sz="2500" b="1" dirty="0" err="1">
              <a:solidFill>
                <a:srgbClr val="000000"/>
              </a:solidFill>
              <a:latin typeface="Arial" panose="020B0604020202020204" pitchFamily="34"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89" name="Text Box 64512"/>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en-US" sz="4200" dirty="0" err="1">
                <a:solidFill>
                  <a:srgbClr val="FFFFFF"/>
                </a:solidFill>
                <a:latin typeface="Arial" panose="020B0604020202020204" pitchFamily="34" charset="0"/>
              </a:rPr>
              <a:t>Завантаження </a:t>
            </a:r>
            <a:r>
              <a:rPr lang="en-US" altLang="en-US" sz="4200" dirty="0" err="1">
                <a:solidFill>
                  <a:srgbClr val="FFFFFF"/>
                </a:solidFill>
                <a:latin typeface="Arial" panose="020B0604020202020204" pitchFamily="34" charset="0"/>
              </a:rPr>
              <a:t>SQL Server</a:t>
            </a:r>
            <a:endParaRPr lang="en-US" altLang="en-US" sz="4200" dirty="0" err="1">
              <a:solidFill>
                <a:srgbClr val="FFFFFF"/>
              </a:solidFill>
              <a:latin typeface="Arial" panose="020B0604020202020204" pitchFamily="34" charset="0"/>
            </a:endParaRPr>
          </a:p>
        </p:txBody>
      </p:sp>
      <p:sp>
        <p:nvSpPr>
          <p:cNvPr id="114690" name="Text Box 64513"/>
          <p:cNvSpPr txBox="1"/>
          <p:nvPr/>
        </p:nvSpPr>
        <p:spPr>
          <a:xfrm>
            <a:off x="-18415" y="5453698"/>
            <a:ext cx="9144000" cy="4419600"/>
          </a:xfrm>
          <a:prstGeom prst="rect">
            <a:avLst/>
          </a:prstGeom>
          <a:noFill/>
          <a:ln w="9525">
            <a:noFill/>
          </a:ln>
        </p:spPr>
        <p:txBody>
          <a:bodyPr wrap="square" lIns="91440" tIns="45720" rIns="91440" bIns="45720" anchor="t" anchorCtr="0"/>
          <a:p>
            <a:pPr marL="341630" indent="-341630" algn="ct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2400" dirty="0" err="1">
              <a:solidFill>
                <a:srgbClr val="996666"/>
              </a:solidFill>
              <a:latin typeface="Arial" panose="020B0604020202020204" pitchFamily="34" charset="0"/>
            </a:endParaRPr>
          </a:p>
        </p:txBody>
      </p:sp>
      <p:pic>
        <p:nvPicPr>
          <p:cNvPr id="114691" name="Picture 64514"/>
          <p:cNvPicPr>
            <a:picLocks noChangeAspect="1"/>
          </p:cNvPicPr>
          <p:nvPr/>
        </p:nvPicPr>
        <p:blipFill>
          <a:blip r:embed="rId1"/>
          <a:stretch>
            <a:fillRect/>
          </a:stretch>
        </p:blipFill>
        <p:spPr>
          <a:xfrm>
            <a:off x="34925" y="2314575"/>
            <a:ext cx="9007475" cy="2505075"/>
          </a:xfrm>
          <a:prstGeom prst="rect">
            <a:avLst/>
          </a:prstGeom>
          <a:noFill/>
          <a:ln w="9525">
            <a:noFill/>
          </a:ln>
        </p:spPr>
      </p:pic>
      <p:cxnSp>
        <p:nvCxnSpPr>
          <p:cNvPr id="114692" name="Straight Arrow Connector 64515"/>
          <p:cNvCxnSpPr/>
          <p:nvPr/>
        </p:nvCxnSpPr>
        <p:spPr>
          <a:xfrm flipH="1" flipV="1">
            <a:off x="1984375" y="4864100"/>
            <a:ext cx="647700" cy="879475"/>
          </a:xfrm>
          <a:prstGeom prst="straightConnector1">
            <a:avLst/>
          </a:prstGeom>
          <a:ln w="9360" cap="sq" cmpd="sng">
            <a:solidFill>
              <a:srgbClr val="93C7FC"/>
            </a:solidFill>
            <a:prstDash val="solid"/>
            <a:miter/>
            <a:headEnd type="none" w="med" len="med"/>
            <a:tailEnd type="arrow" w="med" len="med"/>
          </a:ln>
        </p:spPr>
      </p:cxnSp>
      <p:pic>
        <p:nvPicPr>
          <p:cNvPr id="2" name="Picture 1"/>
          <p:cNvPicPr>
            <a:picLocks noChangeAspect="1"/>
          </p:cNvPicPr>
          <p:nvPr/>
        </p:nvPicPr>
        <p:blipFill>
          <a:blip r:embed="rId2"/>
          <a:stretch>
            <a:fillRect/>
          </a:stretch>
        </p:blipFill>
        <p:spPr>
          <a:xfrm>
            <a:off x="116840" y="5950585"/>
            <a:ext cx="3248025" cy="695325"/>
          </a:xfrm>
          <a:prstGeom prst="rect">
            <a:avLst/>
          </a:prstGeom>
        </p:spPr>
      </p:pic>
      <p:pic>
        <p:nvPicPr>
          <p:cNvPr id="3" name="Picture 2"/>
          <p:cNvPicPr>
            <a:picLocks noChangeAspect="1"/>
          </p:cNvPicPr>
          <p:nvPr/>
        </p:nvPicPr>
        <p:blipFill>
          <a:blip r:embed="rId3"/>
          <a:stretch>
            <a:fillRect/>
          </a:stretch>
        </p:blipFill>
        <p:spPr>
          <a:xfrm>
            <a:off x="4930775" y="4781550"/>
            <a:ext cx="3853815" cy="3215005"/>
          </a:xfrm>
          <a:prstGeom prst="rect">
            <a:avLst/>
          </a:prstGeom>
        </p:spPr>
      </p:pic>
      <p:sp>
        <p:nvSpPr>
          <p:cNvPr id="4" name="Text Box 3"/>
          <p:cNvSpPr txBox="1"/>
          <p:nvPr/>
        </p:nvSpPr>
        <p:spPr>
          <a:xfrm>
            <a:off x="161925" y="1494155"/>
            <a:ext cx="8737600" cy="1301750"/>
          </a:xfrm>
          <a:prstGeom prst="rect">
            <a:avLst/>
          </a:prstGeom>
          <a:noFill/>
        </p:spPr>
        <p:txBody>
          <a:bodyPr wrap="square" rtlCol="0" anchor="t">
            <a:spAutoFit/>
          </a:bodyPr>
          <a:p>
            <a:pPr marL="341630" indent="-341630" algn="ct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altLang="x-none" sz="2400" dirty="0" err="1">
                <a:solidFill>
                  <a:srgbClr val="FF0000"/>
                </a:solidFill>
                <a:sym typeface="+mn-ea"/>
                <a:hlinkClick r:id="rId4"/>
              </a:rPr>
              <a:t>https://www.microsoft.com/en-us/sql-server/sql-server-downloads</a:t>
            </a:r>
            <a:endParaRPr lang="en-US" altLang="x-none" sz="2400" dirty="0" err="1">
              <a:solidFill>
                <a:srgbClr val="FF0000"/>
              </a:solidFill>
              <a:latin typeface="Arial" panose="020B0604020202020204" pitchFamily="34" charset="0"/>
              <a:hlinkClick r:id="rId4"/>
            </a:endParaRPr>
          </a:p>
          <a:p>
            <a:pPr marL="341630" indent="-341630" algn="ctr" defTabSz="457200">
              <a:spcBef>
                <a:spcPts val="800"/>
              </a:spcBef>
              <a:buClr>
                <a:srgbClr val="996666"/>
              </a:buClr>
              <a:buSzPct val="80000"/>
              <a:buFont typeface="Wingdings" panose="05000000000000000000" pitchFamily="2" charset="2"/>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US" altLang="x-none" sz="2400" dirty="0" err="1">
              <a:solidFill>
                <a:srgbClr val="FF0000"/>
              </a:solidFill>
              <a:latin typeface="Arial" panose="020B0604020202020204" pitchFamily="34" charset="0"/>
              <a:hlinkClick r:id="rId4"/>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7" name="Text Box 65536"/>
          <p:cNvSpPr txBox="1"/>
          <p:nvPr/>
        </p:nvSpPr>
        <p:spPr>
          <a:xfrm>
            <a:off x="195263" y="228600"/>
            <a:ext cx="8015287" cy="914400"/>
          </a:xfrm>
          <a:prstGeom prst="rect">
            <a:avLst/>
          </a:prstGeom>
          <a:noFill/>
          <a:ln w="9525">
            <a:noFill/>
          </a:ln>
        </p:spPr>
        <p:txBody>
          <a:bodyPr wrap="square" lIns="91440" tIns="45720" rIns="91440" bIns="45720" anchor="ctr" anchorCtr="0"/>
          <a:p>
            <a:pPr defTabSz="457200">
              <a:buClrTx/>
              <a:buFontTx/>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uk-UA" altLang="ru-RU" sz="4200" dirty="0" err="1">
                <a:solidFill>
                  <a:srgbClr val="FFFFFF"/>
                </a:solidFill>
                <a:latin typeface="Arial" panose="020B0604020202020204" pitchFamily="34" charset="0"/>
              </a:rPr>
              <a:t>Інструкція по встановленню</a:t>
            </a:r>
            <a:endParaRPr lang="uk-UA" altLang="ru-RU" sz="4200" dirty="0" err="1">
              <a:solidFill>
                <a:srgbClr val="FFFFFF"/>
              </a:solidFill>
              <a:latin typeface="Arial" panose="020B0604020202020204" pitchFamily="34" charset="0"/>
            </a:endParaRPr>
          </a:p>
        </p:txBody>
      </p:sp>
      <p:sp>
        <p:nvSpPr>
          <p:cNvPr id="3" name="Text Box 2"/>
          <p:cNvSpPr txBox="1"/>
          <p:nvPr/>
        </p:nvSpPr>
        <p:spPr>
          <a:xfrm>
            <a:off x="513715" y="1467485"/>
            <a:ext cx="7874000" cy="4385310"/>
          </a:xfrm>
          <a:prstGeom prst="rect">
            <a:avLst/>
          </a:prstGeom>
          <a:noFill/>
        </p:spPr>
        <p:txBody>
          <a:bodyPr wrap="square" rtlCol="0" anchor="t">
            <a:noAutofit/>
          </a:bodyPr>
          <a:p>
            <a:pPr algn="l"/>
            <a:r>
              <a:rPr lang="en-US" altLang="en-US" sz="2500">
                <a:solidFill>
                  <a:schemeClr val="tx1"/>
                </a:solidFill>
                <a:sym typeface="+mn-ea"/>
              </a:rPr>
              <a:t>З базовим типом установки проблем не повинно виникнути, але якщо ви вибрали користувацький — ось на всяк випадок інструкція по установці:</a:t>
            </a:r>
            <a:r>
              <a:rPr lang="ru-RU" sz="2500">
                <a:solidFill>
                  <a:schemeClr val="tx1"/>
                </a:solidFill>
                <a:sym typeface="+mn-ea"/>
              </a:rPr>
              <a:t> </a:t>
            </a:r>
            <a:r>
              <a:rPr lang="en-US" altLang="en-US" sz="2500">
                <a:gradFill>
                  <a:gsLst>
                    <a:gs pos="0">
                      <a:srgbClr val="007BD3"/>
                    </a:gs>
                    <a:gs pos="100000">
                      <a:srgbClr val="034373"/>
                    </a:gs>
                  </a:gsLst>
                  <a:lin scaled="0"/>
                </a:gradFill>
                <a:sym typeface="+mn-ea"/>
              </a:rPr>
              <a:t>https://www.youtube.com/watch?v=f9bsZrL8fdc&amp;ab_channel=Drovss</a:t>
            </a:r>
            <a:endParaRPr lang="en-US" altLang="en-US" sz="2500">
              <a:gradFill>
                <a:gsLst>
                  <a:gs pos="0">
                    <a:srgbClr val="007BD3"/>
                  </a:gs>
                  <a:gs pos="100000">
                    <a:srgbClr val="034373"/>
                  </a:gs>
                </a:gsLst>
                <a:lin scaled="0"/>
              </a:gradFill>
              <a:sym typeface="+mn-ea"/>
            </a:endParaRPr>
          </a:p>
          <a:p>
            <a:pPr algn="l"/>
            <a:endParaRPr lang="en-US" altLang="en-US" sz="2500">
              <a:gradFill>
                <a:gsLst>
                  <a:gs pos="0">
                    <a:srgbClr val="007BD3"/>
                  </a:gs>
                  <a:gs pos="100000">
                    <a:srgbClr val="034373"/>
                  </a:gs>
                </a:gsLst>
                <a:lin scaled="0"/>
              </a:gradFill>
              <a:sym typeface="+mn-ea"/>
            </a:endParaRPr>
          </a:p>
          <a:p>
            <a:pPr algn="l"/>
            <a:r>
              <a:rPr lang="en-US" altLang="en-US" sz="2500">
                <a:solidFill>
                  <a:schemeClr val="tx1"/>
                </a:solidFill>
                <a:sym typeface="+mn-ea"/>
              </a:rPr>
              <a:t>Оскільки наша СУБД побудована на клієнт-серверній архітектурі, окрім сервера, потрібно буде встановити ще й клієнтськ</a:t>
            </a:r>
            <a:r>
              <a:rPr lang="uk-UA" altLang="en-US" sz="2500">
                <a:solidFill>
                  <a:schemeClr val="tx1"/>
                </a:solidFill>
                <a:sym typeface="+mn-ea"/>
              </a:rPr>
              <a:t>ий</a:t>
            </a:r>
            <a:r>
              <a:rPr lang="en-US" altLang="en-US" sz="2500">
                <a:solidFill>
                  <a:schemeClr val="tx1"/>
                </a:solidFill>
                <a:sym typeface="+mn-ea"/>
              </a:rPr>
              <a:t> додаток:</a:t>
            </a:r>
            <a:endParaRPr lang="en-US" altLang="en-US" sz="2500">
              <a:solidFill>
                <a:schemeClr val="tx1"/>
              </a:solidFill>
              <a:sym typeface="+mn-ea"/>
            </a:endParaRPr>
          </a:p>
          <a:p>
            <a:pPr algn="l"/>
            <a:r>
              <a:rPr lang="en-US" altLang="en-US" sz="2500">
                <a:gradFill>
                  <a:gsLst>
                    <a:gs pos="0">
                      <a:srgbClr val="007BD3"/>
                    </a:gs>
                    <a:gs pos="100000">
                      <a:srgbClr val="034373"/>
                    </a:gs>
                  </a:gsLst>
                  <a:lin scaled="0"/>
                </a:gradFill>
                <a:sym typeface="+mn-ea"/>
              </a:rPr>
              <a:t>https://learn.microsoft.com/ru-ru/sql/ssms/download-sql-server-management-studio-ssms?view=sql-server-ver16</a:t>
            </a:r>
            <a:endParaRPr lang="en-US" altLang="en-US" sz="2500">
              <a:gradFill>
                <a:gsLst>
                  <a:gs pos="0">
                    <a:srgbClr val="007BD3"/>
                  </a:gs>
                  <a:gs pos="100000">
                    <a:srgbClr val="034373"/>
                  </a:gs>
                </a:gsLst>
                <a:lin scaled="0"/>
              </a:gradFill>
              <a:sym typeface="+mn-ea"/>
            </a:endParaRPr>
          </a:p>
        </p:txBody>
      </p:sp>
    </p:spTree>
  </p:cSld>
  <p:clrMapOvr>
    <a:masterClrMapping/>
  </p:clrMapOvr>
  <p:transition spd="med"/>
</p:sld>
</file>

<file path=ppt/theme/theme1.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23957</Words>
  <Application>WPS Presentation</Application>
  <PresentationFormat/>
  <Paragraphs>361</Paragraphs>
  <Slides>67</Slides>
  <Notes>0</Notes>
  <HiddenSlides>0</HiddenSlides>
  <MMClips>0</MMClips>
  <ScaleCrop>false</ScaleCrop>
  <HeadingPairs>
    <vt:vector size="6" baseType="variant">
      <vt:variant>
        <vt:lpstr>已用的字体</vt:lpstr>
      </vt:variant>
      <vt:variant>
        <vt:i4>8</vt:i4>
      </vt:variant>
      <vt:variant>
        <vt:lpstr>主题</vt:lpstr>
      </vt:variant>
      <vt:variant>
        <vt:i4>3</vt:i4>
      </vt:variant>
      <vt:variant>
        <vt:lpstr>幻灯片标题</vt:lpstr>
      </vt:variant>
      <vt:variant>
        <vt:i4>67</vt:i4>
      </vt:variant>
    </vt:vector>
  </HeadingPairs>
  <TitlesOfParts>
    <vt:vector size="78" baseType="lpstr">
      <vt:lpstr>Arial</vt:lpstr>
      <vt:lpstr>SimSun</vt:lpstr>
      <vt:lpstr>Wingdings</vt:lpstr>
      <vt:lpstr>Times New Roman</vt:lpstr>
      <vt:lpstr>Microsoft YaHei</vt:lpstr>
      <vt:lpstr>Arial Black</vt:lpstr>
      <vt:lpstr>Arial Unicode MS</vt:lpstr>
      <vt:lpstr>Arial Unicode MS</vt:lpstr>
      <vt:lpstr/>
      <vt:lpstr/>
      <vt:lpstr>1_</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Александр Загор�</cp:lastModifiedBy>
  <cp:revision>13</cp:revision>
  <dcterms:created xsi:type="dcterms:W3CDTF">2005-09-22T16:26:00Z</dcterms:created>
  <dcterms:modified xsi:type="dcterms:W3CDTF">2025-02-22T14:36:31Z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842CE8CCC2D24072822B5A7CD7265C68_12</vt:lpwstr>
  </property>
  <property fmtid="{D5CDD505-2E9C-101B-9397-08002B2CF9AE}" pid="3" name="KSOProductBuildVer">
    <vt:lpwstr>1033-12.2.0.20323</vt:lpwstr>
  </property>
</Properties>
</file>