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202" y="-1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9AF1F-FA30-4407-8306-31C1F1A1932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13FDB56-7A4B-4FFE-BCFC-5C6E0B082908}" type="asst">
      <dgm:prSet/>
      <dgm:spPr/>
      <dgm:t>
        <a:bodyPr/>
        <a:lstStyle/>
        <a:p>
          <a:pPr latinLnBrk="1"/>
          <a:r>
            <a:rPr lang="en-US" altLang="ko-KR" dirty="0" err="1"/>
            <a:t>albumArt</a:t>
          </a:r>
          <a:endParaRPr lang="en-US" altLang="ko-KR" dirty="0"/>
        </a:p>
      </dgm:t>
    </dgm:pt>
    <dgm:pt modelId="{61A5AC44-DA40-4C60-A785-EB0D7532989E}" type="parTrans" cxnId="{AC55784A-1CB7-4D24-A740-8357EBD7A1DD}">
      <dgm:prSet/>
      <dgm:spPr/>
      <dgm:t>
        <a:bodyPr/>
        <a:lstStyle/>
        <a:p>
          <a:pPr latinLnBrk="1"/>
          <a:endParaRPr lang="ko-KR" altLang="en-US"/>
        </a:p>
      </dgm:t>
    </dgm:pt>
    <dgm:pt modelId="{954EAD4E-5B69-442C-B953-BF58480347C9}" type="sibTrans" cxnId="{AC55784A-1CB7-4D24-A740-8357EBD7A1DD}">
      <dgm:prSet/>
      <dgm:spPr/>
      <dgm:t>
        <a:bodyPr/>
        <a:lstStyle/>
        <a:p>
          <a:pPr latinLnBrk="1"/>
          <a:endParaRPr lang="ko-KR" altLang="en-US"/>
        </a:p>
      </dgm:t>
    </dgm:pt>
    <dgm:pt modelId="{54827275-C38F-4EFC-87B1-B139D25FA598}" type="asst">
      <dgm:prSet/>
      <dgm:spPr/>
      <dgm:t>
        <a:bodyPr/>
        <a:lstStyle/>
        <a:p>
          <a:pPr latinLnBrk="1"/>
          <a:r>
            <a:rPr lang="en-US" altLang="ko-KR" dirty="0"/>
            <a:t>duration</a:t>
          </a:r>
          <a:endParaRPr lang="ko-KR" altLang="en-US" dirty="0"/>
        </a:p>
      </dgm:t>
    </dgm:pt>
    <dgm:pt modelId="{3FC2A4CB-40B6-44B2-9613-09ADF1C36B75}" type="parTrans" cxnId="{BAEBC89D-59B5-4E28-BC73-4EC2AC4AFAA1}">
      <dgm:prSet/>
      <dgm:spPr/>
      <dgm:t>
        <a:bodyPr/>
        <a:lstStyle/>
        <a:p>
          <a:pPr latinLnBrk="1"/>
          <a:endParaRPr lang="ko-KR" altLang="en-US"/>
        </a:p>
      </dgm:t>
    </dgm:pt>
    <dgm:pt modelId="{A88255CD-8A30-4C6C-B37C-4D11E9DDD47C}" type="sibTrans" cxnId="{BAEBC89D-59B5-4E28-BC73-4EC2AC4AFAA1}">
      <dgm:prSet/>
      <dgm:spPr/>
      <dgm:t>
        <a:bodyPr/>
        <a:lstStyle/>
        <a:p>
          <a:pPr latinLnBrk="1"/>
          <a:endParaRPr lang="ko-KR" altLang="en-US"/>
        </a:p>
      </dgm:t>
    </dgm:pt>
    <dgm:pt modelId="{C514566E-DF6E-4929-820B-8D564505E0FE}" type="asst">
      <dgm:prSet/>
      <dgm:spPr/>
      <dgm:t>
        <a:bodyPr/>
        <a:lstStyle/>
        <a:p>
          <a:pPr latinLnBrk="1"/>
          <a:r>
            <a:rPr lang="en-US" altLang="ko-KR" dirty="0" err="1"/>
            <a:t>checkString</a:t>
          </a:r>
          <a:endParaRPr lang="ko-KR" altLang="en-US" dirty="0"/>
        </a:p>
      </dgm:t>
    </dgm:pt>
    <dgm:pt modelId="{FF50286B-1CE8-40CA-BB0D-191FC512C96A}" type="parTrans" cxnId="{71EB7E10-B50D-4B5D-B009-31AE22BCE93C}">
      <dgm:prSet/>
      <dgm:spPr/>
      <dgm:t>
        <a:bodyPr/>
        <a:lstStyle/>
        <a:p>
          <a:pPr latinLnBrk="1"/>
          <a:endParaRPr lang="ko-KR" altLang="en-US"/>
        </a:p>
      </dgm:t>
    </dgm:pt>
    <dgm:pt modelId="{EDF12353-3CD0-4DD9-A5D4-20526F2A8A81}" type="sibTrans" cxnId="{71EB7E10-B50D-4B5D-B009-31AE22BCE93C}">
      <dgm:prSet/>
      <dgm:spPr/>
      <dgm:t>
        <a:bodyPr/>
        <a:lstStyle/>
        <a:p>
          <a:pPr latinLnBrk="1"/>
          <a:endParaRPr lang="ko-KR" altLang="en-US"/>
        </a:p>
      </dgm:t>
    </dgm:pt>
    <dgm:pt modelId="{80552481-DD1E-43D8-BF53-FFCA4DBB57F0}" type="asst">
      <dgm:prSet/>
      <dgm:spPr/>
      <dgm:t>
        <a:bodyPr/>
        <a:lstStyle/>
        <a:p>
          <a:pPr latinLnBrk="1"/>
          <a:r>
            <a:rPr lang="en-US" altLang="ko-KR" dirty="0"/>
            <a:t>metadata</a:t>
          </a:r>
        </a:p>
        <a:p>
          <a:pPr latinLnBrk="1"/>
          <a:r>
            <a:rPr lang="en-US" altLang="ko-KR" dirty="0"/>
            <a:t>(</a:t>
          </a:r>
          <a:r>
            <a:rPr lang="en-US" altLang="ko-KR" dirty="0" err="1"/>
            <a:t>boolean</a:t>
          </a:r>
          <a:r>
            <a:rPr lang="en-US" altLang="ko-KR" dirty="0"/>
            <a:t>)</a:t>
          </a:r>
          <a:endParaRPr lang="ko-KR" altLang="en-US" dirty="0"/>
        </a:p>
      </dgm:t>
    </dgm:pt>
    <dgm:pt modelId="{811DDE80-E6C9-4AC5-940F-8CFE7CC45670}" type="parTrans" cxnId="{4ECEA633-2652-46C7-8D08-5096EA0763C4}">
      <dgm:prSet/>
      <dgm:spPr/>
      <dgm:t>
        <a:bodyPr/>
        <a:lstStyle/>
        <a:p>
          <a:pPr latinLnBrk="1"/>
          <a:endParaRPr lang="ko-KR" altLang="en-US"/>
        </a:p>
      </dgm:t>
    </dgm:pt>
    <dgm:pt modelId="{06F3FCA7-F451-4596-B82E-7F7A3633FB97}" type="sibTrans" cxnId="{4ECEA633-2652-46C7-8D08-5096EA0763C4}">
      <dgm:prSet/>
      <dgm:spPr/>
      <dgm:t>
        <a:bodyPr/>
        <a:lstStyle/>
        <a:p>
          <a:pPr latinLnBrk="1"/>
          <a:endParaRPr lang="ko-KR" altLang="en-US"/>
        </a:p>
      </dgm:t>
    </dgm:pt>
    <dgm:pt modelId="{5F5AC116-0CE0-4845-A782-27A577E13236}" type="asst">
      <dgm:prSet/>
      <dgm:spPr/>
      <dgm:t>
        <a:bodyPr/>
        <a:lstStyle/>
        <a:p>
          <a:pPr latinLnBrk="1"/>
          <a:r>
            <a:rPr lang="en-US" altLang="ko-KR" dirty="0" err="1"/>
            <a:t>fileSelected</a:t>
          </a:r>
          <a:endParaRPr lang="ko-KR" altLang="en-US" dirty="0"/>
        </a:p>
      </dgm:t>
    </dgm:pt>
    <dgm:pt modelId="{E644D81A-1B7A-41D2-8679-59999F218252}" type="parTrans" cxnId="{5C9D64E1-E602-4A7D-87C3-A09584233AE2}">
      <dgm:prSet/>
      <dgm:spPr/>
      <dgm:t>
        <a:bodyPr/>
        <a:lstStyle/>
        <a:p>
          <a:pPr latinLnBrk="1"/>
          <a:endParaRPr lang="ko-KR" altLang="en-US"/>
        </a:p>
      </dgm:t>
    </dgm:pt>
    <dgm:pt modelId="{9A754709-0B50-41A8-BC5C-E3A7D7DB3913}" type="sibTrans" cxnId="{5C9D64E1-E602-4A7D-87C3-A09584233AE2}">
      <dgm:prSet/>
      <dgm:spPr/>
      <dgm:t>
        <a:bodyPr/>
        <a:lstStyle/>
        <a:p>
          <a:pPr latinLnBrk="1"/>
          <a:endParaRPr lang="ko-KR" altLang="en-US"/>
        </a:p>
      </dgm:t>
    </dgm:pt>
    <dgm:pt modelId="{A6C9B7DD-452D-4CC4-924F-AABE05BF2AF4}" type="asst">
      <dgm:prSet/>
      <dgm:spPr/>
      <dgm:t>
        <a:bodyPr/>
        <a:lstStyle/>
        <a:p>
          <a:pPr latinLnBrk="1"/>
          <a:r>
            <a:rPr lang="en-US" altLang="ko-KR" dirty="0"/>
            <a:t>Song</a:t>
          </a:r>
        </a:p>
      </dgm:t>
    </dgm:pt>
    <dgm:pt modelId="{4E9A645E-11E6-41A6-9A54-A54DEBA4CD45}" type="parTrans" cxnId="{C76DAAD3-F9DD-4798-9501-A27E930DDF83}">
      <dgm:prSet/>
      <dgm:spPr/>
      <dgm:t>
        <a:bodyPr/>
        <a:lstStyle/>
        <a:p>
          <a:pPr latinLnBrk="1"/>
          <a:endParaRPr lang="ko-KR" altLang="en-US"/>
        </a:p>
      </dgm:t>
    </dgm:pt>
    <dgm:pt modelId="{E355D4C4-5041-4F2E-8383-6464AFE7E182}" type="sibTrans" cxnId="{C76DAAD3-F9DD-4798-9501-A27E930DDF83}">
      <dgm:prSet/>
      <dgm:spPr/>
      <dgm:t>
        <a:bodyPr/>
        <a:lstStyle/>
        <a:p>
          <a:pPr latinLnBrk="1"/>
          <a:endParaRPr lang="ko-KR" altLang="en-US"/>
        </a:p>
      </dgm:t>
    </dgm:pt>
    <dgm:pt modelId="{D8C2B993-CD83-4BED-9E13-AE5DC40389BB}" type="asst">
      <dgm:prSet/>
      <dgm:spPr/>
      <dgm:t>
        <a:bodyPr/>
        <a:lstStyle/>
        <a:p>
          <a:pPr latinLnBrk="1"/>
          <a:r>
            <a:rPr lang="en-US" altLang="ko-KR" dirty="0"/>
            <a:t>genre</a:t>
          </a:r>
          <a:endParaRPr lang="ko-KR" altLang="en-US" dirty="0"/>
        </a:p>
      </dgm:t>
    </dgm:pt>
    <dgm:pt modelId="{901F341D-CEB1-4780-8F6A-6E3FF3FE2711}" type="parTrans" cxnId="{91BDAE0D-D062-41D1-9AE7-86B0CC872926}">
      <dgm:prSet/>
      <dgm:spPr/>
      <dgm:t>
        <a:bodyPr/>
        <a:lstStyle/>
        <a:p>
          <a:pPr latinLnBrk="1"/>
          <a:endParaRPr lang="ko-KR" altLang="en-US"/>
        </a:p>
      </dgm:t>
    </dgm:pt>
    <dgm:pt modelId="{2ECE14D8-EEA4-4802-A9FF-9ADEC998E8D8}" type="sibTrans" cxnId="{91BDAE0D-D062-41D1-9AE7-86B0CC872926}">
      <dgm:prSet/>
      <dgm:spPr/>
      <dgm:t>
        <a:bodyPr/>
        <a:lstStyle/>
        <a:p>
          <a:pPr latinLnBrk="1"/>
          <a:endParaRPr lang="ko-KR" altLang="en-US"/>
        </a:p>
      </dgm:t>
    </dgm:pt>
    <dgm:pt modelId="{F1D17C10-19F8-4970-A361-1CAA924C678F}" type="asst">
      <dgm:prSet/>
      <dgm:spPr/>
      <dgm:t>
        <a:bodyPr/>
        <a:lstStyle/>
        <a:p>
          <a:pPr latinLnBrk="1"/>
          <a:r>
            <a:rPr lang="en-US" altLang="ko-KR" dirty="0" err="1"/>
            <a:t>songname</a:t>
          </a:r>
          <a:endParaRPr lang="ko-KR" altLang="en-US" dirty="0"/>
        </a:p>
      </dgm:t>
    </dgm:pt>
    <dgm:pt modelId="{F53A4F67-C601-4190-ADAA-4025546F56E4}" type="parTrans" cxnId="{7590DE33-669F-46E4-8BF9-7312BCF42894}">
      <dgm:prSet/>
      <dgm:spPr/>
      <dgm:t>
        <a:bodyPr/>
        <a:lstStyle/>
        <a:p>
          <a:pPr latinLnBrk="1"/>
          <a:endParaRPr lang="ko-KR" altLang="en-US"/>
        </a:p>
      </dgm:t>
    </dgm:pt>
    <dgm:pt modelId="{CF267BC3-82B2-451B-8D82-CE62092BA27C}" type="sibTrans" cxnId="{7590DE33-669F-46E4-8BF9-7312BCF42894}">
      <dgm:prSet/>
      <dgm:spPr/>
      <dgm:t>
        <a:bodyPr/>
        <a:lstStyle/>
        <a:p>
          <a:pPr latinLnBrk="1"/>
          <a:endParaRPr lang="ko-KR" altLang="en-US"/>
        </a:p>
      </dgm:t>
    </dgm:pt>
    <dgm:pt modelId="{7EB4FAD5-2531-463C-9997-32034EEC6060}" type="asst">
      <dgm:prSet/>
      <dgm:spPr/>
      <dgm:t>
        <a:bodyPr/>
        <a:lstStyle/>
        <a:p>
          <a:pPr latinLnBrk="1"/>
          <a:r>
            <a:rPr lang="en-US" altLang="ko-KR" dirty="0" err="1"/>
            <a:t>Singername</a:t>
          </a:r>
          <a:endParaRPr lang="ko-KR" altLang="en-US" dirty="0"/>
        </a:p>
      </dgm:t>
    </dgm:pt>
    <dgm:pt modelId="{73E3F08D-14C2-4F56-BEDE-597C30E78D21}" type="parTrans" cxnId="{E05951C0-BCD7-4D5C-90D8-133787A9F4FC}">
      <dgm:prSet/>
      <dgm:spPr/>
      <dgm:t>
        <a:bodyPr/>
        <a:lstStyle/>
        <a:p>
          <a:pPr latinLnBrk="1"/>
          <a:endParaRPr lang="ko-KR" altLang="en-US"/>
        </a:p>
      </dgm:t>
    </dgm:pt>
    <dgm:pt modelId="{95F1020F-A30A-433B-8AE4-BE1A28D3F4F6}" type="sibTrans" cxnId="{E05951C0-BCD7-4D5C-90D8-133787A9F4FC}">
      <dgm:prSet/>
      <dgm:spPr/>
      <dgm:t>
        <a:bodyPr/>
        <a:lstStyle/>
        <a:p>
          <a:pPr latinLnBrk="1"/>
          <a:endParaRPr lang="ko-KR" altLang="en-US"/>
        </a:p>
      </dgm:t>
    </dgm:pt>
    <dgm:pt modelId="{F3FA2F19-D532-4ABD-825C-8AA2341F702A}" type="asst">
      <dgm:prSet/>
      <dgm:spPr/>
      <dgm:t>
        <a:bodyPr/>
        <a:lstStyle/>
        <a:p>
          <a:pPr latinLnBrk="1"/>
          <a:r>
            <a:rPr lang="en-US" altLang="ko-KR" dirty="0"/>
            <a:t>metadata</a:t>
          </a:r>
        </a:p>
        <a:p>
          <a:pPr latinLnBrk="1"/>
          <a:r>
            <a:rPr lang="en-US" altLang="ko-KR" dirty="0"/>
            <a:t>(int)</a:t>
          </a:r>
          <a:endParaRPr lang="ko-KR" altLang="en-US" dirty="0"/>
        </a:p>
      </dgm:t>
    </dgm:pt>
    <dgm:pt modelId="{38469C06-A5AF-40BD-BABD-38E00969490E}" type="parTrans" cxnId="{180BFD01-3942-4520-9293-A9540200BF6B}">
      <dgm:prSet/>
      <dgm:spPr/>
      <dgm:t>
        <a:bodyPr/>
        <a:lstStyle/>
        <a:p>
          <a:pPr latinLnBrk="1"/>
          <a:endParaRPr lang="ko-KR" altLang="en-US"/>
        </a:p>
      </dgm:t>
    </dgm:pt>
    <dgm:pt modelId="{05C975CA-9E59-4AD0-AFF4-D3B383F5CA3B}" type="sibTrans" cxnId="{180BFD01-3942-4520-9293-A9540200BF6B}">
      <dgm:prSet/>
      <dgm:spPr/>
      <dgm:t>
        <a:bodyPr/>
        <a:lstStyle/>
        <a:p>
          <a:pPr latinLnBrk="1"/>
          <a:endParaRPr lang="ko-KR" altLang="en-US"/>
        </a:p>
      </dgm:t>
    </dgm:pt>
    <dgm:pt modelId="{9178C21E-2A32-4E7D-9BDB-899F6F7E4899}" type="asst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/>
            <a:t>Get</a:t>
          </a:r>
          <a:endParaRPr lang="ko-KR" altLang="en-US" dirty="0"/>
        </a:p>
      </dgm:t>
    </dgm:pt>
    <dgm:pt modelId="{3E584E1E-2D3E-4184-B795-BDCDBCAEB109}" type="parTrans" cxnId="{7FC2D627-B2F3-429E-A982-BAEF7E14D361}">
      <dgm:prSet/>
      <dgm:spPr/>
      <dgm:t>
        <a:bodyPr/>
        <a:lstStyle/>
        <a:p>
          <a:pPr latinLnBrk="1"/>
          <a:endParaRPr lang="ko-KR" altLang="en-US"/>
        </a:p>
      </dgm:t>
    </dgm:pt>
    <dgm:pt modelId="{43C9AF3A-D8E6-4FCF-BA5A-2C3620D23046}" type="sibTrans" cxnId="{7FC2D627-B2F3-429E-A982-BAEF7E14D361}">
      <dgm:prSet/>
      <dgm:spPr/>
      <dgm:t>
        <a:bodyPr/>
        <a:lstStyle/>
        <a:p>
          <a:pPr latinLnBrk="1"/>
          <a:endParaRPr lang="ko-KR" altLang="en-US"/>
        </a:p>
      </dgm:t>
    </dgm:pt>
    <dgm:pt modelId="{F01D7EDA-A253-499F-BC7B-4E6E94F6550F}" type="asst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latinLnBrk="1"/>
          <a:r>
            <a:rPr lang="en-US" altLang="ko-KR" dirty="0"/>
            <a:t>action</a:t>
          </a:r>
        </a:p>
      </dgm:t>
    </dgm:pt>
    <dgm:pt modelId="{F4312FEC-583E-432E-898B-31006CD33965}" type="parTrans" cxnId="{8A91C6A8-BC9D-45FB-8273-A1154EA5137E}">
      <dgm:prSet/>
      <dgm:spPr/>
      <dgm:t>
        <a:bodyPr/>
        <a:lstStyle/>
        <a:p>
          <a:pPr latinLnBrk="1"/>
          <a:endParaRPr lang="ko-KR" altLang="en-US"/>
        </a:p>
      </dgm:t>
    </dgm:pt>
    <dgm:pt modelId="{DB10E223-FD4D-4652-8B0F-E89535793705}" type="sibTrans" cxnId="{8A91C6A8-BC9D-45FB-8273-A1154EA5137E}">
      <dgm:prSet/>
      <dgm:spPr/>
      <dgm:t>
        <a:bodyPr/>
        <a:lstStyle/>
        <a:p>
          <a:pPr latinLnBrk="1"/>
          <a:endParaRPr lang="ko-KR" altLang="en-US"/>
        </a:p>
      </dgm:t>
    </dgm:pt>
    <dgm:pt modelId="{54367ABE-0E8C-4973-A421-1A1BEBC0BFA6}" type="asst">
      <dgm:prSet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dirty="0"/>
            <a:t>Get.java</a:t>
          </a:r>
        </a:p>
      </dgm:t>
    </dgm:pt>
    <dgm:pt modelId="{2BDDF63B-255D-44CD-9C90-348D7E7C7BF9}" type="parTrans" cxnId="{0183D5F5-202A-4F6F-8993-CDBFA1B3343D}">
      <dgm:prSet/>
      <dgm:spPr/>
      <dgm:t>
        <a:bodyPr/>
        <a:lstStyle/>
        <a:p>
          <a:pPr latinLnBrk="1"/>
          <a:endParaRPr lang="ko-KR" altLang="en-US"/>
        </a:p>
      </dgm:t>
    </dgm:pt>
    <dgm:pt modelId="{2FDEEB1C-CC4E-4F91-8890-6C19875B829F}" type="sibTrans" cxnId="{0183D5F5-202A-4F6F-8993-CDBFA1B3343D}">
      <dgm:prSet/>
      <dgm:spPr/>
      <dgm:t>
        <a:bodyPr/>
        <a:lstStyle/>
        <a:p>
          <a:pPr latinLnBrk="1"/>
          <a:endParaRPr lang="ko-KR" altLang="en-US"/>
        </a:p>
      </dgm:t>
    </dgm:pt>
    <dgm:pt modelId="{231BBADF-664B-4C82-929F-26AEFD040630}">
      <dgm:prSet/>
      <dgm:spPr/>
      <dgm:t>
        <a:bodyPr/>
        <a:lstStyle/>
        <a:p>
          <a:pPr latinLnBrk="1"/>
          <a:r>
            <a:rPr lang="en-US" altLang="ko-KR" dirty="0" err="1"/>
            <a:t>SongFilter</a:t>
          </a:r>
          <a:endParaRPr lang="en-US" altLang="ko-KR" dirty="0"/>
        </a:p>
      </dgm:t>
    </dgm:pt>
    <dgm:pt modelId="{CC9E0633-F362-41EB-AB33-F425AEC22007}" type="parTrans" cxnId="{37245A39-4088-409D-94EC-5B10448A00CE}">
      <dgm:prSet/>
      <dgm:spPr/>
      <dgm:t>
        <a:bodyPr/>
        <a:lstStyle/>
        <a:p>
          <a:pPr latinLnBrk="1"/>
          <a:endParaRPr lang="ko-KR" altLang="en-US"/>
        </a:p>
      </dgm:t>
    </dgm:pt>
    <dgm:pt modelId="{35381DEF-3E96-4922-98F5-1EEE8D201DD7}" type="sibTrans" cxnId="{37245A39-4088-409D-94EC-5B10448A00CE}">
      <dgm:prSet/>
      <dgm:spPr/>
      <dgm:t>
        <a:bodyPr/>
        <a:lstStyle/>
        <a:p>
          <a:pPr latinLnBrk="1"/>
          <a:endParaRPr lang="ko-KR" altLang="en-US"/>
        </a:p>
      </dgm:t>
    </dgm:pt>
    <dgm:pt modelId="{F644C6BF-1213-4200-9CB9-43C9CF1DB901}" type="asst">
      <dgm:prSet/>
      <dgm:spPr/>
      <dgm:t>
        <a:bodyPr/>
        <a:lstStyle/>
        <a:p>
          <a:pPr latinLnBrk="1"/>
          <a:r>
            <a:rPr lang="en-US" altLang="ko-KR" dirty="0"/>
            <a:t>Accept</a:t>
          </a:r>
        </a:p>
        <a:p>
          <a:pPr latinLnBrk="1"/>
          <a:r>
            <a:rPr lang="en-US" altLang="ko-KR" dirty="0"/>
            <a:t>(</a:t>
          </a:r>
          <a:r>
            <a:rPr lang="en-US" altLang="ko-KR" dirty="0" err="1"/>
            <a:t>File,String</a:t>
          </a:r>
          <a:r>
            <a:rPr lang="en-US" altLang="ko-KR" dirty="0"/>
            <a:t>)</a:t>
          </a:r>
          <a:endParaRPr lang="ko-KR" altLang="en-US" dirty="0"/>
        </a:p>
      </dgm:t>
    </dgm:pt>
    <dgm:pt modelId="{76BD3DEF-F670-4473-BE0C-0894DF8DF3A5}" type="parTrans" cxnId="{116EB25F-B27E-4805-A27F-0140502832F0}">
      <dgm:prSet/>
      <dgm:spPr/>
      <dgm:t>
        <a:bodyPr/>
        <a:lstStyle/>
        <a:p>
          <a:pPr latinLnBrk="1"/>
          <a:endParaRPr lang="ko-KR" altLang="en-US"/>
        </a:p>
      </dgm:t>
    </dgm:pt>
    <dgm:pt modelId="{F79417DB-8D6F-436B-98EA-A82DB36BE1B9}" type="sibTrans" cxnId="{116EB25F-B27E-4805-A27F-0140502832F0}">
      <dgm:prSet/>
      <dgm:spPr/>
      <dgm:t>
        <a:bodyPr/>
        <a:lstStyle/>
        <a:p>
          <a:pPr latinLnBrk="1"/>
          <a:endParaRPr lang="ko-KR" altLang="en-US"/>
        </a:p>
      </dgm:t>
    </dgm:pt>
    <dgm:pt modelId="{8A8D2301-3939-4537-A5FC-D77AB70F95AE}" type="asst">
      <dgm:prSet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dirty="0"/>
            <a:t>PlaySong.java</a:t>
          </a:r>
        </a:p>
      </dgm:t>
    </dgm:pt>
    <dgm:pt modelId="{BC685901-728E-48AA-81BC-3F4D7388F328}" type="parTrans" cxnId="{9AE949E2-60F0-42A3-A700-7C71C92E4456}">
      <dgm:prSet/>
      <dgm:spPr/>
      <dgm:t>
        <a:bodyPr/>
        <a:lstStyle/>
        <a:p>
          <a:pPr latinLnBrk="1"/>
          <a:endParaRPr lang="ko-KR" altLang="en-US"/>
        </a:p>
      </dgm:t>
    </dgm:pt>
    <dgm:pt modelId="{4B3AF064-26D1-45CE-9D43-69ED06B918EA}" type="sibTrans" cxnId="{9AE949E2-60F0-42A3-A700-7C71C92E4456}">
      <dgm:prSet/>
      <dgm:spPr/>
      <dgm:t>
        <a:bodyPr/>
        <a:lstStyle/>
        <a:p>
          <a:pPr latinLnBrk="1"/>
          <a:endParaRPr lang="ko-KR" altLang="en-US"/>
        </a:p>
      </dgm:t>
    </dgm:pt>
    <dgm:pt modelId="{89B496DB-6FBE-4C91-A258-C55B3016CB59}">
      <dgm:prSet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PlaySong</a:t>
          </a:r>
          <a:endParaRPr lang="en-US" altLang="ko-KR" dirty="0"/>
        </a:p>
      </dgm:t>
    </dgm:pt>
    <dgm:pt modelId="{C3005064-D94F-4F31-A089-8F7683122AAE}" type="parTrans" cxnId="{47EB4A07-E4A7-463A-9B9A-402173F7EA5C}">
      <dgm:prSet/>
      <dgm:spPr/>
      <dgm:t>
        <a:bodyPr/>
        <a:lstStyle/>
        <a:p>
          <a:pPr latinLnBrk="1"/>
          <a:endParaRPr lang="ko-KR" altLang="en-US"/>
        </a:p>
      </dgm:t>
    </dgm:pt>
    <dgm:pt modelId="{2B4BC79C-872E-476F-A452-836D74366709}" type="sibTrans" cxnId="{47EB4A07-E4A7-463A-9B9A-402173F7EA5C}">
      <dgm:prSet/>
      <dgm:spPr/>
      <dgm:t>
        <a:bodyPr/>
        <a:lstStyle/>
        <a:p>
          <a:pPr latinLnBrk="1"/>
          <a:endParaRPr lang="ko-KR" altLang="en-US"/>
        </a:p>
      </dgm:t>
    </dgm:pt>
    <dgm:pt modelId="{17ECAAC0-FCA2-43E3-BE29-34DAEB06BAAA}">
      <dgm:prSet/>
      <dgm:spPr/>
      <dgm:t>
        <a:bodyPr/>
        <a:lstStyle/>
        <a:p>
          <a:pPr latinLnBrk="1"/>
          <a:r>
            <a:rPr lang="en-US" altLang="ko-KR" dirty="0" err="1"/>
            <a:t>playNext</a:t>
          </a:r>
          <a:endParaRPr lang="ko-KR" altLang="en-US" dirty="0"/>
        </a:p>
      </dgm:t>
    </dgm:pt>
    <dgm:pt modelId="{E336E59B-7D22-4E5C-BFA8-5B9D8535DA01}" type="parTrans" cxnId="{B71EEC2D-C9F4-4C17-8E86-1DAF80DBDB65}">
      <dgm:prSet/>
      <dgm:spPr/>
      <dgm:t>
        <a:bodyPr/>
        <a:lstStyle/>
        <a:p>
          <a:pPr latinLnBrk="1"/>
          <a:endParaRPr lang="ko-KR" altLang="en-US"/>
        </a:p>
      </dgm:t>
    </dgm:pt>
    <dgm:pt modelId="{3F9B8ADA-58ED-4DC4-90DA-2E9A3C53C152}" type="sibTrans" cxnId="{B71EEC2D-C9F4-4C17-8E86-1DAF80DBDB65}">
      <dgm:prSet/>
      <dgm:spPr/>
      <dgm:t>
        <a:bodyPr/>
        <a:lstStyle/>
        <a:p>
          <a:pPr latinLnBrk="1"/>
          <a:endParaRPr lang="ko-KR" altLang="en-US"/>
        </a:p>
      </dgm:t>
    </dgm:pt>
    <dgm:pt modelId="{653F1653-159E-4D5F-BCD1-592555FBEC18}">
      <dgm:prSet/>
      <dgm:spPr/>
      <dgm:t>
        <a:bodyPr/>
        <a:lstStyle/>
        <a:p>
          <a:pPr latinLnBrk="1"/>
          <a:r>
            <a:rPr lang="en-US" altLang="ko-KR" dirty="0" err="1"/>
            <a:t>playPrevious</a:t>
          </a:r>
          <a:endParaRPr lang="en-US" altLang="ko-KR" dirty="0"/>
        </a:p>
      </dgm:t>
    </dgm:pt>
    <dgm:pt modelId="{BB840238-0F54-4960-A436-B5619704FDF9}" type="parTrans" cxnId="{E09C82F3-552A-4585-A832-F94BB551BC2D}">
      <dgm:prSet/>
      <dgm:spPr/>
      <dgm:t>
        <a:bodyPr/>
        <a:lstStyle/>
        <a:p>
          <a:pPr latinLnBrk="1"/>
          <a:endParaRPr lang="ko-KR" altLang="en-US"/>
        </a:p>
      </dgm:t>
    </dgm:pt>
    <dgm:pt modelId="{5C9F2749-08AB-4DFC-971D-E8AA4F375DA5}" type="sibTrans" cxnId="{E09C82F3-552A-4585-A832-F94BB551BC2D}">
      <dgm:prSet/>
      <dgm:spPr/>
      <dgm:t>
        <a:bodyPr/>
        <a:lstStyle/>
        <a:p>
          <a:pPr latinLnBrk="1"/>
          <a:endParaRPr lang="ko-KR" altLang="en-US"/>
        </a:p>
      </dgm:t>
    </dgm:pt>
    <dgm:pt modelId="{82C432CB-77F9-4027-987C-60ACD8D29219}">
      <dgm:prSet/>
      <dgm:spPr/>
      <dgm:t>
        <a:bodyPr/>
        <a:lstStyle/>
        <a:p>
          <a:pPr latinLnBrk="1"/>
          <a:r>
            <a:rPr lang="en-US" altLang="ko-KR" dirty="0" err="1"/>
            <a:t>PlaySong</a:t>
          </a:r>
          <a:endParaRPr lang="en-US" altLang="ko-KR" dirty="0"/>
        </a:p>
      </dgm:t>
    </dgm:pt>
    <dgm:pt modelId="{39648EF4-A5A4-4215-B091-31B125D47EDF}" type="parTrans" cxnId="{FE1107A0-4DD0-463D-8044-43678A25AA88}">
      <dgm:prSet/>
      <dgm:spPr/>
      <dgm:t>
        <a:bodyPr/>
        <a:lstStyle/>
        <a:p>
          <a:pPr latinLnBrk="1"/>
          <a:endParaRPr lang="ko-KR" altLang="en-US"/>
        </a:p>
      </dgm:t>
    </dgm:pt>
    <dgm:pt modelId="{4D9DE0D1-C919-41B7-83F4-3BFB0B54EB21}" type="sibTrans" cxnId="{FE1107A0-4DD0-463D-8044-43678A25AA88}">
      <dgm:prSet/>
      <dgm:spPr/>
      <dgm:t>
        <a:bodyPr/>
        <a:lstStyle/>
        <a:p>
          <a:pPr latinLnBrk="1"/>
          <a:endParaRPr lang="ko-KR" altLang="en-US"/>
        </a:p>
      </dgm:t>
    </dgm:pt>
    <dgm:pt modelId="{5F085CDF-E649-43AF-AF1E-93A7D12A3D33}">
      <dgm:prSet/>
      <dgm:spPr/>
      <dgm:t>
        <a:bodyPr/>
        <a:lstStyle/>
        <a:p>
          <a:pPr latinLnBrk="1"/>
          <a:r>
            <a:rPr lang="en-US" altLang="ko-KR" dirty="0" err="1"/>
            <a:t>readySong</a:t>
          </a:r>
          <a:endParaRPr lang="en-US" altLang="ko-KR" dirty="0"/>
        </a:p>
      </dgm:t>
    </dgm:pt>
    <dgm:pt modelId="{81165BE8-6ED3-42BD-87CD-381B84205B2A}" type="parTrans" cxnId="{C7E081D3-A8EE-42B9-9F90-72588DECDB37}">
      <dgm:prSet/>
      <dgm:spPr/>
      <dgm:t>
        <a:bodyPr/>
        <a:lstStyle/>
        <a:p>
          <a:pPr latinLnBrk="1"/>
          <a:endParaRPr lang="ko-KR" altLang="en-US"/>
        </a:p>
      </dgm:t>
    </dgm:pt>
    <dgm:pt modelId="{FDE8E7A0-24D7-4666-8490-39FA687A9284}" type="sibTrans" cxnId="{C7E081D3-A8EE-42B9-9F90-72588DECDB37}">
      <dgm:prSet/>
      <dgm:spPr/>
      <dgm:t>
        <a:bodyPr/>
        <a:lstStyle/>
        <a:p>
          <a:pPr latinLnBrk="1"/>
          <a:endParaRPr lang="ko-KR" altLang="en-US"/>
        </a:p>
      </dgm:t>
    </dgm:pt>
    <dgm:pt modelId="{902A3625-917B-4EFC-9AED-0FC2F64D5081}">
      <dgm:prSet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dirty="0"/>
            <a:t>Set.java</a:t>
          </a:r>
        </a:p>
      </dgm:t>
    </dgm:pt>
    <dgm:pt modelId="{0E3A2D40-67D0-446E-91E4-CA062984BFF0}" type="parTrans" cxnId="{E37DB059-BC83-4A13-ADAD-D193959576C5}">
      <dgm:prSet/>
      <dgm:spPr/>
      <dgm:t>
        <a:bodyPr/>
        <a:lstStyle/>
        <a:p>
          <a:pPr latinLnBrk="1"/>
          <a:endParaRPr lang="ko-KR" altLang="en-US"/>
        </a:p>
      </dgm:t>
    </dgm:pt>
    <dgm:pt modelId="{CEECD5FA-FB64-454C-A19F-C9C288114089}" type="sibTrans" cxnId="{E37DB059-BC83-4A13-ADAD-D193959576C5}">
      <dgm:prSet/>
      <dgm:spPr/>
      <dgm:t>
        <a:bodyPr/>
        <a:lstStyle/>
        <a:p>
          <a:pPr latinLnBrk="1"/>
          <a:endParaRPr lang="ko-KR" altLang="en-US"/>
        </a:p>
      </dgm:t>
    </dgm:pt>
    <dgm:pt modelId="{12501207-CE97-451E-AB71-D45D7C1F3AA8}">
      <dgm:prSet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/>
            <a:t>Set</a:t>
          </a:r>
          <a:endParaRPr lang="ko-KR" altLang="en-US" dirty="0"/>
        </a:p>
      </dgm:t>
    </dgm:pt>
    <dgm:pt modelId="{53B1021A-3389-4C6C-BEC8-CBFA39E311CC}" type="parTrans" cxnId="{F9FEC7E4-C71C-4818-BBAD-4B77FA0E12B9}">
      <dgm:prSet/>
      <dgm:spPr/>
      <dgm:t>
        <a:bodyPr/>
        <a:lstStyle/>
        <a:p>
          <a:pPr latinLnBrk="1"/>
          <a:endParaRPr lang="ko-KR" altLang="en-US"/>
        </a:p>
      </dgm:t>
    </dgm:pt>
    <dgm:pt modelId="{362C9274-5F91-4A52-86B5-BA7D096170DF}" type="sibTrans" cxnId="{F9FEC7E4-C71C-4818-BBAD-4B77FA0E12B9}">
      <dgm:prSet/>
      <dgm:spPr/>
      <dgm:t>
        <a:bodyPr/>
        <a:lstStyle/>
        <a:p>
          <a:pPr latinLnBrk="1"/>
          <a:endParaRPr lang="ko-KR" altLang="en-US"/>
        </a:p>
      </dgm:t>
    </dgm:pt>
    <dgm:pt modelId="{44FA7D06-A2B8-416E-8CD2-16D519063AC8}">
      <dgm:prSet/>
      <dgm:spPr/>
      <dgm:t>
        <a:bodyPr/>
        <a:lstStyle/>
        <a:p>
          <a:pPr latinLnBrk="1"/>
          <a:r>
            <a:rPr lang="en-US" altLang="ko-KR" dirty="0" err="1"/>
            <a:t>fixEncode</a:t>
          </a:r>
          <a:endParaRPr lang="en-US" altLang="ko-KR" dirty="0"/>
        </a:p>
        <a:p>
          <a:pPr latinLnBrk="1"/>
          <a:r>
            <a:rPr lang="en-US" altLang="ko-KR" dirty="0"/>
            <a:t>(</a:t>
          </a:r>
          <a:r>
            <a:rPr lang="en-US" altLang="ko-KR" dirty="0" err="1"/>
            <a:t>String,String</a:t>
          </a:r>
          <a:r>
            <a:rPr lang="en-US" altLang="ko-KR" dirty="0"/>
            <a:t>)</a:t>
          </a:r>
          <a:endParaRPr lang="ko-KR" altLang="en-US" dirty="0"/>
        </a:p>
      </dgm:t>
    </dgm:pt>
    <dgm:pt modelId="{330450D1-329D-4D93-BFDA-87E99E11FC4B}" type="parTrans" cxnId="{54844104-491E-4F0B-B763-6BDA6EE97759}">
      <dgm:prSet/>
      <dgm:spPr/>
      <dgm:t>
        <a:bodyPr/>
        <a:lstStyle/>
        <a:p>
          <a:pPr latinLnBrk="1"/>
          <a:endParaRPr lang="ko-KR" altLang="en-US"/>
        </a:p>
      </dgm:t>
    </dgm:pt>
    <dgm:pt modelId="{60C38CF2-677C-4494-B90B-D1FF95D32528}" type="sibTrans" cxnId="{54844104-491E-4F0B-B763-6BDA6EE97759}">
      <dgm:prSet/>
      <dgm:spPr/>
      <dgm:t>
        <a:bodyPr/>
        <a:lstStyle/>
        <a:p>
          <a:pPr latinLnBrk="1"/>
          <a:endParaRPr lang="ko-KR" altLang="en-US"/>
        </a:p>
      </dgm:t>
    </dgm:pt>
    <dgm:pt modelId="{90A4FB27-A4A1-4A40-B831-11DA2280BF2E}">
      <dgm:prSet/>
      <dgm:spPr/>
      <dgm:t>
        <a:bodyPr/>
        <a:lstStyle/>
        <a:p>
          <a:pPr latinLnBrk="1"/>
          <a:r>
            <a:rPr lang="en-US" altLang="ko-KR" dirty="0" err="1"/>
            <a:t>setList</a:t>
          </a:r>
          <a:endParaRPr lang="en-US" altLang="ko-KR" dirty="0"/>
        </a:p>
        <a:p>
          <a:pPr latinLnBrk="1"/>
          <a:r>
            <a:rPr lang="en-US" altLang="ko-KR" dirty="0"/>
            <a:t>(String)</a:t>
          </a:r>
          <a:endParaRPr lang="ko-KR" altLang="en-US" dirty="0"/>
        </a:p>
      </dgm:t>
    </dgm:pt>
    <dgm:pt modelId="{6EEB6180-08FD-48AF-A046-D3C6D7A77A6A}" type="parTrans" cxnId="{2DDB383C-95F9-4C4B-8731-7A60E11FD1B3}">
      <dgm:prSet/>
      <dgm:spPr/>
      <dgm:t>
        <a:bodyPr/>
        <a:lstStyle/>
        <a:p>
          <a:pPr latinLnBrk="1"/>
          <a:endParaRPr lang="ko-KR" altLang="en-US"/>
        </a:p>
      </dgm:t>
    </dgm:pt>
    <dgm:pt modelId="{946AD7C6-D5A4-48B2-AA67-81092EB41FAE}" type="sibTrans" cxnId="{2DDB383C-95F9-4C4B-8731-7A60E11FD1B3}">
      <dgm:prSet/>
      <dgm:spPr/>
      <dgm:t>
        <a:bodyPr/>
        <a:lstStyle/>
        <a:p>
          <a:pPr latinLnBrk="1"/>
          <a:endParaRPr lang="ko-KR" altLang="en-US"/>
        </a:p>
      </dgm:t>
    </dgm:pt>
    <dgm:pt modelId="{0E0216D5-D5FF-49CD-A587-E21430C7D9E6}">
      <dgm:prSet/>
      <dgm:spPr/>
      <dgm:t>
        <a:bodyPr/>
        <a:lstStyle/>
        <a:p>
          <a:pPr latinLnBrk="1"/>
          <a:r>
            <a:rPr lang="en-US" altLang="ko-KR" dirty="0"/>
            <a:t>song</a:t>
          </a:r>
        </a:p>
        <a:p>
          <a:pPr latinLnBrk="1"/>
          <a:r>
            <a:rPr lang="en-US" altLang="ko-KR" dirty="0"/>
            <a:t>(Get)</a:t>
          </a:r>
          <a:endParaRPr lang="ko-KR" altLang="en-US" dirty="0"/>
        </a:p>
      </dgm:t>
    </dgm:pt>
    <dgm:pt modelId="{1482B75C-A0FA-40A6-BBC4-204580EA3F59}" type="parTrans" cxnId="{9A62984A-4ACB-4D1C-9099-2592DB303D43}">
      <dgm:prSet/>
      <dgm:spPr/>
      <dgm:t>
        <a:bodyPr/>
        <a:lstStyle/>
        <a:p>
          <a:pPr latinLnBrk="1"/>
          <a:endParaRPr lang="ko-KR" altLang="en-US"/>
        </a:p>
      </dgm:t>
    </dgm:pt>
    <dgm:pt modelId="{E6AAF5B8-FE2A-4610-84F5-A6647FCB8EB7}" type="sibTrans" cxnId="{9A62984A-4ACB-4D1C-9099-2592DB303D43}">
      <dgm:prSet/>
      <dgm:spPr/>
      <dgm:t>
        <a:bodyPr/>
        <a:lstStyle/>
        <a:p>
          <a:pPr latinLnBrk="1"/>
          <a:endParaRPr lang="ko-KR" altLang="en-US"/>
        </a:p>
      </dgm:t>
    </dgm:pt>
    <dgm:pt modelId="{96779708-FEE4-439D-9DC5-320D3B38AA6B}">
      <dgm:prSet/>
      <dgm:spPr/>
      <dgm:t>
        <a:bodyPr/>
        <a:lstStyle/>
        <a:p>
          <a:pPr latinLnBrk="1"/>
          <a:r>
            <a:rPr lang="en-US" altLang="ko-KR" dirty="0"/>
            <a:t>Volume()</a:t>
          </a:r>
          <a:endParaRPr lang="ko-KR" altLang="en-US" dirty="0"/>
        </a:p>
      </dgm:t>
    </dgm:pt>
    <dgm:pt modelId="{B6209633-33CD-40B9-B1A6-0E0E12367A9E}" type="parTrans" cxnId="{8B5E852D-89AB-47FC-B672-B3284FEB3701}">
      <dgm:prSet/>
      <dgm:spPr/>
      <dgm:t>
        <a:bodyPr/>
        <a:lstStyle/>
        <a:p>
          <a:pPr latinLnBrk="1"/>
          <a:endParaRPr lang="ko-KR" altLang="en-US"/>
        </a:p>
      </dgm:t>
    </dgm:pt>
    <dgm:pt modelId="{B0D2CB29-8D0E-41EF-87E6-A353DB2145EA}" type="sibTrans" cxnId="{8B5E852D-89AB-47FC-B672-B3284FEB3701}">
      <dgm:prSet/>
      <dgm:spPr/>
      <dgm:t>
        <a:bodyPr/>
        <a:lstStyle/>
        <a:p>
          <a:pPr latinLnBrk="1"/>
          <a:endParaRPr lang="ko-KR" altLang="en-US"/>
        </a:p>
      </dgm:t>
    </dgm:pt>
    <dgm:pt modelId="{3215975A-998E-4D02-8D04-076817B5F2C8}">
      <dgm:prSet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dirty="0"/>
            <a:t>Update.java</a:t>
          </a:r>
          <a:endParaRPr lang="ko-KR" altLang="en-US" dirty="0"/>
        </a:p>
      </dgm:t>
    </dgm:pt>
    <dgm:pt modelId="{941D0F2C-A718-49D4-B480-47B10391E5A6}" type="parTrans" cxnId="{6597E59E-9262-45B7-8CBD-D1AF3ECE13D1}">
      <dgm:prSet/>
      <dgm:spPr/>
      <dgm:t>
        <a:bodyPr/>
        <a:lstStyle/>
        <a:p>
          <a:pPr latinLnBrk="1"/>
          <a:endParaRPr lang="ko-KR" altLang="en-US"/>
        </a:p>
      </dgm:t>
    </dgm:pt>
    <dgm:pt modelId="{1280E4FA-B424-47E7-BE24-FB51E43E3687}" type="sibTrans" cxnId="{6597E59E-9262-45B7-8CBD-D1AF3ECE13D1}">
      <dgm:prSet/>
      <dgm:spPr/>
      <dgm:t>
        <a:bodyPr/>
        <a:lstStyle/>
        <a:p>
          <a:pPr latinLnBrk="1"/>
          <a:endParaRPr lang="ko-KR" altLang="en-US"/>
        </a:p>
      </dgm:t>
    </dgm:pt>
    <dgm:pt modelId="{8FE473DD-96EE-4AD2-AF91-7CC6B6EBC94B}">
      <dgm:prSet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/>
            <a:t>Update</a:t>
          </a:r>
          <a:endParaRPr lang="ko-KR" altLang="en-US" dirty="0"/>
        </a:p>
      </dgm:t>
    </dgm:pt>
    <dgm:pt modelId="{4648DAD3-9245-45F3-8D7F-F43620225C3B}" type="parTrans" cxnId="{9A8A6C4B-30DB-4D7F-BA9F-726C02738DE6}">
      <dgm:prSet/>
      <dgm:spPr/>
      <dgm:t>
        <a:bodyPr/>
        <a:lstStyle/>
        <a:p>
          <a:pPr latinLnBrk="1"/>
          <a:endParaRPr lang="ko-KR" altLang="en-US"/>
        </a:p>
      </dgm:t>
    </dgm:pt>
    <dgm:pt modelId="{D9DFC331-3404-4B22-9743-A2BFF7659AFC}" type="sibTrans" cxnId="{9A8A6C4B-30DB-4D7F-BA9F-726C02738DE6}">
      <dgm:prSet/>
      <dgm:spPr/>
      <dgm:t>
        <a:bodyPr/>
        <a:lstStyle/>
        <a:p>
          <a:pPr latinLnBrk="1"/>
          <a:endParaRPr lang="ko-KR" altLang="en-US"/>
        </a:p>
      </dgm:t>
    </dgm:pt>
    <dgm:pt modelId="{E38C468F-A758-4F7A-AE40-D988D424C8F4}">
      <dgm:prSet/>
      <dgm:spPr/>
      <dgm:t>
        <a:bodyPr/>
        <a:lstStyle/>
        <a:p>
          <a:pPr latinLnBrk="1"/>
          <a:r>
            <a:rPr lang="en-US" altLang="ko-KR" dirty="0" err="1"/>
            <a:t>songInfo</a:t>
          </a:r>
          <a:endParaRPr lang="ko-KR" altLang="en-US" dirty="0"/>
        </a:p>
      </dgm:t>
    </dgm:pt>
    <dgm:pt modelId="{7C978C63-4D66-4A1F-8C44-34A9E7B28C4B}" type="parTrans" cxnId="{6F083414-2B0A-4255-9ECF-4E914EFE06D6}">
      <dgm:prSet/>
      <dgm:spPr/>
      <dgm:t>
        <a:bodyPr/>
        <a:lstStyle/>
        <a:p>
          <a:pPr latinLnBrk="1"/>
          <a:endParaRPr lang="ko-KR" altLang="en-US"/>
        </a:p>
      </dgm:t>
    </dgm:pt>
    <dgm:pt modelId="{E69EA76D-42CC-4ED2-82F1-5E4E5CBB3323}" type="sibTrans" cxnId="{6F083414-2B0A-4255-9ECF-4E914EFE06D6}">
      <dgm:prSet/>
      <dgm:spPr/>
      <dgm:t>
        <a:bodyPr/>
        <a:lstStyle/>
        <a:p>
          <a:pPr latinLnBrk="1"/>
          <a:endParaRPr lang="ko-KR" altLang="en-US"/>
        </a:p>
      </dgm:t>
    </dgm:pt>
    <dgm:pt modelId="{046750E6-1CD1-4543-BE4B-DE61389B9009}">
      <dgm:prSet/>
      <dgm:spPr/>
      <dgm:t>
        <a:bodyPr/>
        <a:lstStyle/>
        <a:p>
          <a:pPr latinLnBrk="1"/>
          <a:r>
            <a:rPr lang="en-US" altLang="ko-KR" dirty="0" err="1"/>
            <a:t>songInfo</a:t>
          </a:r>
          <a:r>
            <a:rPr lang="en-US" altLang="ko-KR" dirty="0"/>
            <a:t>(</a:t>
          </a:r>
          <a:r>
            <a:rPr lang="en-US" altLang="ko-KR" dirty="0" err="1"/>
            <a:t>String,String</a:t>
          </a:r>
          <a:r>
            <a:rPr lang="en-US" altLang="ko-KR" dirty="0"/>
            <a:t>)</a:t>
          </a:r>
          <a:endParaRPr lang="ko-KR" altLang="en-US" dirty="0"/>
        </a:p>
      </dgm:t>
    </dgm:pt>
    <dgm:pt modelId="{F44EAAE3-FDA5-4BBA-AD1D-92B5E144CA9B}" type="parTrans" cxnId="{4B7E0DD7-6C03-49DA-B277-9B9A8B2088AD}">
      <dgm:prSet/>
      <dgm:spPr/>
      <dgm:t>
        <a:bodyPr/>
        <a:lstStyle/>
        <a:p>
          <a:pPr latinLnBrk="1"/>
          <a:endParaRPr lang="ko-KR" altLang="en-US"/>
        </a:p>
      </dgm:t>
    </dgm:pt>
    <dgm:pt modelId="{650207A3-1912-4316-95F8-791FC2B98166}" type="sibTrans" cxnId="{4B7E0DD7-6C03-49DA-B277-9B9A8B2088AD}">
      <dgm:prSet/>
      <dgm:spPr/>
      <dgm:t>
        <a:bodyPr/>
        <a:lstStyle/>
        <a:p>
          <a:pPr latinLnBrk="1"/>
          <a:endParaRPr lang="ko-KR" altLang="en-US"/>
        </a:p>
      </dgm:t>
    </dgm:pt>
    <dgm:pt modelId="{DD5AC244-53D4-4C02-9B13-24E9B2BCC453}" type="pres">
      <dgm:prSet presAssocID="{7D69AF1F-FA30-4407-8306-31C1F1A193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FE4D7DC-4DD9-4A8D-B0F2-BD648A1C0250}" type="pres">
      <dgm:prSet presAssocID="{F01D7EDA-A253-499F-BC7B-4E6E94F6550F}" presName="hierRoot1" presStyleCnt="0">
        <dgm:presLayoutVars>
          <dgm:hierBranch val="init"/>
        </dgm:presLayoutVars>
      </dgm:prSet>
      <dgm:spPr/>
    </dgm:pt>
    <dgm:pt modelId="{30DEF59A-DEAD-4270-8B56-1F5AF03C59C4}" type="pres">
      <dgm:prSet presAssocID="{F01D7EDA-A253-499F-BC7B-4E6E94F6550F}" presName="rootComposite1" presStyleCnt="0"/>
      <dgm:spPr/>
    </dgm:pt>
    <dgm:pt modelId="{0CF2555A-4E7D-4290-88DA-286E5CF6BD8F}" type="pres">
      <dgm:prSet presAssocID="{F01D7EDA-A253-499F-BC7B-4E6E94F6550F}" presName="rootText1" presStyleLbl="node0" presStyleIdx="0" presStyleCnt="1" custScaleX="786368" custScaleY="613577">
        <dgm:presLayoutVars>
          <dgm:chPref val="3"/>
        </dgm:presLayoutVars>
      </dgm:prSet>
      <dgm:spPr/>
    </dgm:pt>
    <dgm:pt modelId="{B6328BC4-A446-4643-9682-AC697915A691}" type="pres">
      <dgm:prSet presAssocID="{F01D7EDA-A253-499F-BC7B-4E6E94F6550F}" presName="rootConnector1" presStyleLbl="asst0" presStyleIdx="0" presStyleCnt="13"/>
      <dgm:spPr/>
    </dgm:pt>
    <dgm:pt modelId="{CE113D79-BA28-484D-A5D4-80049FBC356D}" type="pres">
      <dgm:prSet presAssocID="{F01D7EDA-A253-499F-BC7B-4E6E94F6550F}" presName="hierChild2" presStyleCnt="0"/>
      <dgm:spPr/>
    </dgm:pt>
    <dgm:pt modelId="{5A0A0E91-3887-4256-879D-805437FDFDC9}" type="pres">
      <dgm:prSet presAssocID="{0E3A2D40-67D0-446E-91E4-CA062984BFF0}" presName="Name37" presStyleLbl="parChTrans1D2" presStyleIdx="0" presStyleCnt="4"/>
      <dgm:spPr/>
    </dgm:pt>
    <dgm:pt modelId="{3EBF96DA-EF04-4298-A731-3211372652AC}" type="pres">
      <dgm:prSet presAssocID="{902A3625-917B-4EFC-9AED-0FC2F64D5081}" presName="hierRoot2" presStyleCnt="0">
        <dgm:presLayoutVars>
          <dgm:hierBranch val="init"/>
        </dgm:presLayoutVars>
      </dgm:prSet>
      <dgm:spPr/>
    </dgm:pt>
    <dgm:pt modelId="{CCE2BE57-31CF-48AF-A262-3BFE659B241E}" type="pres">
      <dgm:prSet presAssocID="{902A3625-917B-4EFC-9AED-0FC2F64D5081}" presName="rootComposite" presStyleCnt="0"/>
      <dgm:spPr/>
    </dgm:pt>
    <dgm:pt modelId="{22D9585D-1973-498A-B596-641D72FA65FE}" type="pres">
      <dgm:prSet presAssocID="{902A3625-917B-4EFC-9AED-0FC2F64D5081}" presName="rootText" presStyleLbl="node2" presStyleIdx="0" presStyleCnt="2" custScaleX="786364" custScaleY="613572" custLinFactX="900000" custLinFactY="-2728105" custLinFactNeighborX="948338" custLinFactNeighborY="-2800000">
        <dgm:presLayoutVars>
          <dgm:chPref val="3"/>
        </dgm:presLayoutVars>
      </dgm:prSet>
      <dgm:spPr/>
    </dgm:pt>
    <dgm:pt modelId="{3673B3E7-1ADF-4C79-8477-498B55C2EBF1}" type="pres">
      <dgm:prSet presAssocID="{902A3625-917B-4EFC-9AED-0FC2F64D5081}" presName="rootConnector" presStyleLbl="node2" presStyleIdx="0" presStyleCnt="2"/>
      <dgm:spPr/>
    </dgm:pt>
    <dgm:pt modelId="{3352308D-19DF-4DDE-861C-FE3A17015717}" type="pres">
      <dgm:prSet presAssocID="{902A3625-917B-4EFC-9AED-0FC2F64D5081}" presName="hierChild4" presStyleCnt="0"/>
      <dgm:spPr/>
    </dgm:pt>
    <dgm:pt modelId="{2A337077-7A9D-4F48-833C-276B6080A000}" type="pres">
      <dgm:prSet presAssocID="{53B1021A-3389-4C6C-BEC8-CBFA39E311CC}" presName="Name37" presStyleLbl="parChTrans1D3" presStyleIdx="0" presStyleCnt="5"/>
      <dgm:spPr/>
    </dgm:pt>
    <dgm:pt modelId="{EF844077-E58E-464B-9712-B0C5232D1336}" type="pres">
      <dgm:prSet presAssocID="{12501207-CE97-451E-AB71-D45D7C1F3AA8}" presName="hierRoot2" presStyleCnt="0">
        <dgm:presLayoutVars>
          <dgm:hierBranch val="init"/>
        </dgm:presLayoutVars>
      </dgm:prSet>
      <dgm:spPr/>
    </dgm:pt>
    <dgm:pt modelId="{FF28694D-59DF-40D0-930B-26E2978E9942}" type="pres">
      <dgm:prSet presAssocID="{12501207-CE97-451E-AB71-D45D7C1F3AA8}" presName="rootComposite" presStyleCnt="0"/>
      <dgm:spPr/>
    </dgm:pt>
    <dgm:pt modelId="{B367D1DA-95A4-4478-BEA0-E9CEE97849E1}" type="pres">
      <dgm:prSet presAssocID="{12501207-CE97-451E-AB71-D45D7C1F3AA8}" presName="rootText" presStyleLbl="node3" presStyleIdx="0" presStyleCnt="4" custScaleX="786362" custScaleY="613572" custLinFactX="1200000" custLinFactY="-2600000" custLinFactNeighborX="1214987" custLinFactNeighborY="-2680627">
        <dgm:presLayoutVars>
          <dgm:chPref val="3"/>
        </dgm:presLayoutVars>
      </dgm:prSet>
      <dgm:spPr/>
    </dgm:pt>
    <dgm:pt modelId="{065AA70C-C23D-4477-BB04-8E74006FF038}" type="pres">
      <dgm:prSet presAssocID="{12501207-CE97-451E-AB71-D45D7C1F3AA8}" presName="rootConnector" presStyleLbl="node3" presStyleIdx="0" presStyleCnt="4"/>
      <dgm:spPr/>
    </dgm:pt>
    <dgm:pt modelId="{53054D58-97DB-4B12-9EBE-7159E4A2384E}" type="pres">
      <dgm:prSet presAssocID="{12501207-CE97-451E-AB71-D45D7C1F3AA8}" presName="hierChild4" presStyleCnt="0"/>
      <dgm:spPr/>
    </dgm:pt>
    <dgm:pt modelId="{9055D8A5-0318-467C-8231-8A7DB0033068}" type="pres">
      <dgm:prSet presAssocID="{330450D1-329D-4D93-BFDA-87E99E11FC4B}" presName="Name37" presStyleLbl="parChTrans1D4" presStyleIdx="0" presStyleCnt="21" custSzX="417600" custSzY="288000"/>
      <dgm:spPr/>
    </dgm:pt>
    <dgm:pt modelId="{A9A90EBF-D525-4604-912E-5A05DAABC026}" type="pres">
      <dgm:prSet presAssocID="{44FA7D06-A2B8-416E-8CD2-16D519063AC8}" presName="hierRoot2" presStyleCnt="0">
        <dgm:presLayoutVars>
          <dgm:hierBranch val="init"/>
        </dgm:presLayoutVars>
      </dgm:prSet>
      <dgm:spPr/>
    </dgm:pt>
    <dgm:pt modelId="{255E012E-5D40-45DB-8DD0-56FD43806117}" type="pres">
      <dgm:prSet presAssocID="{44FA7D06-A2B8-416E-8CD2-16D519063AC8}" presName="rootComposite" presStyleCnt="0"/>
      <dgm:spPr/>
    </dgm:pt>
    <dgm:pt modelId="{602E6BF4-BB49-4CD8-B283-280464A54E52}" type="pres">
      <dgm:prSet presAssocID="{44FA7D06-A2B8-416E-8CD2-16D519063AC8}" presName="rootText" presStyleLbl="node4" presStyleIdx="0" presStyleCnt="10" custScaleX="786362" custScaleY="613572" custLinFactX="1500000" custLinFactY="-2700000" custLinFactNeighborX="1574075" custLinFactNeighborY="-2742086">
        <dgm:presLayoutVars>
          <dgm:chPref val="3"/>
        </dgm:presLayoutVars>
      </dgm:prSet>
      <dgm:spPr/>
    </dgm:pt>
    <dgm:pt modelId="{0DF45BF2-AB7B-493C-B8C8-FCA4C8E9E51F}" type="pres">
      <dgm:prSet presAssocID="{44FA7D06-A2B8-416E-8CD2-16D519063AC8}" presName="rootConnector" presStyleLbl="node4" presStyleIdx="0" presStyleCnt="10"/>
      <dgm:spPr/>
    </dgm:pt>
    <dgm:pt modelId="{EC8C5E76-E83E-4F27-BEB2-BFCCEB7FBFB4}" type="pres">
      <dgm:prSet presAssocID="{44FA7D06-A2B8-416E-8CD2-16D519063AC8}" presName="hierChild4" presStyleCnt="0"/>
      <dgm:spPr/>
    </dgm:pt>
    <dgm:pt modelId="{7DA0669E-B0E9-4C7C-AEAE-62AE784EB158}" type="pres">
      <dgm:prSet presAssocID="{44FA7D06-A2B8-416E-8CD2-16D519063AC8}" presName="hierChild5" presStyleCnt="0"/>
      <dgm:spPr/>
    </dgm:pt>
    <dgm:pt modelId="{CB92D1B6-4ECD-4C59-BC6E-9F0DA27E8B33}" type="pres">
      <dgm:prSet presAssocID="{6EEB6180-08FD-48AF-A046-D3C6D7A77A6A}" presName="Name37" presStyleLbl="parChTrans1D4" presStyleIdx="1" presStyleCnt="21"/>
      <dgm:spPr/>
    </dgm:pt>
    <dgm:pt modelId="{A9A1D2A0-95AE-4091-8A16-B882AB421C04}" type="pres">
      <dgm:prSet presAssocID="{90A4FB27-A4A1-4A40-B831-11DA2280BF2E}" presName="hierRoot2" presStyleCnt="0">
        <dgm:presLayoutVars>
          <dgm:hierBranch val="init"/>
        </dgm:presLayoutVars>
      </dgm:prSet>
      <dgm:spPr/>
    </dgm:pt>
    <dgm:pt modelId="{2CCC261A-0720-4834-AD78-6CB6F28943F9}" type="pres">
      <dgm:prSet presAssocID="{90A4FB27-A4A1-4A40-B831-11DA2280BF2E}" presName="rootComposite" presStyleCnt="0"/>
      <dgm:spPr/>
    </dgm:pt>
    <dgm:pt modelId="{1A9CB29E-4FFC-4BAF-90A6-9592DF1A65AD}" type="pres">
      <dgm:prSet presAssocID="{90A4FB27-A4A1-4A40-B831-11DA2280BF2E}" presName="rootText" presStyleLbl="node4" presStyleIdx="1" presStyleCnt="10" custScaleX="786364" custScaleY="613572" custLinFactX="1500000" custLinFactY="-2713138" custLinFactNeighborX="1556947" custLinFactNeighborY="-2800000">
        <dgm:presLayoutVars>
          <dgm:chPref val="3"/>
        </dgm:presLayoutVars>
      </dgm:prSet>
      <dgm:spPr/>
    </dgm:pt>
    <dgm:pt modelId="{8C14A949-B32D-4937-8E44-FF24D9EF50CB}" type="pres">
      <dgm:prSet presAssocID="{90A4FB27-A4A1-4A40-B831-11DA2280BF2E}" presName="rootConnector" presStyleLbl="node4" presStyleIdx="1" presStyleCnt="10"/>
      <dgm:spPr/>
    </dgm:pt>
    <dgm:pt modelId="{61B437B8-7D82-416A-8390-BD817C2393EA}" type="pres">
      <dgm:prSet presAssocID="{90A4FB27-A4A1-4A40-B831-11DA2280BF2E}" presName="hierChild4" presStyleCnt="0"/>
      <dgm:spPr/>
    </dgm:pt>
    <dgm:pt modelId="{4516A2CE-9B76-46CB-A4D6-755160357827}" type="pres">
      <dgm:prSet presAssocID="{90A4FB27-A4A1-4A40-B831-11DA2280BF2E}" presName="hierChild5" presStyleCnt="0"/>
      <dgm:spPr/>
    </dgm:pt>
    <dgm:pt modelId="{8793D679-FF33-467D-992F-0CF8BE1C764B}" type="pres">
      <dgm:prSet presAssocID="{1482B75C-A0FA-40A6-BBC4-204580EA3F59}" presName="Name37" presStyleLbl="parChTrans1D4" presStyleIdx="2" presStyleCnt="21"/>
      <dgm:spPr/>
    </dgm:pt>
    <dgm:pt modelId="{C96A2712-5E68-4CF3-BE3C-D8D015BBF956}" type="pres">
      <dgm:prSet presAssocID="{0E0216D5-D5FF-49CD-A587-E21430C7D9E6}" presName="hierRoot2" presStyleCnt="0">
        <dgm:presLayoutVars>
          <dgm:hierBranch val="init"/>
        </dgm:presLayoutVars>
      </dgm:prSet>
      <dgm:spPr/>
    </dgm:pt>
    <dgm:pt modelId="{D0512808-A2B1-481D-9D80-CCD5501FE639}" type="pres">
      <dgm:prSet presAssocID="{0E0216D5-D5FF-49CD-A587-E21430C7D9E6}" presName="rootComposite" presStyleCnt="0"/>
      <dgm:spPr/>
    </dgm:pt>
    <dgm:pt modelId="{005DEB02-278B-4644-86C9-9862F6703E56}" type="pres">
      <dgm:prSet presAssocID="{0E0216D5-D5FF-49CD-A587-E21430C7D9E6}" presName="rootText" presStyleLbl="node4" presStyleIdx="2" presStyleCnt="10" custScaleX="786364" custScaleY="613572" custLinFactX="1500000" custLinFactY="-2713138" custLinFactNeighborX="1556947" custLinFactNeighborY="-2800000">
        <dgm:presLayoutVars>
          <dgm:chPref val="3"/>
        </dgm:presLayoutVars>
      </dgm:prSet>
      <dgm:spPr/>
    </dgm:pt>
    <dgm:pt modelId="{AF663535-12A7-4EDA-9113-B9647FB39E34}" type="pres">
      <dgm:prSet presAssocID="{0E0216D5-D5FF-49CD-A587-E21430C7D9E6}" presName="rootConnector" presStyleLbl="node4" presStyleIdx="2" presStyleCnt="10"/>
      <dgm:spPr/>
    </dgm:pt>
    <dgm:pt modelId="{BA758196-733E-4708-A735-34F41488385D}" type="pres">
      <dgm:prSet presAssocID="{0E0216D5-D5FF-49CD-A587-E21430C7D9E6}" presName="hierChild4" presStyleCnt="0"/>
      <dgm:spPr/>
    </dgm:pt>
    <dgm:pt modelId="{3596C810-BD68-4DB7-936B-395AB65262A4}" type="pres">
      <dgm:prSet presAssocID="{0E0216D5-D5FF-49CD-A587-E21430C7D9E6}" presName="hierChild5" presStyleCnt="0"/>
      <dgm:spPr/>
    </dgm:pt>
    <dgm:pt modelId="{DEA6C647-9CA0-463F-86D0-DD48DBE0F851}" type="pres">
      <dgm:prSet presAssocID="{B6209633-33CD-40B9-B1A6-0E0E12367A9E}" presName="Name37" presStyleLbl="parChTrans1D4" presStyleIdx="3" presStyleCnt="21"/>
      <dgm:spPr/>
    </dgm:pt>
    <dgm:pt modelId="{F4652E18-87AA-4767-ADEC-C250E43A961B}" type="pres">
      <dgm:prSet presAssocID="{96779708-FEE4-439D-9DC5-320D3B38AA6B}" presName="hierRoot2" presStyleCnt="0">
        <dgm:presLayoutVars>
          <dgm:hierBranch val="init"/>
        </dgm:presLayoutVars>
      </dgm:prSet>
      <dgm:spPr/>
    </dgm:pt>
    <dgm:pt modelId="{DC44A323-7987-4FAD-96AA-30AB5E1A6ADE}" type="pres">
      <dgm:prSet presAssocID="{96779708-FEE4-439D-9DC5-320D3B38AA6B}" presName="rootComposite" presStyleCnt="0"/>
      <dgm:spPr/>
    </dgm:pt>
    <dgm:pt modelId="{8686E35E-AB47-47CC-82B2-317030658D02}" type="pres">
      <dgm:prSet presAssocID="{96779708-FEE4-439D-9DC5-320D3B38AA6B}" presName="rootText" presStyleLbl="node4" presStyleIdx="3" presStyleCnt="10" custScaleX="786364" custScaleY="613572" custLinFactX="1500000" custLinFactY="-2713138" custLinFactNeighborX="1556947" custLinFactNeighborY="-2800000">
        <dgm:presLayoutVars>
          <dgm:chPref val="3"/>
        </dgm:presLayoutVars>
      </dgm:prSet>
      <dgm:spPr/>
    </dgm:pt>
    <dgm:pt modelId="{C2708B70-F05D-4FEF-8038-0C1B71B68B7E}" type="pres">
      <dgm:prSet presAssocID="{96779708-FEE4-439D-9DC5-320D3B38AA6B}" presName="rootConnector" presStyleLbl="node4" presStyleIdx="3" presStyleCnt="10"/>
      <dgm:spPr/>
    </dgm:pt>
    <dgm:pt modelId="{1416A4A9-AED7-46F4-B465-935E6E1D179B}" type="pres">
      <dgm:prSet presAssocID="{96779708-FEE4-439D-9DC5-320D3B38AA6B}" presName="hierChild4" presStyleCnt="0"/>
      <dgm:spPr/>
    </dgm:pt>
    <dgm:pt modelId="{ECEDEB16-C3B6-4D88-83D0-61577076308F}" type="pres">
      <dgm:prSet presAssocID="{96779708-FEE4-439D-9DC5-320D3B38AA6B}" presName="hierChild5" presStyleCnt="0"/>
      <dgm:spPr/>
    </dgm:pt>
    <dgm:pt modelId="{F0ED8917-5279-4437-9D02-BB8FD5B0C9AD}" type="pres">
      <dgm:prSet presAssocID="{12501207-CE97-451E-AB71-D45D7C1F3AA8}" presName="hierChild5" presStyleCnt="0"/>
      <dgm:spPr/>
    </dgm:pt>
    <dgm:pt modelId="{3C744280-EBAC-45E5-BCF0-4B402390009C}" type="pres">
      <dgm:prSet presAssocID="{902A3625-917B-4EFC-9AED-0FC2F64D5081}" presName="hierChild5" presStyleCnt="0"/>
      <dgm:spPr/>
    </dgm:pt>
    <dgm:pt modelId="{661B818B-912D-42C1-99DF-FFEDE1BE7766}" type="pres">
      <dgm:prSet presAssocID="{941D0F2C-A718-49D4-B480-47B10391E5A6}" presName="Name37" presStyleLbl="parChTrans1D2" presStyleIdx="1" presStyleCnt="4"/>
      <dgm:spPr/>
    </dgm:pt>
    <dgm:pt modelId="{8307C3FB-C57A-4B83-93DE-23ADF679227A}" type="pres">
      <dgm:prSet presAssocID="{3215975A-998E-4D02-8D04-076817B5F2C8}" presName="hierRoot2" presStyleCnt="0">
        <dgm:presLayoutVars>
          <dgm:hierBranch val="init"/>
        </dgm:presLayoutVars>
      </dgm:prSet>
      <dgm:spPr/>
    </dgm:pt>
    <dgm:pt modelId="{ADA1BDBF-2BB3-43B5-B243-E8763F123645}" type="pres">
      <dgm:prSet presAssocID="{3215975A-998E-4D02-8D04-076817B5F2C8}" presName="rootComposite" presStyleCnt="0"/>
      <dgm:spPr/>
    </dgm:pt>
    <dgm:pt modelId="{2A55903D-226B-4FC1-A83E-6630B9712F8A}" type="pres">
      <dgm:prSet presAssocID="{3215975A-998E-4D02-8D04-076817B5F2C8}" presName="rootText" presStyleLbl="node2" presStyleIdx="1" presStyleCnt="2" custScaleX="789828" custScaleY="634696" custLinFactX="1165875" custLinFactY="-2738665" custLinFactNeighborX="1200000" custLinFactNeighborY="-2800000">
        <dgm:presLayoutVars>
          <dgm:chPref val="3"/>
        </dgm:presLayoutVars>
      </dgm:prSet>
      <dgm:spPr/>
    </dgm:pt>
    <dgm:pt modelId="{67405BC9-C343-42B8-8A54-9DF8EA4FA349}" type="pres">
      <dgm:prSet presAssocID="{3215975A-998E-4D02-8D04-076817B5F2C8}" presName="rootConnector" presStyleLbl="node2" presStyleIdx="1" presStyleCnt="2"/>
      <dgm:spPr/>
    </dgm:pt>
    <dgm:pt modelId="{DB50B2C0-AC2A-4C21-8AB5-94DBE685D9C1}" type="pres">
      <dgm:prSet presAssocID="{3215975A-998E-4D02-8D04-076817B5F2C8}" presName="hierChild4" presStyleCnt="0"/>
      <dgm:spPr/>
    </dgm:pt>
    <dgm:pt modelId="{B4082DA7-2A54-4EF2-BBF0-D73E69BD0A0E}" type="pres">
      <dgm:prSet presAssocID="{4648DAD3-9245-45F3-8D7F-F43620225C3B}" presName="Name37" presStyleLbl="parChTrans1D3" presStyleIdx="1" presStyleCnt="5"/>
      <dgm:spPr/>
    </dgm:pt>
    <dgm:pt modelId="{FB45B836-0651-4D2E-992F-41EC8FA011D5}" type="pres">
      <dgm:prSet presAssocID="{8FE473DD-96EE-4AD2-AF91-7CC6B6EBC94B}" presName="hierRoot2" presStyleCnt="0">
        <dgm:presLayoutVars>
          <dgm:hierBranch val="init"/>
        </dgm:presLayoutVars>
      </dgm:prSet>
      <dgm:spPr/>
    </dgm:pt>
    <dgm:pt modelId="{E175685C-0638-46E3-B444-F0A03FA9F249}" type="pres">
      <dgm:prSet presAssocID="{8FE473DD-96EE-4AD2-AF91-7CC6B6EBC94B}" presName="rootComposite" presStyleCnt="0"/>
      <dgm:spPr/>
    </dgm:pt>
    <dgm:pt modelId="{F0AF838C-BEE0-4699-AC70-A1D637C74806}" type="pres">
      <dgm:prSet presAssocID="{8FE473DD-96EE-4AD2-AF91-7CC6B6EBC94B}" presName="rootText" presStyleLbl="node3" presStyleIdx="1" presStyleCnt="4" custScaleX="789828" custScaleY="634696" custLinFactX="1854054" custLinFactY="-2900000" custLinFactNeighborX="1900000" custLinFactNeighborY="-2998013">
        <dgm:presLayoutVars>
          <dgm:chPref val="3"/>
        </dgm:presLayoutVars>
      </dgm:prSet>
      <dgm:spPr/>
    </dgm:pt>
    <dgm:pt modelId="{BB0B89A0-A288-45FF-8404-1EEA5818483E}" type="pres">
      <dgm:prSet presAssocID="{8FE473DD-96EE-4AD2-AF91-7CC6B6EBC94B}" presName="rootConnector" presStyleLbl="node3" presStyleIdx="1" presStyleCnt="4"/>
      <dgm:spPr/>
    </dgm:pt>
    <dgm:pt modelId="{DFBBDE71-0A9F-4BCF-AFB2-4FEB8B0FCC7B}" type="pres">
      <dgm:prSet presAssocID="{8FE473DD-96EE-4AD2-AF91-7CC6B6EBC94B}" presName="hierChild4" presStyleCnt="0"/>
      <dgm:spPr/>
    </dgm:pt>
    <dgm:pt modelId="{04148FAF-FA03-4E63-B9B2-800C4E76DDAF}" type="pres">
      <dgm:prSet presAssocID="{7C978C63-4D66-4A1F-8C44-34A9E7B28C4B}" presName="Name37" presStyleLbl="parChTrans1D4" presStyleIdx="4" presStyleCnt="21"/>
      <dgm:spPr/>
    </dgm:pt>
    <dgm:pt modelId="{3F72C69E-983C-4261-A768-1C33153A9C46}" type="pres">
      <dgm:prSet presAssocID="{E38C468F-A758-4F7A-AE40-D988D424C8F4}" presName="hierRoot2" presStyleCnt="0">
        <dgm:presLayoutVars>
          <dgm:hierBranch val="init"/>
        </dgm:presLayoutVars>
      </dgm:prSet>
      <dgm:spPr/>
    </dgm:pt>
    <dgm:pt modelId="{ACA600EC-512A-4878-B250-B4491932053E}" type="pres">
      <dgm:prSet presAssocID="{E38C468F-A758-4F7A-AE40-D988D424C8F4}" presName="rootComposite" presStyleCnt="0"/>
      <dgm:spPr/>
    </dgm:pt>
    <dgm:pt modelId="{825C3C32-1C8C-4DF5-B2DE-99054C512E85}" type="pres">
      <dgm:prSet presAssocID="{E38C468F-A758-4F7A-AE40-D988D424C8F4}" presName="rootText" presStyleLbl="node4" presStyleIdx="4" presStyleCnt="10" custScaleX="789828" custScaleY="634696" custLinFactX="1900000" custLinFactY="-2700000" custLinFactNeighborX="1913761" custLinFactNeighborY="-2764032">
        <dgm:presLayoutVars>
          <dgm:chPref val="3"/>
        </dgm:presLayoutVars>
      </dgm:prSet>
      <dgm:spPr/>
    </dgm:pt>
    <dgm:pt modelId="{1E86D7DB-8F3A-428A-8E9F-BD3E8FA67290}" type="pres">
      <dgm:prSet presAssocID="{E38C468F-A758-4F7A-AE40-D988D424C8F4}" presName="rootConnector" presStyleLbl="node4" presStyleIdx="4" presStyleCnt="10"/>
      <dgm:spPr/>
    </dgm:pt>
    <dgm:pt modelId="{41CC7010-F7C6-4B63-B37B-091FFC63633B}" type="pres">
      <dgm:prSet presAssocID="{E38C468F-A758-4F7A-AE40-D988D424C8F4}" presName="hierChild4" presStyleCnt="0"/>
      <dgm:spPr/>
    </dgm:pt>
    <dgm:pt modelId="{256E4074-E8AA-4F13-97C1-AC604AF18A82}" type="pres">
      <dgm:prSet presAssocID="{E38C468F-A758-4F7A-AE40-D988D424C8F4}" presName="hierChild5" presStyleCnt="0"/>
      <dgm:spPr/>
    </dgm:pt>
    <dgm:pt modelId="{FB96341A-6A4C-4B4F-B7FC-C4CAB65A9FF8}" type="pres">
      <dgm:prSet presAssocID="{F44EAAE3-FDA5-4BBA-AD1D-92B5E144CA9B}" presName="Name37" presStyleLbl="parChTrans1D4" presStyleIdx="5" presStyleCnt="21"/>
      <dgm:spPr/>
    </dgm:pt>
    <dgm:pt modelId="{F5D44A18-58E6-4237-8DFE-0F04C669FAE2}" type="pres">
      <dgm:prSet presAssocID="{046750E6-1CD1-4543-BE4B-DE61389B9009}" presName="hierRoot2" presStyleCnt="0">
        <dgm:presLayoutVars>
          <dgm:hierBranch val="init"/>
        </dgm:presLayoutVars>
      </dgm:prSet>
      <dgm:spPr/>
    </dgm:pt>
    <dgm:pt modelId="{4F9DEF57-BFBB-44CB-91E2-549DD7814FC8}" type="pres">
      <dgm:prSet presAssocID="{046750E6-1CD1-4543-BE4B-DE61389B9009}" presName="rootComposite" presStyleCnt="0"/>
      <dgm:spPr/>
    </dgm:pt>
    <dgm:pt modelId="{288F3CDE-2D6F-4D11-8320-0929AC493248}" type="pres">
      <dgm:prSet presAssocID="{046750E6-1CD1-4543-BE4B-DE61389B9009}" presName="rootText" presStyleLbl="node4" presStyleIdx="5" presStyleCnt="10" custScaleX="789828" custScaleY="634696" custLinFactX="1900000" custLinFactY="-2738665" custLinFactNeighborX="1906298" custLinFactNeighborY="-2800000">
        <dgm:presLayoutVars>
          <dgm:chPref val="3"/>
        </dgm:presLayoutVars>
      </dgm:prSet>
      <dgm:spPr/>
    </dgm:pt>
    <dgm:pt modelId="{480ACE85-2C3A-4A1E-B09F-268E2F0FB0D0}" type="pres">
      <dgm:prSet presAssocID="{046750E6-1CD1-4543-BE4B-DE61389B9009}" presName="rootConnector" presStyleLbl="node4" presStyleIdx="5" presStyleCnt="10"/>
      <dgm:spPr/>
    </dgm:pt>
    <dgm:pt modelId="{5DF24A53-94E5-4E3F-B34D-6EC0381FA5AE}" type="pres">
      <dgm:prSet presAssocID="{046750E6-1CD1-4543-BE4B-DE61389B9009}" presName="hierChild4" presStyleCnt="0"/>
      <dgm:spPr/>
    </dgm:pt>
    <dgm:pt modelId="{FE18AD78-CF3D-4A27-8C8E-DE54E228C247}" type="pres">
      <dgm:prSet presAssocID="{046750E6-1CD1-4543-BE4B-DE61389B9009}" presName="hierChild5" presStyleCnt="0"/>
      <dgm:spPr/>
    </dgm:pt>
    <dgm:pt modelId="{14E26837-3EF5-4E83-A7DC-1B541EB36F6A}" type="pres">
      <dgm:prSet presAssocID="{8FE473DD-96EE-4AD2-AF91-7CC6B6EBC94B}" presName="hierChild5" presStyleCnt="0"/>
      <dgm:spPr/>
    </dgm:pt>
    <dgm:pt modelId="{CE7D9181-D088-446F-954F-DE3A13DDB3C3}" type="pres">
      <dgm:prSet presAssocID="{3215975A-998E-4D02-8D04-076817B5F2C8}" presName="hierChild5" presStyleCnt="0"/>
      <dgm:spPr/>
    </dgm:pt>
    <dgm:pt modelId="{3ED2C3F3-47B3-4433-89FB-8E3BEE20B2BA}" type="pres">
      <dgm:prSet presAssocID="{F01D7EDA-A253-499F-BC7B-4E6E94F6550F}" presName="hierChild3" presStyleCnt="0"/>
      <dgm:spPr/>
    </dgm:pt>
    <dgm:pt modelId="{B1DFED14-3D9B-49BA-B079-574B6ECE9AD9}" type="pres">
      <dgm:prSet presAssocID="{2BDDF63B-255D-44CD-9C90-348D7E7C7BF9}" presName="Name111" presStyleLbl="parChTrans1D2" presStyleIdx="2" presStyleCnt="4"/>
      <dgm:spPr/>
    </dgm:pt>
    <dgm:pt modelId="{8463D169-4741-4A10-9961-13F4B35F0CCF}" type="pres">
      <dgm:prSet presAssocID="{54367ABE-0E8C-4973-A421-1A1BEBC0BFA6}" presName="hierRoot3" presStyleCnt="0">
        <dgm:presLayoutVars>
          <dgm:hierBranch val="init"/>
        </dgm:presLayoutVars>
      </dgm:prSet>
      <dgm:spPr/>
    </dgm:pt>
    <dgm:pt modelId="{E4629BD1-888A-48E3-A2F5-5AD87090A5D5}" type="pres">
      <dgm:prSet presAssocID="{54367ABE-0E8C-4973-A421-1A1BEBC0BFA6}" presName="rootComposite3" presStyleCnt="0"/>
      <dgm:spPr/>
    </dgm:pt>
    <dgm:pt modelId="{176BC574-D0BA-4F84-A6C7-7B3BE135849D}" type="pres">
      <dgm:prSet presAssocID="{54367ABE-0E8C-4973-A421-1A1BEBC0BFA6}" presName="rootText3" presStyleLbl="asst0" presStyleIdx="0" presStyleCnt="13" custScaleX="786368" custScaleY="613577" custLinFactY="5908" custLinFactNeighborX="-42976" custLinFactNeighborY="100000">
        <dgm:presLayoutVars>
          <dgm:chPref val="3"/>
        </dgm:presLayoutVars>
      </dgm:prSet>
      <dgm:spPr/>
    </dgm:pt>
    <dgm:pt modelId="{2BE55430-5D54-4C54-A586-D73A5ACF10A7}" type="pres">
      <dgm:prSet presAssocID="{54367ABE-0E8C-4973-A421-1A1BEBC0BFA6}" presName="rootConnector3" presStyleLbl="asst0" presStyleIdx="0" presStyleCnt="13"/>
      <dgm:spPr/>
    </dgm:pt>
    <dgm:pt modelId="{99CBBC73-E0C5-4BFB-AF6E-AFC39429FB17}" type="pres">
      <dgm:prSet presAssocID="{54367ABE-0E8C-4973-A421-1A1BEBC0BFA6}" presName="hierChild6" presStyleCnt="0"/>
      <dgm:spPr/>
    </dgm:pt>
    <dgm:pt modelId="{207E5577-0C40-4381-AD1D-47347F327260}" type="pres">
      <dgm:prSet presAssocID="{CC9E0633-F362-41EB-AB33-F425AEC22007}" presName="Name37" presStyleLbl="parChTrans1D3" presStyleIdx="2" presStyleCnt="5"/>
      <dgm:spPr/>
    </dgm:pt>
    <dgm:pt modelId="{BD8B8694-6F60-499B-A412-27E46295342E}" type="pres">
      <dgm:prSet presAssocID="{231BBADF-664B-4C82-929F-26AEFD040630}" presName="hierRoot2" presStyleCnt="0">
        <dgm:presLayoutVars>
          <dgm:hierBranch val="init"/>
        </dgm:presLayoutVars>
      </dgm:prSet>
      <dgm:spPr/>
    </dgm:pt>
    <dgm:pt modelId="{4824E60D-684D-4F9A-AC4F-FF69D518A58C}" type="pres">
      <dgm:prSet presAssocID="{231BBADF-664B-4C82-929F-26AEFD040630}" presName="rootComposite" presStyleCnt="0"/>
      <dgm:spPr/>
    </dgm:pt>
    <dgm:pt modelId="{6A0BB047-35DD-445A-8C60-FF86E9A14D68}" type="pres">
      <dgm:prSet presAssocID="{231BBADF-664B-4C82-929F-26AEFD040630}" presName="rootText" presStyleLbl="node3" presStyleIdx="2" presStyleCnt="4" custScaleX="786368" custScaleY="613577" custLinFactY="-714132" custLinFactNeighborX="-4987" custLinFactNeighborY="-800000">
        <dgm:presLayoutVars>
          <dgm:chPref val="3"/>
        </dgm:presLayoutVars>
      </dgm:prSet>
      <dgm:spPr/>
    </dgm:pt>
    <dgm:pt modelId="{657906FA-0C96-45A8-A032-7F58A329BC09}" type="pres">
      <dgm:prSet presAssocID="{231BBADF-664B-4C82-929F-26AEFD040630}" presName="rootConnector" presStyleLbl="node3" presStyleIdx="2" presStyleCnt="4"/>
      <dgm:spPr/>
    </dgm:pt>
    <dgm:pt modelId="{A6843134-84FD-43B0-AE67-3624D8D5E9DC}" type="pres">
      <dgm:prSet presAssocID="{231BBADF-664B-4C82-929F-26AEFD040630}" presName="hierChild4" presStyleCnt="0"/>
      <dgm:spPr/>
    </dgm:pt>
    <dgm:pt modelId="{0E3075E3-8A1D-4069-B88D-D8045FBB32A1}" type="pres">
      <dgm:prSet presAssocID="{231BBADF-664B-4C82-929F-26AEFD040630}" presName="hierChild5" presStyleCnt="0"/>
      <dgm:spPr/>
    </dgm:pt>
    <dgm:pt modelId="{CF2D56B1-95DB-4345-B9E8-B593A1700A3D}" type="pres">
      <dgm:prSet presAssocID="{76BD3DEF-F670-4473-BE0C-0894DF8DF3A5}" presName="Name111" presStyleLbl="parChTrans1D4" presStyleIdx="6" presStyleCnt="21"/>
      <dgm:spPr/>
    </dgm:pt>
    <dgm:pt modelId="{3297E3FA-F292-4447-826A-7E6BE83DF06F}" type="pres">
      <dgm:prSet presAssocID="{F644C6BF-1213-4200-9CB9-43C9CF1DB901}" presName="hierRoot3" presStyleCnt="0">
        <dgm:presLayoutVars>
          <dgm:hierBranch val="init"/>
        </dgm:presLayoutVars>
      </dgm:prSet>
      <dgm:spPr/>
    </dgm:pt>
    <dgm:pt modelId="{349074B4-CEF0-4C02-811A-315F4CFBFA5F}" type="pres">
      <dgm:prSet presAssocID="{F644C6BF-1213-4200-9CB9-43C9CF1DB901}" presName="rootComposite3" presStyleCnt="0"/>
      <dgm:spPr/>
    </dgm:pt>
    <dgm:pt modelId="{62A17803-516E-49D8-A76D-E6B0B84FDBE5}" type="pres">
      <dgm:prSet presAssocID="{F644C6BF-1213-4200-9CB9-43C9CF1DB901}" presName="rootText3" presStyleLbl="asst3" presStyleIdx="0" presStyleCnt="1" custScaleX="786366" custScaleY="613575" custLinFactY="-264452" custLinFactNeighborX="-2921" custLinFactNeighborY="-300000">
        <dgm:presLayoutVars>
          <dgm:chPref val="3"/>
        </dgm:presLayoutVars>
      </dgm:prSet>
      <dgm:spPr/>
    </dgm:pt>
    <dgm:pt modelId="{30B0C96B-749F-4313-9CE8-A35CF88C8E31}" type="pres">
      <dgm:prSet presAssocID="{F644C6BF-1213-4200-9CB9-43C9CF1DB901}" presName="rootConnector3" presStyleLbl="asst3" presStyleIdx="0" presStyleCnt="1"/>
      <dgm:spPr/>
    </dgm:pt>
    <dgm:pt modelId="{3EF65DD3-2209-4084-AD14-8251B19CA84C}" type="pres">
      <dgm:prSet presAssocID="{F644C6BF-1213-4200-9CB9-43C9CF1DB901}" presName="hierChild6" presStyleCnt="0"/>
      <dgm:spPr/>
    </dgm:pt>
    <dgm:pt modelId="{C5F45FDB-B9B4-44C0-B4E6-19CA0EC5A4EA}" type="pres">
      <dgm:prSet presAssocID="{F644C6BF-1213-4200-9CB9-43C9CF1DB901}" presName="hierChild7" presStyleCnt="0"/>
      <dgm:spPr/>
    </dgm:pt>
    <dgm:pt modelId="{8D8D6E3F-1FF0-461F-A186-CF2F8FD837D8}" type="pres">
      <dgm:prSet presAssocID="{54367ABE-0E8C-4973-A421-1A1BEBC0BFA6}" presName="hierChild7" presStyleCnt="0"/>
      <dgm:spPr/>
    </dgm:pt>
    <dgm:pt modelId="{929BCD8D-7BFA-42B0-8DE1-ECC98680943B}" type="pres">
      <dgm:prSet presAssocID="{3E584E1E-2D3E-4184-B795-BDCDBCAEB109}" presName="Name111" presStyleLbl="parChTrans1D3" presStyleIdx="3" presStyleCnt="5"/>
      <dgm:spPr/>
    </dgm:pt>
    <dgm:pt modelId="{F9E7C43B-A508-4DD4-B9FA-DC3430F387E2}" type="pres">
      <dgm:prSet presAssocID="{9178C21E-2A32-4E7D-9BDB-899F6F7E4899}" presName="hierRoot3" presStyleCnt="0">
        <dgm:presLayoutVars>
          <dgm:hierBranch val="init"/>
        </dgm:presLayoutVars>
      </dgm:prSet>
      <dgm:spPr/>
    </dgm:pt>
    <dgm:pt modelId="{A28F8CE3-5B7F-4F4B-967D-C45074D5195D}" type="pres">
      <dgm:prSet presAssocID="{9178C21E-2A32-4E7D-9BDB-899F6F7E4899}" presName="rootComposite3" presStyleCnt="0"/>
      <dgm:spPr/>
    </dgm:pt>
    <dgm:pt modelId="{FB103B45-567A-4374-9A15-2C8D04801545}" type="pres">
      <dgm:prSet presAssocID="{9178C21E-2A32-4E7D-9BDB-899F6F7E4899}" presName="rootText3" presStyleLbl="asst0" presStyleIdx="1" presStyleCnt="13" custScaleX="818036" custScaleY="610113" custLinFactNeighborX="-14335" custLinFactNeighborY="71677">
        <dgm:presLayoutVars>
          <dgm:chPref val="3"/>
        </dgm:presLayoutVars>
      </dgm:prSet>
      <dgm:spPr/>
    </dgm:pt>
    <dgm:pt modelId="{DD3A85A8-FD62-4947-B1F6-3FF355F62903}" type="pres">
      <dgm:prSet presAssocID="{9178C21E-2A32-4E7D-9BDB-899F6F7E4899}" presName="rootConnector3" presStyleLbl="asst0" presStyleIdx="1" presStyleCnt="13"/>
      <dgm:spPr/>
    </dgm:pt>
    <dgm:pt modelId="{0843C275-190C-406F-B676-9C613A9D8D52}" type="pres">
      <dgm:prSet presAssocID="{9178C21E-2A32-4E7D-9BDB-899F6F7E4899}" presName="hierChild6" presStyleCnt="0"/>
      <dgm:spPr/>
    </dgm:pt>
    <dgm:pt modelId="{7719F6D1-013E-4D13-9BBC-A4F496D0B8C3}" type="pres">
      <dgm:prSet presAssocID="{9178C21E-2A32-4E7D-9BDB-899F6F7E4899}" presName="hierChild7" presStyleCnt="0"/>
      <dgm:spPr/>
    </dgm:pt>
    <dgm:pt modelId="{1BE9390E-47F1-4DAB-B3C0-AC46D3707B86}" type="pres">
      <dgm:prSet presAssocID="{61A5AC44-DA40-4C60-A785-EB0D7532989E}" presName="Name111" presStyleLbl="parChTrans1D4" presStyleIdx="7" presStyleCnt="21"/>
      <dgm:spPr/>
    </dgm:pt>
    <dgm:pt modelId="{5D9A83CB-6EC1-4C99-8F7D-61A2B9132BE0}" type="pres">
      <dgm:prSet presAssocID="{013FDB56-7A4B-4FFE-BCFC-5C6E0B082908}" presName="hierRoot3" presStyleCnt="0">
        <dgm:presLayoutVars>
          <dgm:hierBranch val="init"/>
        </dgm:presLayoutVars>
      </dgm:prSet>
      <dgm:spPr/>
    </dgm:pt>
    <dgm:pt modelId="{E0194FFC-6403-447F-857A-36569A8CD16B}" type="pres">
      <dgm:prSet presAssocID="{013FDB56-7A4B-4FFE-BCFC-5C6E0B082908}" presName="rootComposite3" presStyleCnt="0"/>
      <dgm:spPr/>
    </dgm:pt>
    <dgm:pt modelId="{27BBD9F7-C3FF-48C4-AA21-74CB6B91E97A}" type="pres">
      <dgm:prSet presAssocID="{013FDB56-7A4B-4FFE-BCFC-5C6E0B082908}" presName="rootText3" presStyleLbl="asst0" presStyleIdx="2" presStyleCnt="13" custScaleX="786368" custScaleY="613577" custLinFactX="-544060" custLinFactY="-10058" custLinFactNeighborX="-600000" custLinFactNeighborY="-100000">
        <dgm:presLayoutVars>
          <dgm:chPref val="3"/>
        </dgm:presLayoutVars>
      </dgm:prSet>
      <dgm:spPr/>
    </dgm:pt>
    <dgm:pt modelId="{7EE2C414-CE9C-496D-BBE4-64414612711A}" type="pres">
      <dgm:prSet presAssocID="{013FDB56-7A4B-4FFE-BCFC-5C6E0B082908}" presName="rootConnector3" presStyleLbl="asst0" presStyleIdx="2" presStyleCnt="13"/>
      <dgm:spPr/>
    </dgm:pt>
    <dgm:pt modelId="{09E66508-7A8A-4BCA-B5FE-FDEEFF9349F6}" type="pres">
      <dgm:prSet presAssocID="{013FDB56-7A4B-4FFE-BCFC-5C6E0B082908}" presName="hierChild6" presStyleCnt="0"/>
      <dgm:spPr/>
    </dgm:pt>
    <dgm:pt modelId="{19064C63-8206-43E0-AE44-E99414C05066}" type="pres">
      <dgm:prSet presAssocID="{013FDB56-7A4B-4FFE-BCFC-5C6E0B082908}" presName="hierChild7" presStyleCnt="0"/>
      <dgm:spPr/>
    </dgm:pt>
    <dgm:pt modelId="{F9CE89A5-3767-492D-92A4-3827D171E934}" type="pres">
      <dgm:prSet presAssocID="{3FC2A4CB-40B6-44B2-9613-09ADF1C36B75}" presName="Name111" presStyleLbl="parChTrans1D4" presStyleIdx="8" presStyleCnt="21"/>
      <dgm:spPr/>
    </dgm:pt>
    <dgm:pt modelId="{D2D3FAE5-1C40-49F5-B127-057CDEB0ECA6}" type="pres">
      <dgm:prSet presAssocID="{54827275-C38F-4EFC-87B1-B139D25FA598}" presName="hierRoot3" presStyleCnt="0">
        <dgm:presLayoutVars>
          <dgm:hierBranch val="init"/>
        </dgm:presLayoutVars>
      </dgm:prSet>
      <dgm:spPr/>
    </dgm:pt>
    <dgm:pt modelId="{F6779906-DD9E-495B-8E51-2CBED7112459}" type="pres">
      <dgm:prSet presAssocID="{54827275-C38F-4EFC-87B1-B139D25FA598}" presName="rootComposite3" presStyleCnt="0"/>
      <dgm:spPr/>
    </dgm:pt>
    <dgm:pt modelId="{689DB90E-8C10-4C74-872E-DCA41F6D23DC}" type="pres">
      <dgm:prSet presAssocID="{54827275-C38F-4EFC-87B1-B139D25FA598}" presName="rootText3" presStyleLbl="asst0" presStyleIdx="3" presStyleCnt="13" custScaleX="786368" custScaleY="613577" custLinFactX="-1424817" custLinFactNeighborX="-1500000">
        <dgm:presLayoutVars>
          <dgm:chPref val="3"/>
        </dgm:presLayoutVars>
      </dgm:prSet>
      <dgm:spPr/>
    </dgm:pt>
    <dgm:pt modelId="{18306169-0172-4309-858A-6D3C002306D4}" type="pres">
      <dgm:prSet presAssocID="{54827275-C38F-4EFC-87B1-B139D25FA598}" presName="rootConnector3" presStyleLbl="asst0" presStyleIdx="3" presStyleCnt="13"/>
      <dgm:spPr/>
    </dgm:pt>
    <dgm:pt modelId="{3BB1E0A1-7C07-4E55-B0B8-B532F97ED71F}" type="pres">
      <dgm:prSet presAssocID="{54827275-C38F-4EFC-87B1-B139D25FA598}" presName="hierChild6" presStyleCnt="0"/>
      <dgm:spPr/>
    </dgm:pt>
    <dgm:pt modelId="{EAA2E754-BD4E-466C-A99B-384302541DA3}" type="pres">
      <dgm:prSet presAssocID="{54827275-C38F-4EFC-87B1-B139D25FA598}" presName="hierChild7" presStyleCnt="0"/>
      <dgm:spPr/>
    </dgm:pt>
    <dgm:pt modelId="{D0189CEE-E9BC-471B-93C3-9410BEFEFF6B}" type="pres">
      <dgm:prSet presAssocID="{FF50286B-1CE8-40CA-BB0D-191FC512C96A}" presName="Name111" presStyleLbl="parChTrans1D4" presStyleIdx="9" presStyleCnt="21"/>
      <dgm:spPr/>
    </dgm:pt>
    <dgm:pt modelId="{CF6393D1-E47C-42F5-9981-B3DC05FEEEB9}" type="pres">
      <dgm:prSet presAssocID="{C514566E-DF6E-4929-820B-8D564505E0FE}" presName="hierRoot3" presStyleCnt="0">
        <dgm:presLayoutVars>
          <dgm:hierBranch val="init"/>
        </dgm:presLayoutVars>
      </dgm:prSet>
      <dgm:spPr/>
    </dgm:pt>
    <dgm:pt modelId="{11751D76-9743-414B-9954-6B759436B8C6}" type="pres">
      <dgm:prSet presAssocID="{C514566E-DF6E-4929-820B-8D564505E0FE}" presName="rootComposite3" presStyleCnt="0"/>
      <dgm:spPr/>
    </dgm:pt>
    <dgm:pt modelId="{BB67E090-7B5F-4B98-BED9-17093CB46FAA}" type="pres">
      <dgm:prSet presAssocID="{C514566E-DF6E-4929-820B-8D564505E0FE}" presName="rootText3" presStyleLbl="asst0" presStyleIdx="4" presStyleCnt="13" custScaleX="786368" custScaleY="613577" custLinFactX="-1016914" custLinFactY="300000" custLinFactNeighborX="-1100000" custLinFactNeighborY="353037">
        <dgm:presLayoutVars>
          <dgm:chPref val="3"/>
        </dgm:presLayoutVars>
      </dgm:prSet>
      <dgm:spPr/>
    </dgm:pt>
    <dgm:pt modelId="{47410FDD-8AC7-46C1-92A0-D5243E2DB2AB}" type="pres">
      <dgm:prSet presAssocID="{C514566E-DF6E-4929-820B-8D564505E0FE}" presName="rootConnector3" presStyleLbl="asst0" presStyleIdx="4" presStyleCnt="13"/>
      <dgm:spPr/>
    </dgm:pt>
    <dgm:pt modelId="{5E9F09A1-A80F-4747-B416-482B99CBA21B}" type="pres">
      <dgm:prSet presAssocID="{C514566E-DF6E-4929-820B-8D564505E0FE}" presName="hierChild6" presStyleCnt="0"/>
      <dgm:spPr/>
    </dgm:pt>
    <dgm:pt modelId="{9605E443-1FF1-4897-BCEE-F4DB3AC9AEE8}" type="pres">
      <dgm:prSet presAssocID="{C514566E-DF6E-4929-820B-8D564505E0FE}" presName="hierChild7" presStyleCnt="0"/>
      <dgm:spPr/>
    </dgm:pt>
    <dgm:pt modelId="{C3303590-110A-437C-A7AC-C1EB8059B479}" type="pres">
      <dgm:prSet presAssocID="{811DDE80-E6C9-4AC5-940F-8CFE7CC45670}" presName="Name111" presStyleLbl="parChTrans1D4" presStyleIdx="10" presStyleCnt="21"/>
      <dgm:spPr/>
    </dgm:pt>
    <dgm:pt modelId="{04BAAB66-8806-4E94-A94D-35613A6A5382}" type="pres">
      <dgm:prSet presAssocID="{80552481-DD1E-43D8-BF53-FFCA4DBB57F0}" presName="hierRoot3" presStyleCnt="0">
        <dgm:presLayoutVars>
          <dgm:hierBranch val="init"/>
        </dgm:presLayoutVars>
      </dgm:prSet>
      <dgm:spPr/>
    </dgm:pt>
    <dgm:pt modelId="{064D20F4-4667-4D68-AE65-1CF96A3FCD0D}" type="pres">
      <dgm:prSet presAssocID="{80552481-DD1E-43D8-BF53-FFCA4DBB57F0}" presName="rootComposite3" presStyleCnt="0"/>
      <dgm:spPr/>
    </dgm:pt>
    <dgm:pt modelId="{CBCEF64D-B0C2-4786-BD7F-626998B6C642}" type="pres">
      <dgm:prSet presAssocID="{80552481-DD1E-43D8-BF53-FFCA4DBB57F0}" presName="rootText3" presStyleLbl="asst0" presStyleIdx="5" presStyleCnt="13" custScaleX="786368" custScaleY="613577" custLinFactX="-500000" custLinFactY="-144373" custLinFactNeighborX="-580990" custLinFactNeighborY="-200000">
        <dgm:presLayoutVars>
          <dgm:chPref val="3"/>
        </dgm:presLayoutVars>
      </dgm:prSet>
      <dgm:spPr/>
    </dgm:pt>
    <dgm:pt modelId="{81BC570D-DB0A-4A18-B2A7-777C02B554B9}" type="pres">
      <dgm:prSet presAssocID="{80552481-DD1E-43D8-BF53-FFCA4DBB57F0}" presName="rootConnector3" presStyleLbl="asst0" presStyleIdx="5" presStyleCnt="13"/>
      <dgm:spPr/>
    </dgm:pt>
    <dgm:pt modelId="{3977E488-B7ED-45F0-AC44-7FB751603AAE}" type="pres">
      <dgm:prSet presAssocID="{80552481-DD1E-43D8-BF53-FFCA4DBB57F0}" presName="hierChild6" presStyleCnt="0"/>
      <dgm:spPr/>
    </dgm:pt>
    <dgm:pt modelId="{672A2ECE-6F22-4611-9AE7-98DD3B77F656}" type="pres">
      <dgm:prSet presAssocID="{80552481-DD1E-43D8-BF53-FFCA4DBB57F0}" presName="hierChild7" presStyleCnt="0"/>
      <dgm:spPr/>
    </dgm:pt>
    <dgm:pt modelId="{D35B7D0A-CEF7-4180-9706-088F11E5A146}" type="pres">
      <dgm:prSet presAssocID="{E644D81A-1B7A-41D2-8679-59999F218252}" presName="Name111" presStyleLbl="parChTrans1D4" presStyleIdx="11" presStyleCnt="21"/>
      <dgm:spPr/>
    </dgm:pt>
    <dgm:pt modelId="{1030D020-4D87-424C-880B-0DEE8D862C49}" type="pres">
      <dgm:prSet presAssocID="{5F5AC116-0CE0-4845-A782-27A577E13236}" presName="hierRoot3" presStyleCnt="0">
        <dgm:presLayoutVars>
          <dgm:hierBranch val="init"/>
        </dgm:presLayoutVars>
      </dgm:prSet>
      <dgm:spPr/>
    </dgm:pt>
    <dgm:pt modelId="{FCBDB95A-BDA9-4753-8167-F9B515D72668}" type="pres">
      <dgm:prSet presAssocID="{5F5AC116-0CE0-4845-A782-27A577E13236}" presName="rootComposite3" presStyleCnt="0"/>
      <dgm:spPr/>
    </dgm:pt>
    <dgm:pt modelId="{5F807DB6-4C35-4DFE-B176-42B1A5D0A144}" type="pres">
      <dgm:prSet presAssocID="{5F5AC116-0CE0-4845-A782-27A577E13236}" presName="rootText3" presStyleLbl="asst0" presStyleIdx="6" presStyleCnt="13" custScaleX="786368" custScaleY="613577" custLinFactX="-1016762" custLinFactY="-300000" custLinFactNeighborX="-1100000" custLinFactNeighborY="-369764">
        <dgm:presLayoutVars>
          <dgm:chPref val="3"/>
        </dgm:presLayoutVars>
      </dgm:prSet>
      <dgm:spPr/>
    </dgm:pt>
    <dgm:pt modelId="{F342BEDF-0119-442D-BF23-00574ED753E5}" type="pres">
      <dgm:prSet presAssocID="{5F5AC116-0CE0-4845-A782-27A577E13236}" presName="rootConnector3" presStyleLbl="asst0" presStyleIdx="6" presStyleCnt="13"/>
      <dgm:spPr/>
    </dgm:pt>
    <dgm:pt modelId="{6785B13F-BF16-4DC9-AD5C-E611C7F6E02B}" type="pres">
      <dgm:prSet presAssocID="{5F5AC116-0CE0-4845-A782-27A577E13236}" presName="hierChild6" presStyleCnt="0"/>
      <dgm:spPr/>
    </dgm:pt>
    <dgm:pt modelId="{4A7BE555-8FE1-4260-A4C4-C7F2D1C5DB1B}" type="pres">
      <dgm:prSet presAssocID="{5F5AC116-0CE0-4845-A782-27A577E13236}" presName="hierChild7" presStyleCnt="0"/>
      <dgm:spPr/>
    </dgm:pt>
    <dgm:pt modelId="{DD73C7BF-B803-4008-89E1-46804DFFFCC2}" type="pres">
      <dgm:prSet presAssocID="{4E9A645E-11E6-41A6-9A54-A54DEBA4CD45}" presName="Name111" presStyleLbl="parChTrans1D4" presStyleIdx="12" presStyleCnt="21"/>
      <dgm:spPr/>
    </dgm:pt>
    <dgm:pt modelId="{C7AD31AC-8C15-49C4-8BE9-902CA7E1C671}" type="pres">
      <dgm:prSet presAssocID="{A6C9B7DD-452D-4CC4-924F-AABE05BF2AF4}" presName="hierRoot3" presStyleCnt="0">
        <dgm:presLayoutVars>
          <dgm:hierBranch val="init"/>
        </dgm:presLayoutVars>
      </dgm:prSet>
      <dgm:spPr/>
    </dgm:pt>
    <dgm:pt modelId="{6B706339-DFB8-41CC-8622-7921C5982B0D}" type="pres">
      <dgm:prSet presAssocID="{A6C9B7DD-452D-4CC4-924F-AABE05BF2AF4}" presName="rootComposite3" presStyleCnt="0"/>
      <dgm:spPr/>
    </dgm:pt>
    <dgm:pt modelId="{C8B8A387-C4C3-44FB-A402-027D34668694}" type="pres">
      <dgm:prSet presAssocID="{A6C9B7DD-452D-4CC4-924F-AABE05BF2AF4}" presName="rootText3" presStyleLbl="asst0" presStyleIdx="7" presStyleCnt="13" custScaleX="786368" custScaleY="613577" custLinFactX="-500000" custLinFactY="-101326" custLinFactNeighborX="-580990" custLinFactNeighborY="-200000">
        <dgm:presLayoutVars>
          <dgm:chPref val="3"/>
        </dgm:presLayoutVars>
      </dgm:prSet>
      <dgm:spPr/>
    </dgm:pt>
    <dgm:pt modelId="{1EFD78F8-12CE-423F-88BB-26E9D3BF407B}" type="pres">
      <dgm:prSet presAssocID="{A6C9B7DD-452D-4CC4-924F-AABE05BF2AF4}" presName="rootConnector3" presStyleLbl="asst0" presStyleIdx="7" presStyleCnt="13"/>
      <dgm:spPr/>
    </dgm:pt>
    <dgm:pt modelId="{8D7F8136-B9B0-4DF2-BBF0-AA2ED9FA309C}" type="pres">
      <dgm:prSet presAssocID="{A6C9B7DD-452D-4CC4-924F-AABE05BF2AF4}" presName="hierChild6" presStyleCnt="0"/>
      <dgm:spPr/>
    </dgm:pt>
    <dgm:pt modelId="{D5C8BDFB-F6FB-4C18-9217-E17F748F0911}" type="pres">
      <dgm:prSet presAssocID="{A6C9B7DD-452D-4CC4-924F-AABE05BF2AF4}" presName="hierChild7" presStyleCnt="0"/>
      <dgm:spPr/>
    </dgm:pt>
    <dgm:pt modelId="{776A3567-60C0-4125-90B9-17F7EF5A7286}" type="pres">
      <dgm:prSet presAssocID="{901F341D-CEB1-4780-8F6A-6E3FF3FE2711}" presName="Name111" presStyleLbl="parChTrans1D4" presStyleIdx="13" presStyleCnt="21"/>
      <dgm:spPr/>
    </dgm:pt>
    <dgm:pt modelId="{F4C79E18-0E66-4E41-A4ED-469BD52A0140}" type="pres">
      <dgm:prSet presAssocID="{D8C2B993-CD83-4BED-9E13-AE5DC40389BB}" presName="hierRoot3" presStyleCnt="0">
        <dgm:presLayoutVars>
          <dgm:hierBranch val="init"/>
        </dgm:presLayoutVars>
      </dgm:prSet>
      <dgm:spPr/>
    </dgm:pt>
    <dgm:pt modelId="{0AB09BE5-6854-47DE-B4BA-B9F683A69809}" type="pres">
      <dgm:prSet presAssocID="{D8C2B993-CD83-4BED-9E13-AE5DC40389BB}" presName="rootComposite3" presStyleCnt="0"/>
      <dgm:spPr/>
    </dgm:pt>
    <dgm:pt modelId="{5D522ABA-E1AB-4361-8BC0-1B62E3B39F7B}" type="pres">
      <dgm:prSet presAssocID="{D8C2B993-CD83-4BED-9E13-AE5DC40389BB}" presName="rootText3" presStyleLbl="asst0" presStyleIdx="8" presStyleCnt="13" custScaleX="786368" custScaleY="613577" custLinFactX="-545353" custLinFactY="-700000" custLinFactNeighborX="-600000" custLinFactNeighborY="-722174">
        <dgm:presLayoutVars>
          <dgm:chPref val="3"/>
        </dgm:presLayoutVars>
      </dgm:prSet>
      <dgm:spPr/>
    </dgm:pt>
    <dgm:pt modelId="{6E970CF6-F337-43D7-B20A-0B9F490C2872}" type="pres">
      <dgm:prSet presAssocID="{D8C2B993-CD83-4BED-9E13-AE5DC40389BB}" presName="rootConnector3" presStyleLbl="asst0" presStyleIdx="8" presStyleCnt="13"/>
      <dgm:spPr/>
    </dgm:pt>
    <dgm:pt modelId="{DC0C97D8-98D9-444D-AA7D-F9A023F80215}" type="pres">
      <dgm:prSet presAssocID="{D8C2B993-CD83-4BED-9E13-AE5DC40389BB}" presName="hierChild6" presStyleCnt="0"/>
      <dgm:spPr/>
    </dgm:pt>
    <dgm:pt modelId="{B9C14A58-D85B-408A-A33E-82728D6657B3}" type="pres">
      <dgm:prSet presAssocID="{D8C2B993-CD83-4BED-9E13-AE5DC40389BB}" presName="hierChild7" presStyleCnt="0"/>
      <dgm:spPr/>
    </dgm:pt>
    <dgm:pt modelId="{6AE56179-8F4C-4EFB-9C9D-56EE51016876}" type="pres">
      <dgm:prSet presAssocID="{F53A4F67-C601-4190-ADAA-4025546F56E4}" presName="Name111" presStyleLbl="parChTrans1D4" presStyleIdx="14" presStyleCnt="21"/>
      <dgm:spPr/>
    </dgm:pt>
    <dgm:pt modelId="{0F4E04DD-03ED-4C75-9090-FC24CEAE2ECF}" type="pres">
      <dgm:prSet presAssocID="{F1D17C10-19F8-4970-A361-1CAA924C678F}" presName="hierRoot3" presStyleCnt="0">
        <dgm:presLayoutVars>
          <dgm:hierBranch val="init"/>
        </dgm:presLayoutVars>
      </dgm:prSet>
      <dgm:spPr/>
    </dgm:pt>
    <dgm:pt modelId="{B6992B39-48C0-496B-8729-793063C0DBA3}" type="pres">
      <dgm:prSet presAssocID="{F1D17C10-19F8-4970-A361-1CAA924C678F}" presName="rootComposite3" presStyleCnt="0"/>
      <dgm:spPr/>
    </dgm:pt>
    <dgm:pt modelId="{0F6DE71C-FEA2-4257-8AAA-11A77A2788D4}" type="pres">
      <dgm:prSet presAssocID="{F1D17C10-19F8-4970-A361-1CAA924C678F}" presName="rootText3" presStyleLbl="asst0" presStyleIdx="9" presStyleCnt="13" custScaleX="786368" custScaleY="613577" custLinFactX="-500000" custLinFactY="-101326" custLinFactNeighborX="-580990" custLinFactNeighborY="-200000">
        <dgm:presLayoutVars>
          <dgm:chPref val="3"/>
        </dgm:presLayoutVars>
      </dgm:prSet>
      <dgm:spPr/>
    </dgm:pt>
    <dgm:pt modelId="{3B6DD4B8-603E-4D81-819F-D38DDBA4DD05}" type="pres">
      <dgm:prSet presAssocID="{F1D17C10-19F8-4970-A361-1CAA924C678F}" presName="rootConnector3" presStyleLbl="asst0" presStyleIdx="9" presStyleCnt="13"/>
      <dgm:spPr/>
    </dgm:pt>
    <dgm:pt modelId="{37CFD18B-E3BA-4B01-AF24-7602CF42AC83}" type="pres">
      <dgm:prSet presAssocID="{F1D17C10-19F8-4970-A361-1CAA924C678F}" presName="hierChild6" presStyleCnt="0"/>
      <dgm:spPr/>
    </dgm:pt>
    <dgm:pt modelId="{7D0323B4-6B8F-4F2D-86A2-D159305EC374}" type="pres">
      <dgm:prSet presAssocID="{F1D17C10-19F8-4970-A361-1CAA924C678F}" presName="hierChild7" presStyleCnt="0"/>
      <dgm:spPr/>
    </dgm:pt>
    <dgm:pt modelId="{571ED60E-5C67-472C-9644-12211A08F6C3}" type="pres">
      <dgm:prSet presAssocID="{73E3F08D-14C2-4F56-BEDE-597C30E78D21}" presName="Name111" presStyleLbl="parChTrans1D4" presStyleIdx="15" presStyleCnt="21"/>
      <dgm:spPr/>
    </dgm:pt>
    <dgm:pt modelId="{EB4F631A-3C0D-4989-9FC5-B0031CD72A31}" type="pres">
      <dgm:prSet presAssocID="{7EB4FAD5-2531-463C-9997-32034EEC6060}" presName="hierRoot3" presStyleCnt="0">
        <dgm:presLayoutVars>
          <dgm:hierBranch val="init"/>
        </dgm:presLayoutVars>
      </dgm:prSet>
      <dgm:spPr/>
    </dgm:pt>
    <dgm:pt modelId="{9C39EB81-BC28-4CFA-86B0-A10A7D9F8590}" type="pres">
      <dgm:prSet presAssocID="{7EB4FAD5-2531-463C-9997-32034EEC6060}" presName="rootComposite3" presStyleCnt="0"/>
      <dgm:spPr/>
    </dgm:pt>
    <dgm:pt modelId="{57874272-35EC-49E0-8D2B-D82A8A69352E}" type="pres">
      <dgm:prSet presAssocID="{7EB4FAD5-2531-463C-9997-32034EEC6060}" presName="rootText3" presStyleLbl="asst0" presStyleIdx="10" presStyleCnt="13" custScaleX="786368" custScaleY="613577" custLinFactX="-545443" custLinFactY="-700000" custLinFactNeighborX="-600000" custLinFactNeighborY="-722174">
        <dgm:presLayoutVars>
          <dgm:chPref val="3"/>
        </dgm:presLayoutVars>
      </dgm:prSet>
      <dgm:spPr/>
    </dgm:pt>
    <dgm:pt modelId="{F4A8C401-0C4B-4926-8ECF-C38E9BEE0BCF}" type="pres">
      <dgm:prSet presAssocID="{7EB4FAD5-2531-463C-9997-32034EEC6060}" presName="rootConnector3" presStyleLbl="asst0" presStyleIdx="10" presStyleCnt="13"/>
      <dgm:spPr/>
    </dgm:pt>
    <dgm:pt modelId="{7CE4EB51-A396-4AAA-B876-58DBAD421536}" type="pres">
      <dgm:prSet presAssocID="{7EB4FAD5-2531-463C-9997-32034EEC6060}" presName="hierChild6" presStyleCnt="0"/>
      <dgm:spPr/>
    </dgm:pt>
    <dgm:pt modelId="{FDF41724-35E3-4B61-98F2-029F70E53B0A}" type="pres">
      <dgm:prSet presAssocID="{7EB4FAD5-2531-463C-9997-32034EEC6060}" presName="hierChild7" presStyleCnt="0"/>
      <dgm:spPr/>
    </dgm:pt>
    <dgm:pt modelId="{8AFF0D4A-A91A-4359-AFF8-955FE339323B}" type="pres">
      <dgm:prSet presAssocID="{38469C06-A5AF-40BD-BABD-38E00969490E}" presName="Name111" presStyleLbl="parChTrans1D4" presStyleIdx="16" presStyleCnt="21"/>
      <dgm:spPr/>
    </dgm:pt>
    <dgm:pt modelId="{D66D9CE5-777E-4477-8A50-4F35CE203811}" type="pres">
      <dgm:prSet presAssocID="{F3FA2F19-D532-4ABD-825C-8AA2341F702A}" presName="hierRoot3" presStyleCnt="0">
        <dgm:presLayoutVars>
          <dgm:hierBranch val="init"/>
        </dgm:presLayoutVars>
      </dgm:prSet>
      <dgm:spPr/>
    </dgm:pt>
    <dgm:pt modelId="{E2F575B7-7869-4EA4-B425-CFE77F85580D}" type="pres">
      <dgm:prSet presAssocID="{F3FA2F19-D532-4ABD-825C-8AA2341F702A}" presName="rootComposite3" presStyleCnt="0"/>
      <dgm:spPr/>
    </dgm:pt>
    <dgm:pt modelId="{D0B18731-6B3F-4512-AA47-A0C8D10ABE18}" type="pres">
      <dgm:prSet presAssocID="{F3FA2F19-D532-4ABD-825C-8AA2341F702A}" presName="rootText3" presStyleLbl="asst0" presStyleIdx="11" presStyleCnt="13" custScaleX="786368" custScaleY="613577" custLinFactX="-1421274" custLinFactY="-317283" custLinFactNeighborX="-1500000" custLinFactNeighborY="-400000">
        <dgm:presLayoutVars>
          <dgm:chPref val="3"/>
        </dgm:presLayoutVars>
      </dgm:prSet>
      <dgm:spPr/>
    </dgm:pt>
    <dgm:pt modelId="{8A5BF925-4923-4911-A699-4DC00B9568F6}" type="pres">
      <dgm:prSet presAssocID="{F3FA2F19-D532-4ABD-825C-8AA2341F702A}" presName="rootConnector3" presStyleLbl="asst0" presStyleIdx="11" presStyleCnt="13"/>
      <dgm:spPr/>
    </dgm:pt>
    <dgm:pt modelId="{98B9E60B-33F8-4272-AE5A-E977FFAFDD2A}" type="pres">
      <dgm:prSet presAssocID="{F3FA2F19-D532-4ABD-825C-8AA2341F702A}" presName="hierChild6" presStyleCnt="0"/>
      <dgm:spPr/>
    </dgm:pt>
    <dgm:pt modelId="{86DAC8F7-9E2E-405A-A397-7DC6B857C24E}" type="pres">
      <dgm:prSet presAssocID="{F3FA2F19-D532-4ABD-825C-8AA2341F702A}" presName="hierChild7" presStyleCnt="0"/>
      <dgm:spPr/>
    </dgm:pt>
    <dgm:pt modelId="{B5D876E2-ABE7-4B45-99CC-F7652F78206F}" type="pres">
      <dgm:prSet presAssocID="{BC685901-728E-48AA-81BC-3F4D7388F328}" presName="Name111" presStyleLbl="parChTrans1D2" presStyleIdx="3" presStyleCnt="4"/>
      <dgm:spPr/>
    </dgm:pt>
    <dgm:pt modelId="{BA9E7C7F-1C31-4569-B7D6-552D230042C0}" type="pres">
      <dgm:prSet presAssocID="{8A8D2301-3939-4537-A5FC-D77AB70F95AE}" presName="hierRoot3" presStyleCnt="0">
        <dgm:presLayoutVars>
          <dgm:hierBranch val="init"/>
        </dgm:presLayoutVars>
      </dgm:prSet>
      <dgm:spPr/>
    </dgm:pt>
    <dgm:pt modelId="{380C4C8E-752D-4112-9AE9-209804EAB1AB}" type="pres">
      <dgm:prSet presAssocID="{8A8D2301-3939-4537-A5FC-D77AB70F95AE}" presName="rootComposite3" presStyleCnt="0"/>
      <dgm:spPr/>
    </dgm:pt>
    <dgm:pt modelId="{8E2D0524-8781-4210-9C8E-748AE3C17290}" type="pres">
      <dgm:prSet presAssocID="{8A8D2301-3939-4537-A5FC-D77AB70F95AE}" presName="rootText3" presStyleLbl="asst0" presStyleIdx="12" presStyleCnt="13" custScaleX="786366" custScaleY="613572" custLinFactY="168621" custLinFactNeighborX="36817" custLinFactNeighborY="200000">
        <dgm:presLayoutVars>
          <dgm:chPref val="3"/>
        </dgm:presLayoutVars>
      </dgm:prSet>
      <dgm:spPr/>
    </dgm:pt>
    <dgm:pt modelId="{C17572B3-456A-4EC5-B900-54EE1F31812E}" type="pres">
      <dgm:prSet presAssocID="{8A8D2301-3939-4537-A5FC-D77AB70F95AE}" presName="rootConnector3" presStyleLbl="asst0" presStyleIdx="12" presStyleCnt="13"/>
      <dgm:spPr/>
    </dgm:pt>
    <dgm:pt modelId="{F7C21E28-A788-4CC8-BAE2-742074D069D9}" type="pres">
      <dgm:prSet presAssocID="{8A8D2301-3939-4537-A5FC-D77AB70F95AE}" presName="hierChild6" presStyleCnt="0"/>
      <dgm:spPr/>
    </dgm:pt>
    <dgm:pt modelId="{FAFFE893-2158-420B-81DF-ED593C845420}" type="pres">
      <dgm:prSet presAssocID="{C3005064-D94F-4F31-A089-8F7683122AAE}" presName="Name37" presStyleLbl="parChTrans1D3" presStyleIdx="4" presStyleCnt="5"/>
      <dgm:spPr/>
    </dgm:pt>
    <dgm:pt modelId="{46CC000B-457E-44EC-8B0A-D16C740D63EB}" type="pres">
      <dgm:prSet presAssocID="{89B496DB-6FBE-4C91-A258-C55B3016CB59}" presName="hierRoot2" presStyleCnt="0">
        <dgm:presLayoutVars>
          <dgm:hierBranch val="init"/>
        </dgm:presLayoutVars>
      </dgm:prSet>
      <dgm:spPr/>
    </dgm:pt>
    <dgm:pt modelId="{AC74309D-C40C-47CA-8F78-C1640E43DC8C}" type="pres">
      <dgm:prSet presAssocID="{89B496DB-6FBE-4C91-A258-C55B3016CB59}" presName="rootComposite" presStyleCnt="0"/>
      <dgm:spPr/>
    </dgm:pt>
    <dgm:pt modelId="{CC7730FB-8322-479A-B247-50426CDB610D}" type="pres">
      <dgm:prSet presAssocID="{89B496DB-6FBE-4C91-A258-C55B3016CB59}" presName="rootText" presStyleLbl="node3" presStyleIdx="3" presStyleCnt="4" custScaleX="786366" custScaleY="613572" custLinFactY="754393" custLinFactNeighborX="-64642" custLinFactNeighborY="800000">
        <dgm:presLayoutVars>
          <dgm:chPref val="3"/>
        </dgm:presLayoutVars>
      </dgm:prSet>
      <dgm:spPr/>
    </dgm:pt>
    <dgm:pt modelId="{AE5C0521-216E-4611-89A7-087B9F58DEEA}" type="pres">
      <dgm:prSet presAssocID="{89B496DB-6FBE-4C91-A258-C55B3016CB59}" presName="rootConnector" presStyleLbl="node3" presStyleIdx="3" presStyleCnt="4"/>
      <dgm:spPr/>
    </dgm:pt>
    <dgm:pt modelId="{DA7AB8A0-856A-4F07-A0E6-9BB5D0FB7B19}" type="pres">
      <dgm:prSet presAssocID="{89B496DB-6FBE-4C91-A258-C55B3016CB59}" presName="hierChild4" presStyleCnt="0"/>
      <dgm:spPr/>
    </dgm:pt>
    <dgm:pt modelId="{3E68FDFB-7FE0-4262-B47F-4A41A0A1E0B4}" type="pres">
      <dgm:prSet presAssocID="{E336E59B-7D22-4E5C-BFA8-5B9D8535DA01}" presName="Name37" presStyleLbl="parChTrans1D4" presStyleIdx="17" presStyleCnt="21"/>
      <dgm:spPr/>
    </dgm:pt>
    <dgm:pt modelId="{80126B22-BDD0-4500-A079-76841B699815}" type="pres">
      <dgm:prSet presAssocID="{17ECAAC0-FCA2-43E3-BE29-34DAEB06BAAA}" presName="hierRoot2" presStyleCnt="0">
        <dgm:presLayoutVars>
          <dgm:hierBranch val="init"/>
        </dgm:presLayoutVars>
      </dgm:prSet>
      <dgm:spPr/>
    </dgm:pt>
    <dgm:pt modelId="{FF4B6EC7-B03A-40A4-B65D-DE2EA14020F1}" type="pres">
      <dgm:prSet presAssocID="{17ECAAC0-FCA2-43E3-BE29-34DAEB06BAAA}" presName="rootComposite" presStyleCnt="0"/>
      <dgm:spPr/>
    </dgm:pt>
    <dgm:pt modelId="{7D5B2DC6-89F2-4A57-B46C-6FB6F3A39EE0}" type="pres">
      <dgm:prSet presAssocID="{17ECAAC0-FCA2-43E3-BE29-34DAEB06BAAA}" presName="rootText" presStyleLbl="node4" presStyleIdx="6" presStyleCnt="10" custScaleX="786366" custScaleY="613572" custLinFactX="63002" custLinFactY="766443" custLinFactNeighborX="100000" custLinFactNeighborY="800000">
        <dgm:presLayoutVars>
          <dgm:chPref val="3"/>
        </dgm:presLayoutVars>
      </dgm:prSet>
      <dgm:spPr/>
    </dgm:pt>
    <dgm:pt modelId="{91B65282-E8F3-45B6-8D31-8F1EE5781D15}" type="pres">
      <dgm:prSet presAssocID="{17ECAAC0-FCA2-43E3-BE29-34DAEB06BAAA}" presName="rootConnector" presStyleLbl="node4" presStyleIdx="6" presStyleCnt="10"/>
      <dgm:spPr/>
    </dgm:pt>
    <dgm:pt modelId="{BB2B09DE-5AF7-42CA-A14B-0FC3FFF7E690}" type="pres">
      <dgm:prSet presAssocID="{17ECAAC0-FCA2-43E3-BE29-34DAEB06BAAA}" presName="hierChild4" presStyleCnt="0"/>
      <dgm:spPr/>
    </dgm:pt>
    <dgm:pt modelId="{5E555117-E498-42DE-8414-893B21D73173}" type="pres">
      <dgm:prSet presAssocID="{17ECAAC0-FCA2-43E3-BE29-34DAEB06BAAA}" presName="hierChild5" presStyleCnt="0"/>
      <dgm:spPr/>
    </dgm:pt>
    <dgm:pt modelId="{19B210E0-4D27-42F9-9D19-6C42E3002E86}" type="pres">
      <dgm:prSet presAssocID="{BB840238-0F54-4960-A436-B5619704FDF9}" presName="Name37" presStyleLbl="parChTrans1D4" presStyleIdx="18" presStyleCnt="21"/>
      <dgm:spPr/>
    </dgm:pt>
    <dgm:pt modelId="{948AEBCB-62A1-4FE1-8113-5E949E3FB55D}" type="pres">
      <dgm:prSet presAssocID="{653F1653-159E-4D5F-BCD1-592555FBEC18}" presName="hierRoot2" presStyleCnt="0">
        <dgm:presLayoutVars>
          <dgm:hierBranch val="init"/>
        </dgm:presLayoutVars>
      </dgm:prSet>
      <dgm:spPr/>
    </dgm:pt>
    <dgm:pt modelId="{7D892943-03D1-485E-80DA-39BC5B71CB75}" type="pres">
      <dgm:prSet presAssocID="{653F1653-159E-4D5F-BCD1-592555FBEC18}" presName="rootComposite" presStyleCnt="0"/>
      <dgm:spPr/>
    </dgm:pt>
    <dgm:pt modelId="{BB06A64B-4F9E-4865-B541-B78BAF464BA7}" type="pres">
      <dgm:prSet presAssocID="{653F1653-159E-4D5F-BCD1-592555FBEC18}" presName="rootText" presStyleLbl="node4" presStyleIdx="7" presStyleCnt="10" custScaleX="786366" custScaleY="613572" custLinFactX="77929" custLinFactY="796296" custLinFactNeighborX="100000" custLinFactNeighborY="800000">
        <dgm:presLayoutVars>
          <dgm:chPref val="3"/>
        </dgm:presLayoutVars>
      </dgm:prSet>
      <dgm:spPr/>
    </dgm:pt>
    <dgm:pt modelId="{31812787-2A91-4DD2-A3E6-99594B16BACD}" type="pres">
      <dgm:prSet presAssocID="{653F1653-159E-4D5F-BCD1-592555FBEC18}" presName="rootConnector" presStyleLbl="node4" presStyleIdx="7" presStyleCnt="10"/>
      <dgm:spPr/>
    </dgm:pt>
    <dgm:pt modelId="{6905EDE2-5F53-4F33-83E3-C7695937FC33}" type="pres">
      <dgm:prSet presAssocID="{653F1653-159E-4D5F-BCD1-592555FBEC18}" presName="hierChild4" presStyleCnt="0"/>
      <dgm:spPr/>
    </dgm:pt>
    <dgm:pt modelId="{2A895397-93EE-4264-A64B-98DBC72E3BD8}" type="pres">
      <dgm:prSet presAssocID="{653F1653-159E-4D5F-BCD1-592555FBEC18}" presName="hierChild5" presStyleCnt="0"/>
      <dgm:spPr/>
    </dgm:pt>
    <dgm:pt modelId="{56722192-1D85-443F-9B76-E0159DACC929}" type="pres">
      <dgm:prSet presAssocID="{39648EF4-A5A4-4215-B091-31B125D47EDF}" presName="Name37" presStyleLbl="parChTrans1D4" presStyleIdx="19" presStyleCnt="21"/>
      <dgm:spPr/>
    </dgm:pt>
    <dgm:pt modelId="{E2F4E1A4-ECDF-471C-A0DD-08F92FE17B64}" type="pres">
      <dgm:prSet presAssocID="{82C432CB-77F9-4027-987C-60ACD8D29219}" presName="hierRoot2" presStyleCnt="0">
        <dgm:presLayoutVars>
          <dgm:hierBranch val="init"/>
        </dgm:presLayoutVars>
      </dgm:prSet>
      <dgm:spPr/>
    </dgm:pt>
    <dgm:pt modelId="{9B57F5B7-7E88-4859-9562-C44EA2CC3C32}" type="pres">
      <dgm:prSet presAssocID="{82C432CB-77F9-4027-987C-60ACD8D29219}" presName="rootComposite" presStyleCnt="0"/>
      <dgm:spPr/>
    </dgm:pt>
    <dgm:pt modelId="{0AD98999-6E8C-4ADD-B173-C46196847C4B}" type="pres">
      <dgm:prSet presAssocID="{82C432CB-77F9-4027-987C-60ACD8D29219}" presName="rootText" presStyleLbl="node4" presStyleIdx="8" presStyleCnt="10" custScaleX="786366" custScaleY="613572" custLinFactX="80577" custLinFactY="780410" custLinFactNeighborX="100000" custLinFactNeighborY="800000">
        <dgm:presLayoutVars>
          <dgm:chPref val="3"/>
        </dgm:presLayoutVars>
      </dgm:prSet>
      <dgm:spPr/>
    </dgm:pt>
    <dgm:pt modelId="{04A0CEC0-72BE-45C3-B8DF-8099A35C7F53}" type="pres">
      <dgm:prSet presAssocID="{82C432CB-77F9-4027-987C-60ACD8D29219}" presName="rootConnector" presStyleLbl="node4" presStyleIdx="8" presStyleCnt="10"/>
      <dgm:spPr/>
    </dgm:pt>
    <dgm:pt modelId="{A20A404B-F699-4774-B356-9693B79F122A}" type="pres">
      <dgm:prSet presAssocID="{82C432CB-77F9-4027-987C-60ACD8D29219}" presName="hierChild4" presStyleCnt="0"/>
      <dgm:spPr/>
    </dgm:pt>
    <dgm:pt modelId="{CECC10E7-7BB9-43FD-BF47-D41B57A7566F}" type="pres">
      <dgm:prSet presAssocID="{82C432CB-77F9-4027-987C-60ACD8D29219}" presName="hierChild5" presStyleCnt="0"/>
      <dgm:spPr/>
    </dgm:pt>
    <dgm:pt modelId="{93FA95D8-B441-47B3-8DE1-CFE702539048}" type="pres">
      <dgm:prSet presAssocID="{81165BE8-6ED3-42BD-87CD-381B84205B2A}" presName="Name37" presStyleLbl="parChTrans1D4" presStyleIdx="20" presStyleCnt="21"/>
      <dgm:spPr/>
    </dgm:pt>
    <dgm:pt modelId="{791366D5-8A4B-4CD4-A532-BDF72DE10F1E}" type="pres">
      <dgm:prSet presAssocID="{5F085CDF-E649-43AF-AF1E-93A7D12A3D33}" presName="hierRoot2" presStyleCnt="0">
        <dgm:presLayoutVars>
          <dgm:hierBranch val="init"/>
        </dgm:presLayoutVars>
      </dgm:prSet>
      <dgm:spPr/>
    </dgm:pt>
    <dgm:pt modelId="{F8DB9780-74E3-449D-9250-E9A60762D18C}" type="pres">
      <dgm:prSet presAssocID="{5F085CDF-E649-43AF-AF1E-93A7D12A3D33}" presName="rootComposite" presStyleCnt="0"/>
      <dgm:spPr/>
    </dgm:pt>
    <dgm:pt modelId="{C8C60768-3F78-43DD-9C82-7934607167B9}" type="pres">
      <dgm:prSet presAssocID="{5F085CDF-E649-43AF-AF1E-93A7D12A3D33}" presName="rootText" presStyleLbl="node4" presStyleIdx="9" presStyleCnt="10" custScaleX="786366" custScaleY="613572" custLinFactX="80577" custLinFactY="780410" custLinFactNeighborX="100000" custLinFactNeighborY="800000">
        <dgm:presLayoutVars>
          <dgm:chPref val="3"/>
        </dgm:presLayoutVars>
      </dgm:prSet>
      <dgm:spPr/>
    </dgm:pt>
    <dgm:pt modelId="{25FE5294-7578-4013-BA50-37FCEFFE931C}" type="pres">
      <dgm:prSet presAssocID="{5F085CDF-E649-43AF-AF1E-93A7D12A3D33}" presName="rootConnector" presStyleLbl="node4" presStyleIdx="9" presStyleCnt="10"/>
      <dgm:spPr/>
    </dgm:pt>
    <dgm:pt modelId="{0E925131-6044-49C8-8330-28E0D8829BAC}" type="pres">
      <dgm:prSet presAssocID="{5F085CDF-E649-43AF-AF1E-93A7D12A3D33}" presName="hierChild4" presStyleCnt="0"/>
      <dgm:spPr/>
    </dgm:pt>
    <dgm:pt modelId="{DC8F0DF9-B251-436C-B4B2-E0FDADE9E730}" type="pres">
      <dgm:prSet presAssocID="{5F085CDF-E649-43AF-AF1E-93A7D12A3D33}" presName="hierChild5" presStyleCnt="0"/>
      <dgm:spPr/>
    </dgm:pt>
    <dgm:pt modelId="{B63D69C1-550D-4F2F-B812-0A0A7FDAADE1}" type="pres">
      <dgm:prSet presAssocID="{89B496DB-6FBE-4C91-A258-C55B3016CB59}" presName="hierChild5" presStyleCnt="0"/>
      <dgm:spPr/>
    </dgm:pt>
    <dgm:pt modelId="{357E89D8-40B3-4053-804B-F39E025CDFE4}" type="pres">
      <dgm:prSet presAssocID="{8A8D2301-3939-4537-A5FC-D77AB70F95AE}" presName="hierChild7" presStyleCnt="0"/>
      <dgm:spPr/>
    </dgm:pt>
  </dgm:ptLst>
  <dgm:cxnLst>
    <dgm:cxn modelId="{180BFD01-3942-4520-9293-A9540200BF6B}" srcId="{9178C21E-2A32-4E7D-9BDB-899F6F7E4899}" destId="{F3FA2F19-D532-4ABD-825C-8AA2341F702A}" srcOrd="9" destOrd="0" parTransId="{38469C06-A5AF-40BD-BABD-38E00969490E}" sibTransId="{05C975CA-9E59-4AD0-AFF4-D3B383F5CA3B}"/>
    <dgm:cxn modelId="{C308C702-977E-4FCE-BEA5-32FD38E86A31}" type="presOf" srcId="{941D0F2C-A718-49D4-B480-47B10391E5A6}" destId="{661B818B-912D-42C1-99DF-FFEDE1BE7766}" srcOrd="0" destOrd="0" presId="urn:microsoft.com/office/officeart/2005/8/layout/orgChart1"/>
    <dgm:cxn modelId="{06571003-5A21-44CF-9467-965FDBAFE8D0}" type="presOf" srcId="{D8C2B993-CD83-4BED-9E13-AE5DC40389BB}" destId="{6E970CF6-F337-43D7-B20A-0B9F490C2872}" srcOrd="1" destOrd="0" presId="urn:microsoft.com/office/officeart/2005/8/layout/orgChart1"/>
    <dgm:cxn modelId="{54844104-491E-4F0B-B763-6BDA6EE97759}" srcId="{12501207-CE97-451E-AB71-D45D7C1F3AA8}" destId="{44FA7D06-A2B8-416E-8CD2-16D519063AC8}" srcOrd="0" destOrd="0" parTransId="{330450D1-329D-4D93-BFDA-87E99E11FC4B}" sibTransId="{60C38CF2-677C-4494-B90B-D1FF95D32528}"/>
    <dgm:cxn modelId="{47EB4A07-E4A7-463A-9B9A-402173F7EA5C}" srcId="{8A8D2301-3939-4537-A5FC-D77AB70F95AE}" destId="{89B496DB-6FBE-4C91-A258-C55B3016CB59}" srcOrd="0" destOrd="0" parTransId="{C3005064-D94F-4F31-A089-8F7683122AAE}" sibTransId="{2B4BC79C-872E-476F-A452-836D74366709}"/>
    <dgm:cxn modelId="{99A8CC07-B503-408E-9358-064A1AC533E6}" type="presOf" srcId="{013FDB56-7A4B-4FFE-BCFC-5C6E0B082908}" destId="{7EE2C414-CE9C-496D-BBE4-64414612711A}" srcOrd="1" destOrd="0" presId="urn:microsoft.com/office/officeart/2005/8/layout/orgChart1"/>
    <dgm:cxn modelId="{7B13E508-7232-41C1-AFC2-7FFAEFEC6CD4}" type="presOf" srcId="{F3FA2F19-D532-4ABD-825C-8AA2341F702A}" destId="{D0B18731-6B3F-4512-AA47-A0C8D10ABE18}" srcOrd="0" destOrd="0" presId="urn:microsoft.com/office/officeart/2005/8/layout/orgChart1"/>
    <dgm:cxn modelId="{7507FF08-37F5-478A-8B38-5727D7879E83}" type="presOf" srcId="{81165BE8-6ED3-42BD-87CD-381B84205B2A}" destId="{93FA95D8-B441-47B3-8DE1-CFE702539048}" srcOrd="0" destOrd="0" presId="urn:microsoft.com/office/officeart/2005/8/layout/orgChart1"/>
    <dgm:cxn modelId="{F3D6780B-17B2-4BA1-BB10-3A7DA1D72C74}" type="presOf" srcId="{8A8D2301-3939-4537-A5FC-D77AB70F95AE}" destId="{8E2D0524-8781-4210-9C8E-748AE3C17290}" srcOrd="0" destOrd="0" presId="urn:microsoft.com/office/officeart/2005/8/layout/orgChart1"/>
    <dgm:cxn modelId="{91BDAE0D-D062-41D1-9AE7-86B0CC872926}" srcId="{9178C21E-2A32-4E7D-9BDB-899F6F7E4899}" destId="{D8C2B993-CD83-4BED-9E13-AE5DC40389BB}" srcOrd="6" destOrd="0" parTransId="{901F341D-CEB1-4780-8F6A-6E3FF3FE2711}" sibTransId="{2ECE14D8-EEA4-4802-A9FF-9ADEC998E8D8}"/>
    <dgm:cxn modelId="{B4DC3910-D9A3-4A53-BD0C-2812634877E8}" type="presOf" srcId="{89B496DB-6FBE-4C91-A258-C55B3016CB59}" destId="{AE5C0521-216E-4611-89A7-087B9F58DEEA}" srcOrd="1" destOrd="0" presId="urn:microsoft.com/office/officeart/2005/8/layout/orgChart1"/>
    <dgm:cxn modelId="{71EB7E10-B50D-4B5D-B009-31AE22BCE93C}" srcId="{9178C21E-2A32-4E7D-9BDB-899F6F7E4899}" destId="{C514566E-DF6E-4929-820B-8D564505E0FE}" srcOrd="2" destOrd="0" parTransId="{FF50286B-1CE8-40CA-BB0D-191FC512C96A}" sibTransId="{EDF12353-3CD0-4DD9-A5D4-20526F2A8A81}"/>
    <dgm:cxn modelId="{E8C00011-7A23-40B7-B8FF-FCBCE0ABE51C}" type="presOf" srcId="{F53A4F67-C601-4190-ADAA-4025546F56E4}" destId="{6AE56179-8F4C-4EFB-9C9D-56EE51016876}" srcOrd="0" destOrd="0" presId="urn:microsoft.com/office/officeart/2005/8/layout/orgChart1"/>
    <dgm:cxn modelId="{6F083414-2B0A-4255-9ECF-4E914EFE06D6}" srcId="{8FE473DD-96EE-4AD2-AF91-7CC6B6EBC94B}" destId="{E38C468F-A758-4F7A-AE40-D988D424C8F4}" srcOrd="0" destOrd="0" parTransId="{7C978C63-4D66-4A1F-8C44-34A9E7B28C4B}" sibTransId="{E69EA76D-42CC-4ED2-82F1-5E4E5CBB3323}"/>
    <dgm:cxn modelId="{77F58418-51E6-4785-9F83-228DFE541189}" type="presOf" srcId="{F3FA2F19-D532-4ABD-825C-8AA2341F702A}" destId="{8A5BF925-4923-4911-A699-4DC00B9568F6}" srcOrd="1" destOrd="0" presId="urn:microsoft.com/office/officeart/2005/8/layout/orgChart1"/>
    <dgm:cxn modelId="{A3DB0F1A-C8D9-41D1-849C-5DA2BD2D027D}" type="presOf" srcId="{0E0216D5-D5FF-49CD-A587-E21430C7D9E6}" destId="{AF663535-12A7-4EDA-9113-B9647FB39E34}" srcOrd="1" destOrd="0" presId="urn:microsoft.com/office/officeart/2005/8/layout/orgChart1"/>
    <dgm:cxn modelId="{BCDB371A-5383-42E2-94C3-BB102DE7A6BA}" type="presOf" srcId="{901F341D-CEB1-4780-8F6A-6E3FF3FE2711}" destId="{776A3567-60C0-4125-90B9-17F7EF5A7286}" srcOrd="0" destOrd="0" presId="urn:microsoft.com/office/officeart/2005/8/layout/orgChart1"/>
    <dgm:cxn modelId="{7B7C9E1C-0162-40AB-9BAF-6C036FF7F352}" type="presOf" srcId="{90A4FB27-A4A1-4A40-B831-11DA2280BF2E}" destId="{1A9CB29E-4FFC-4BAF-90A6-9592DF1A65AD}" srcOrd="0" destOrd="0" presId="urn:microsoft.com/office/officeart/2005/8/layout/orgChart1"/>
    <dgm:cxn modelId="{7246E71C-4138-4586-8A89-4C86AE254FB5}" type="presOf" srcId="{D8C2B993-CD83-4BED-9E13-AE5DC40389BB}" destId="{5D522ABA-E1AB-4361-8BC0-1B62E3B39F7B}" srcOrd="0" destOrd="0" presId="urn:microsoft.com/office/officeart/2005/8/layout/orgChart1"/>
    <dgm:cxn modelId="{D223B81E-FB43-4B91-97F2-F1B1FDCC7979}" type="presOf" srcId="{8FE473DD-96EE-4AD2-AF91-7CC6B6EBC94B}" destId="{BB0B89A0-A288-45FF-8404-1EEA5818483E}" srcOrd="1" destOrd="0" presId="urn:microsoft.com/office/officeart/2005/8/layout/orgChart1"/>
    <dgm:cxn modelId="{082CE01F-5641-40A2-A9F9-BC4AB77A541F}" type="presOf" srcId="{E336E59B-7D22-4E5C-BFA8-5B9D8535DA01}" destId="{3E68FDFB-7FE0-4262-B47F-4A41A0A1E0B4}" srcOrd="0" destOrd="0" presId="urn:microsoft.com/office/officeart/2005/8/layout/orgChart1"/>
    <dgm:cxn modelId="{1DCCFC21-51C6-4F53-A4CE-450A3525B8C0}" type="presOf" srcId="{7C978C63-4D66-4A1F-8C44-34A9E7B28C4B}" destId="{04148FAF-FA03-4E63-B9B2-800C4E76DDAF}" srcOrd="0" destOrd="0" presId="urn:microsoft.com/office/officeart/2005/8/layout/orgChart1"/>
    <dgm:cxn modelId="{2563AA27-E3F7-4B9D-9B27-F96E7A7DC5F3}" type="presOf" srcId="{39648EF4-A5A4-4215-B091-31B125D47EDF}" destId="{56722192-1D85-443F-9B76-E0159DACC929}" srcOrd="0" destOrd="0" presId="urn:microsoft.com/office/officeart/2005/8/layout/orgChart1"/>
    <dgm:cxn modelId="{7FC2D627-B2F3-429E-A982-BAEF7E14D361}" srcId="{54367ABE-0E8C-4973-A421-1A1BEBC0BFA6}" destId="{9178C21E-2A32-4E7D-9BDB-899F6F7E4899}" srcOrd="0" destOrd="0" parTransId="{3E584E1E-2D3E-4184-B795-BDCDBCAEB109}" sibTransId="{43C9AF3A-D8E6-4FCF-BA5A-2C3620D23046}"/>
    <dgm:cxn modelId="{8B5E852D-89AB-47FC-B672-B3284FEB3701}" srcId="{12501207-CE97-451E-AB71-D45D7C1F3AA8}" destId="{96779708-FEE4-439D-9DC5-320D3B38AA6B}" srcOrd="3" destOrd="0" parTransId="{B6209633-33CD-40B9-B1A6-0E0E12367A9E}" sibTransId="{B0D2CB29-8D0E-41EF-87E6-A353DB2145EA}"/>
    <dgm:cxn modelId="{B71EEC2D-C9F4-4C17-8E86-1DAF80DBDB65}" srcId="{89B496DB-6FBE-4C91-A258-C55B3016CB59}" destId="{17ECAAC0-FCA2-43E3-BE29-34DAEB06BAAA}" srcOrd="0" destOrd="0" parTransId="{E336E59B-7D22-4E5C-BFA8-5B9D8535DA01}" sibTransId="{3F9B8ADA-58ED-4DC4-90DA-2E9A3C53C152}"/>
    <dgm:cxn modelId="{1C462533-6C89-4E99-99B4-E2FA5E01717F}" type="presOf" srcId="{89B496DB-6FBE-4C91-A258-C55B3016CB59}" destId="{CC7730FB-8322-479A-B247-50426CDB610D}" srcOrd="0" destOrd="0" presId="urn:microsoft.com/office/officeart/2005/8/layout/orgChart1"/>
    <dgm:cxn modelId="{4ECEA633-2652-46C7-8D08-5096EA0763C4}" srcId="{9178C21E-2A32-4E7D-9BDB-899F6F7E4899}" destId="{80552481-DD1E-43D8-BF53-FFCA4DBB57F0}" srcOrd="3" destOrd="0" parTransId="{811DDE80-E6C9-4AC5-940F-8CFE7CC45670}" sibTransId="{06F3FCA7-F451-4596-B82E-7F7A3633FB97}"/>
    <dgm:cxn modelId="{7590DE33-669F-46E4-8BF9-7312BCF42894}" srcId="{9178C21E-2A32-4E7D-9BDB-899F6F7E4899}" destId="{F1D17C10-19F8-4970-A361-1CAA924C678F}" srcOrd="7" destOrd="0" parTransId="{F53A4F67-C601-4190-ADAA-4025546F56E4}" sibTransId="{CF267BC3-82B2-451B-8D82-CE62092BA27C}"/>
    <dgm:cxn modelId="{A5A65D34-D61E-40B4-AAAF-F525341EF9EA}" type="presOf" srcId="{44FA7D06-A2B8-416E-8CD2-16D519063AC8}" destId="{602E6BF4-BB49-4CD8-B283-280464A54E52}" srcOrd="0" destOrd="0" presId="urn:microsoft.com/office/officeart/2005/8/layout/orgChart1"/>
    <dgm:cxn modelId="{4CB6D134-B691-49E3-A5F0-DD7AE344D6D1}" type="presOf" srcId="{54367ABE-0E8C-4973-A421-1A1BEBC0BFA6}" destId="{2BE55430-5D54-4C54-A586-D73A5ACF10A7}" srcOrd="1" destOrd="0" presId="urn:microsoft.com/office/officeart/2005/8/layout/orgChart1"/>
    <dgm:cxn modelId="{DDF22235-BB2D-43CC-9C2B-D0064EEE2072}" type="presOf" srcId="{96779708-FEE4-439D-9DC5-320D3B38AA6B}" destId="{C2708B70-F05D-4FEF-8038-0C1B71B68B7E}" srcOrd="1" destOrd="0" presId="urn:microsoft.com/office/officeart/2005/8/layout/orgChart1"/>
    <dgm:cxn modelId="{2AFB2D39-0622-4423-A78A-AA9F177000A9}" type="presOf" srcId="{3E584E1E-2D3E-4184-B795-BDCDBCAEB109}" destId="{929BCD8D-7BFA-42B0-8DE1-ECC98680943B}" srcOrd="0" destOrd="0" presId="urn:microsoft.com/office/officeart/2005/8/layout/orgChart1"/>
    <dgm:cxn modelId="{37245A39-4088-409D-94EC-5B10448A00CE}" srcId="{54367ABE-0E8C-4973-A421-1A1BEBC0BFA6}" destId="{231BBADF-664B-4C82-929F-26AEFD040630}" srcOrd="1" destOrd="0" parTransId="{CC9E0633-F362-41EB-AB33-F425AEC22007}" sibTransId="{35381DEF-3E96-4922-98F5-1EEE8D201DD7}"/>
    <dgm:cxn modelId="{C8BE983A-4E9D-4B64-AE65-5C4BC6A7C997}" type="presOf" srcId="{73E3F08D-14C2-4F56-BEDE-597C30E78D21}" destId="{571ED60E-5C67-472C-9644-12211A08F6C3}" srcOrd="0" destOrd="0" presId="urn:microsoft.com/office/officeart/2005/8/layout/orgChart1"/>
    <dgm:cxn modelId="{2DDB383C-95F9-4C4B-8731-7A60E11FD1B3}" srcId="{12501207-CE97-451E-AB71-D45D7C1F3AA8}" destId="{90A4FB27-A4A1-4A40-B831-11DA2280BF2E}" srcOrd="1" destOrd="0" parTransId="{6EEB6180-08FD-48AF-A046-D3C6D7A77A6A}" sibTransId="{946AD7C6-D5A4-48B2-AA67-81092EB41FAE}"/>
    <dgm:cxn modelId="{21BD663E-AFE0-4D2E-9916-ABF2AA0570A4}" type="presOf" srcId="{653F1653-159E-4D5F-BCD1-592555FBEC18}" destId="{31812787-2A91-4DD2-A3E6-99594B16BACD}" srcOrd="1" destOrd="0" presId="urn:microsoft.com/office/officeart/2005/8/layout/orgChart1"/>
    <dgm:cxn modelId="{850B873E-708F-412A-AF50-C7BCEA85359C}" type="presOf" srcId="{902A3625-917B-4EFC-9AED-0FC2F64D5081}" destId="{3673B3E7-1ADF-4C79-8477-498B55C2EBF1}" srcOrd="1" destOrd="0" presId="urn:microsoft.com/office/officeart/2005/8/layout/orgChart1"/>
    <dgm:cxn modelId="{8091165B-DFF9-4968-B994-229347D9D476}" type="presOf" srcId="{3215975A-998E-4D02-8D04-076817B5F2C8}" destId="{2A55903D-226B-4FC1-A83E-6630B9712F8A}" srcOrd="0" destOrd="0" presId="urn:microsoft.com/office/officeart/2005/8/layout/orgChart1"/>
    <dgm:cxn modelId="{CF5B6F5D-5280-467F-B355-0102365DC53C}" type="presOf" srcId="{013FDB56-7A4B-4FFE-BCFC-5C6E0B082908}" destId="{27BBD9F7-C3FF-48C4-AA21-74CB6B91E97A}" srcOrd="0" destOrd="0" presId="urn:microsoft.com/office/officeart/2005/8/layout/orgChart1"/>
    <dgm:cxn modelId="{8529F45D-0B16-4728-94F9-1ECDB792E779}" type="presOf" srcId="{17ECAAC0-FCA2-43E3-BE29-34DAEB06BAAA}" destId="{7D5B2DC6-89F2-4A57-B46C-6FB6F3A39EE0}" srcOrd="0" destOrd="0" presId="urn:microsoft.com/office/officeart/2005/8/layout/orgChart1"/>
    <dgm:cxn modelId="{116EB25F-B27E-4805-A27F-0140502832F0}" srcId="{231BBADF-664B-4C82-929F-26AEFD040630}" destId="{F644C6BF-1213-4200-9CB9-43C9CF1DB901}" srcOrd="0" destOrd="0" parTransId="{76BD3DEF-F670-4473-BE0C-0894DF8DF3A5}" sibTransId="{F79417DB-8D6F-436B-98EA-A82DB36BE1B9}"/>
    <dgm:cxn modelId="{25C6C243-24BC-496D-A974-F843396F4CE7}" type="presOf" srcId="{F1D17C10-19F8-4970-A361-1CAA924C678F}" destId="{0F6DE71C-FEA2-4257-8AAA-11A77A2788D4}" srcOrd="0" destOrd="0" presId="urn:microsoft.com/office/officeart/2005/8/layout/orgChart1"/>
    <dgm:cxn modelId="{CB0A8044-BCCA-44F4-BAC5-A234DB526445}" type="presOf" srcId="{F1D17C10-19F8-4970-A361-1CAA924C678F}" destId="{3B6DD4B8-603E-4D81-819F-D38DDBA4DD05}" srcOrd="1" destOrd="0" presId="urn:microsoft.com/office/officeart/2005/8/layout/orgChart1"/>
    <dgm:cxn modelId="{4E44E466-4ED7-4F57-81A4-8B0722E0DB5B}" type="presOf" srcId="{82C432CB-77F9-4027-987C-60ACD8D29219}" destId="{04A0CEC0-72BE-45C3-B8DF-8099A35C7F53}" srcOrd="1" destOrd="0" presId="urn:microsoft.com/office/officeart/2005/8/layout/orgChart1"/>
    <dgm:cxn modelId="{29498669-FB8E-4CFD-8FB6-744E69ED3D7B}" type="presOf" srcId="{76BD3DEF-F670-4473-BE0C-0894DF8DF3A5}" destId="{CF2D56B1-95DB-4345-B9E8-B593A1700A3D}" srcOrd="0" destOrd="0" presId="urn:microsoft.com/office/officeart/2005/8/layout/orgChart1"/>
    <dgm:cxn modelId="{AC55784A-1CB7-4D24-A740-8357EBD7A1DD}" srcId="{9178C21E-2A32-4E7D-9BDB-899F6F7E4899}" destId="{013FDB56-7A4B-4FFE-BCFC-5C6E0B082908}" srcOrd="0" destOrd="0" parTransId="{61A5AC44-DA40-4C60-A785-EB0D7532989E}" sibTransId="{954EAD4E-5B69-442C-B953-BF58480347C9}"/>
    <dgm:cxn modelId="{9A62984A-4ACB-4D1C-9099-2592DB303D43}" srcId="{12501207-CE97-451E-AB71-D45D7C1F3AA8}" destId="{0E0216D5-D5FF-49CD-A587-E21430C7D9E6}" srcOrd="2" destOrd="0" parTransId="{1482B75C-A0FA-40A6-BBC4-204580EA3F59}" sibTransId="{E6AAF5B8-FE2A-4610-84F5-A6647FCB8EB7}"/>
    <dgm:cxn modelId="{9A8A6C4B-30DB-4D7F-BA9F-726C02738DE6}" srcId="{3215975A-998E-4D02-8D04-076817B5F2C8}" destId="{8FE473DD-96EE-4AD2-AF91-7CC6B6EBC94B}" srcOrd="0" destOrd="0" parTransId="{4648DAD3-9245-45F3-8D7F-F43620225C3B}" sibTransId="{D9DFC331-3404-4B22-9743-A2BFF7659AFC}"/>
    <dgm:cxn modelId="{4F4A146C-58F5-48B1-A911-D5DD030E2560}" type="presOf" srcId="{5F085CDF-E649-43AF-AF1E-93A7D12A3D33}" destId="{25FE5294-7578-4013-BA50-37FCEFFE931C}" srcOrd="1" destOrd="0" presId="urn:microsoft.com/office/officeart/2005/8/layout/orgChart1"/>
    <dgm:cxn modelId="{73582E6C-8FFB-4825-BE51-5174BB5609BB}" type="presOf" srcId="{54367ABE-0E8C-4973-A421-1A1BEBC0BFA6}" destId="{176BC574-D0BA-4F84-A6C7-7B3BE135849D}" srcOrd="0" destOrd="0" presId="urn:microsoft.com/office/officeart/2005/8/layout/orgChart1"/>
    <dgm:cxn modelId="{ECBA334D-D8D7-4760-B0B5-3814558DE9A2}" type="presOf" srcId="{5F5AC116-0CE0-4845-A782-27A577E13236}" destId="{F342BEDF-0119-442D-BF23-00574ED753E5}" srcOrd="1" destOrd="0" presId="urn:microsoft.com/office/officeart/2005/8/layout/orgChart1"/>
    <dgm:cxn modelId="{B2A81E4F-D814-4684-BB6B-ECF4DF5963AD}" type="presOf" srcId="{4648DAD3-9245-45F3-8D7F-F43620225C3B}" destId="{B4082DA7-2A54-4EF2-BBF0-D73E69BD0A0E}" srcOrd="0" destOrd="0" presId="urn:microsoft.com/office/officeart/2005/8/layout/orgChart1"/>
    <dgm:cxn modelId="{DD7A3750-5940-435E-BCA4-D6EF7A7D3D1C}" type="presOf" srcId="{F644C6BF-1213-4200-9CB9-43C9CF1DB901}" destId="{62A17803-516E-49D8-A76D-E6B0B84FDBE5}" srcOrd="0" destOrd="0" presId="urn:microsoft.com/office/officeart/2005/8/layout/orgChart1"/>
    <dgm:cxn modelId="{950C0674-B199-4AF2-A872-3793AE97C27F}" type="presOf" srcId="{3FC2A4CB-40B6-44B2-9613-09ADF1C36B75}" destId="{F9CE89A5-3767-492D-92A4-3827D171E934}" srcOrd="0" destOrd="0" presId="urn:microsoft.com/office/officeart/2005/8/layout/orgChart1"/>
    <dgm:cxn modelId="{F1147058-1E4E-494C-8CE7-17E896FE7AEF}" type="presOf" srcId="{7EB4FAD5-2531-463C-9997-32034EEC6060}" destId="{57874272-35EC-49E0-8D2B-D82A8A69352E}" srcOrd="0" destOrd="0" presId="urn:microsoft.com/office/officeart/2005/8/layout/orgChart1"/>
    <dgm:cxn modelId="{06AB7D79-D759-46B6-AECD-A873497C6B25}" type="presOf" srcId="{5F5AC116-0CE0-4845-A782-27A577E13236}" destId="{5F807DB6-4C35-4DFE-B176-42B1A5D0A144}" srcOrd="0" destOrd="0" presId="urn:microsoft.com/office/officeart/2005/8/layout/orgChart1"/>
    <dgm:cxn modelId="{E37DB059-BC83-4A13-ADAD-D193959576C5}" srcId="{F01D7EDA-A253-499F-BC7B-4E6E94F6550F}" destId="{902A3625-917B-4EFC-9AED-0FC2F64D5081}" srcOrd="2" destOrd="0" parTransId="{0E3A2D40-67D0-446E-91E4-CA062984BFF0}" sibTransId="{CEECD5FA-FB64-454C-A19F-C9C288114089}"/>
    <dgm:cxn modelId="{A025E881-D93F-4023-ADD9-538D3939CE36}" type="presOf" srcId="{53B1021A-3389-4C6C-BEC8-CBFA39E311CC}" destId="{2A337077-7A9D-4F48-833C-276B6080A000}" srcOrd="0" destOrd="0" presId="urn:microsoft.com/office/officeart/2005/8/layout/orgChart1"/>
    <dgm:cxn modelId="{FC92AB84-CD9F-46B6-8D3E-DDB68B717E0D}" type="presOf" srcId="{1482B75C-A0FA-40A6-BBC4-204580EA3F59}" destId="{8793D679-FF33-467D-992F-0CF8BE1C764B}" srcOrd="0" destOrd="0" presId="urn:microsoft.com/office/officeart/2005/8/layout/orgChart1"/>
    <dgm:cxn modelId="{FC4C8D85-F44D-4639-A2CD-D6AFF8485AEC}" type="presOf" srcId="{7D69AF1F-FA30-4407-8306-31C1F1A1932D}" destId="{DD5AC244-53D4-4C02-9B13-24E9B2BCC453}" srcOrd="0" destOrd="0" presId="urn:microsoft.com/office/officeart/2005/8/layout/orgChart1"/>
    <dgm:cxn modelId="{3FC50E8A-DB9D-4BE5-B8BF-599C08E78908}" type="presOf" srcId="{C514566E-DF6E-4929-820B-8D564505E0FE}" destId="{47410FDD-8AC7-46C1-92A0-D5243E2DB2AB}" srcOrd="1" destOrd="0" presId="urn:microsoft.com/office/officeart/2005/8/layout/orgChart1"/>
    <dgm:cxn modelId="{8923508A-071F-4D31-A541-CEED76B918E1}" type="presOf" srcId="{811DDE80-E6C9-4AC5-940F-8CFE7CC45670}" destId="{C3303590-110A-437C-A7AC-C1EB8059B479}" srcOrd="0" destOrd="0" presId="urn:microsoft.com/office/officeart/2005/8/layout/orgChart1"/>
    <dgm:cxn modelId="{C440B68F-72DD-4258-BC55-E176AC5FBD49}" type="presOf" srcId="{38469C06-A5AF-40BD-BABD-38E00969490E}" destId="{8AFF0D4A-A91A-4359-AFF8-955FE339323B}" srcOrd="0" destOrd="0" presId="urn:microsoft.com/office/officeart/2005/8/layout/orgChart1"/>
    <dgm:cxn modelId="{5BE42D91-873A-4CDB-B153-26E1FA7093B1}" type="presOf" srcId="{80552481-DD1E-43D8-BF53-FFCA4DBB57F0}" destId="{CBCEF64D-B0C2-4786-BD7F-626998B6C642}" srcOrd="0" destOrd="0" presId="urn:microsoft.com/office/officeart/2005/8/layout/orgChart1"/>
    <dgm:cxn modelId="{F057A496-9B71-4BDA-9BA2-A7A9B2205E7B}" type="presOf" srcId="{F644C6BF-1213-4200-9CB9-43C9CF1DB901}" destId="{30B0C96B-749F-4313-9CE8-A35CF88C8E31}" srcOrd="1" destOrd="0" presId="urn:microsoft.com/office/officeart/2005/8/layout/orgChart1"/>
    <dgm:cxn modelId="{C27FCC97-4E6C-4C46-8400-E602D119B472}" type="presOf" srcId="{A6C9B7DD-452D-4CC4-924F-AABE05BF2AF4}" destId="{1EFD78F8-12CE-423F-88BB-26E9D3BF407B}" srcOrd="1" destOrd="0" presId="urn:microsoft.com/office/officeart/2005/8/layout/orgChart1"/>
    <dgm:cxn modelId="{A3BE179B-891E-4DD3-A516-8A6C75024F58}" type="presOf" srcId="{96779708-FEE4-439D-9DC5-320D3B38AA6B}" destId="{8686E35E-AB47-47CC-82B2-317030658D02}" srcOrd="0" destOrd="0" presId="urn:microsoft.com/office/officeart/2005/8/layout/orgChart1"/>
    <dgm:cxn modelId="{7F6AD79B-A4CC-403C-9C8D-B81C519ED991}" type="presOf" srcId="{FF50286B-1CE8-40CA-BB0D-191FC512C96A}" destId="{D0189CEE-E9BC-471B-93C3-9410BEFEFF6B}" srcOrd="0" destOrd="0" presId="urn:microsoft.com/office/officeart/2005/8/layout/orgChart1"/>
    <dgm:cxn modelId="{2D8A449C-7832-4D93-96AF-5914E53E7138}" type="presOf" srcId="{F01D7EDA-A253-499F-BC7B-4E6E94F6550F}" destId="{B6328BC4-A446-4643-9682-AC697915A691}" srcOrd="1" destOrd="0" presId="urn:microsoft.com/office/officeart/2005/8/layout/orgChart1"/>
    <dgm:cxn modelId="{C8CB8B9D-CD1B-48C9-A093-AE645E7340AA}" type="presOf" srcId="{54827275-C38F-4EFC-87B1-B139D25FA598}" destId="{689DB90E-8C10-4C74-872E-DCA41F6D23DC}" srcOrd="0" destOrd="0" presId="urn:microsoft.com/office/officeart/2005/8/layout/orgChart1"/>
    <dgm:cxn modelId="{BAEBC89D-59B5-4E28-BC73-4EC2AC4AFAA1}" srcId="{9178C21E-2A32-4E7D-9BDB-899F6F7E4899}" destId="{54827275-C38F-4EFC-87B1-B139D25FA598}" srcOrd="1" destOrd="0" parTransId="{3FC2A4CB-40B6-44B2-9613-09ADF1C36B75}" sibTransId="{A88255CD-8A30-4C6C-B37C-4D11E9DDD47C}"/>
    <dgm:cxn modelId="{6597E59E-9262-45B7-8CBD-D1AF3ECE13D1}" srcId="{F01D7EDA-A253-499F-BC7B-4E6E94F6550F}" destId="{3215975A-998E-4D02-8D04-076817B5F2C8}" srcOrd="3" destOrd="0" parTransId="{941D0F2C-A718-49D4-B480-47B10391E5A6}" sibTransId="{1280E4FA-B424-47E7-BE24-FB51E43E3687}"/>
    <dgm:cxn modelId="{FE1107A0-4DD0-463D-8044-43678A25AA88}" srcId="{89B496DB-6FBE-4C91-A258-C55B3016CB59}" destId="{82C432CB-77F9-4027-987C-60ACD8D29219}" srcOrd="2" destOrd="0" parTransId="{39648EF4-A5A4-4215-B091-31B125D47EDF}" sibTransId="{4D9DE0D1-C919-41B7-83F4-3BFB0B54EB21}"/>
    <dgm:cxn modelId="{7CFD9BA5-FA22-412C-9B60-A8900CAA2B7A}" type="presOf" srcId="{E38C468F-A758-4F7A-AE40-D988D424C8F4}" destId="{1E86D7DB-8F3A-428A-8E9F-BD3E8FA67290}" srcOrd="1" destOrd="0" presId="urn:microsoft.com/office/officeart/2005/8/layout/orgChart1"/>
    <dgm:cxn modelId="{94A0F3A6-1FA6-4389-A4E2-320D5EB99A62}" type="presOf" srcId="{E38C468F-A758-4F7A-AE40-D988D424C8F4}" destId="{825C3C32-1C8C-4DF5-B2DE-99054C512E85}" srcOrd="0" destOrd="0" presId="urn:microsoft.com/office/officeart/2005/8/layout/orgChart1"/>
    <dgm:cxn modelId="{8A91C6A8-BC9D-45FB-8273-A1154EA5137E}" srcId="{7D69AF1F-FA30-4407-8306-31C1F1A1932D}" destId="{F01D7EDA-A253-499F-BC7B-4E6E94F6550F}" srcOrd="0" destOrd="0" parTransId="{F4312FEC-583E-432E-898B-31006CD33965}" sibTransId="{DB10E223-FD4D-4652-8B0F-E89535793705}"/>
    <dgm:cxn modelId="{9C69EEA8-C884-41E5-958F-69F74E45153D}" type="presOf" srcId="{5F085CDF-E649-43AF-AF1E-93A7D12A3D33}" destId="{C8C60768-3F78-43DD-9C82-7934607167B9}" srcOrd="0" destOrd="0" presId="urn:microsoft.com/office/officeart/2005/8/layout/orgChart1"/>
    <dgm:cxn modelId="{866A32A9-7B0D-4E8F-8514-125B0CDED7B0}" type="presOf" srcId="{0E0216D5-D5FF-49CD-A587-E21430C7D9E6}" destId="{005DEB02-278B-4644-86C9-9862F6703E56}" srcOrd="0" destOrd="0" presId="urn:microsoft.com/office/officeart/2005/8/layout/orgChart1"/>
    <dgm:cxn modelId="{516F70A9-3B85-4BBF-867E-F2BF9AF26543}" type="presOf" srcId="{C3005064-D94F-4F31-A089-8F7683122AAE}" destId="{FAFFE893-2158-420B-81DF-ED593C845420}" srcOrd="0" destOrd="0" presId="urn:microsoft.com/office/officeart/2005/8/layout/orgChart1"/>
    <dgm:cxn modelId="{28BE5CAC-F98F-474B-B169-0911FB88BE22}" type="presOf" srcId="{C514566E-DF6E-4929-820B-8D564505E0FE}" destId="{BB67E090-7B5F-4B98-BED9-17093CB46FAA}" srcOrd="0" destOrd="0" presId="urn:microsoft.com/office/officeart/2005/8/layout/orgChart1"/>
    <dgm:cxn modelId="{1565A1AC-8B36-41EE-8DF6-0EC6D6ECDDDE}" type="presOf" srcId="{F01D7EDA-A253-499F-BC7B-4E6E94F6550F}" destId="{0CF2555A-4E7D-4290-88DA-286E5CF6BD8F}" srcOrd="0" destOrd="0" presId="urn:microsoft.com/office/officeart/2005/8/layout/orgChart1"/>
    <dgm:cxn modelId="{7399E4AD-6EA3-4D2D-97CC-8BC009CF5CF4}" type="presOf" srcId="{6EEB6180-08FD-48AF-A046-D3C6D7A77A6A}" destId="{CB92D1B6-4ECD-4C59-BC6E-9F0DA27E8B33}" srcOrd="0" destOrd="0" presId="urn:microsoft.com/office/officeart/2005/8/layout/orgChart1"/>
    <dgm:cxn modelId="{321CEDB0-78EA-430C-A8F0-6FAB43B62C0B}" type="presOf" srcId="{231BBADF-664B-4C82-929F-26AEFD040630}" destId="{6A0BB047-35DD-445A-8C60-FF86E9A14D68}" srcOrd="0" destOrd="0" presId="urn:microsoft.com/office/officeart/2005/8/layout/orgChart1"/>
    <dgm:cxn modelId="{CC43CFBC-2321-47D5-9702-014B12B087AB}" type="presOf" srcId="{0E3A2D40-67D0-446E-91E4-CA062984BFF0}" destId="{5A0A0E91-3887-4256-879D-805437FDFDC9}" srcOrd="0" destOrd="0" presId="urn:microsoft.com/office/officeart/2005/8/layout/orgChart1"/>
    <dgm:cxn modelId="{DF794BBE-0106-4984-855A-F392F0F6EF72}" type="presOf" srcId="{902A3625-917B-4EFC-9AED-0FC2F64D5081}" destId="{22D9585D-1973-498A-B596-641D72FA65FE}" srcOrd="0" destOrd="0" presId="urn:microsoft.com/office/officeart/2005/8/layout/orgChart1"/>
    <dgm:cxn modelId="{E05951C0-BCD7-4D5C-90D8-133787A9F4FC}" srcId="{9178C21E-2A32-4E7D-9BDB-899F6F7E4899}" destId="{7EB4FAD5-2531-463C-9997-32034EEC6060}" srcOrd="8" destOrd="0" parTransId="{73E3F08D-14C2-4F56-BEDE-597C30E78D21}" sibTransId="{95F1020F-A30A-433B-8AE4-BE1A28D3F4F6}"/>
    <dgm:cxn modelId="{4B8067C2-2583-4905-8493-1122009CE48C}" type="presOf" srcId="{7EB4FAD5-2531-463C-9997-32034EEC6060}" destId="{F4A8C401-0C4B-4926-8ECF-C38E9BEE0BCF}" srcOrd="1" destOrd="0" presId="urn:microsoft.com/office/officeart/2005/8/layout/orgChart1"/>
    <dgm:cxn modelId="{6E8950C3-C300-4A43-8309-C7846FA60BFF}" type="presOf" srcId="{CC9E0633-F362-41EB-AB33-F425AEC22007}" destId="{207E5577-0C40-4381-AD1D-47347F327260}" srcOrd="0" destOrd="0" presId="urn:microsoft.com/office/officeart/2005/8/layout/orgChart1"/>
    <dgm:cxn modelId="{7C0D74C8-6AE7-4354-A8F8-57868CEDB430}" type="presOf" srcId="{653F1653-159E-4D5F-BCD1-592555FBEC18}" destId="{BB06A64B-4F9E-4865-B541-B78BAF464BA7}" srcOrd="0" destOrd="0" presId="urn:microsoft.com/office/officeart/2005/8/layout/orgChart1"/>
    <dgm:cxn modelId="{75D4A3C9-0F1A-4DA2-B5DD-F559E64151F8}" type="presOf" srcId="{12501207-CE97-451E-AB71-D45D7C1F3AA8}" destId="{B367D1DA-95A4-4478-BEA0-E9CEE97849E1}" srcOrd="0" destOrd="0" presId="urn:microsoft.com/office/officeart/2005/8/layout/orgChart1"/>
    <dgm:cxn modelId="{450E52CC-BC94-47C7-BE8C-BA4DD4DA4C51}" type="presOf" srcId="{3215975A-998E-4D02-8D04-076817B5F2C8}" destId="{67405BC9-C343-42B8-8A54-9DF8EA4FA349}" srcOrd="1" destOrd="0" presId="urn:microsoft.com/office/officeart/2005/8/layout/orgChart1"/>
    <dgm:cxn modelId="{A5EBBBCE-AE43-40DD-895E-A20694BD2D20}" type="presOf" srcId="{A6C9B7DD-452D-4CC4-924F-AABE05BF2AF4}" destId="{C8B8A387-C4C3-44FB-A402-027D34668694}" srcOrd="0" destOrd="0" presId="urn:microsoft.com/office/officeart/2005/8/layout/orgChart1"/>
    <dgm:cxn modelId="{8C62CACE-5A14-4110-A284-C1FEE7494DA0}" type="presOf" srcId="{F44EAAE3-FDA5-4BBA-AD1D-92B5E144CA9B}" destId="{FB96341A-6A4C-4B4F-B7FC-C4CAB65A9FF8}" srcOrd="0" destOrd="0" presId="urn:microsoft.com/office/officeart/2005/8/layout/orgChart1"/>
    <dgm:cxn modelId="{FF6513D0-0E9F-4005-839C-BACF658F9F9C}" type="presOf" srcId="{4E9A645E-11E6-41A6-9A54-A54DEBA4CD45}" destId="{DD73C7BF-B803-4008-89E1-46804DFFFCC2}" srcOrd="0" destOrd="0" presId="urn:microsoft.com/office/officeart/2005/8/layout/orgChart1"/>
    <dgm:cxn modelId="{344451D0-476E-4A73-88BE-81A085D766AB}" type="presOf" srcId="{2BDDF63B-255D-44CD-9C90-348D7E7C7BF9}" destId="{B1DFED14-3D9B-49BA-B079-574B6ECE9AD9}" srcOrd="0" destOrd="0" presId="urn:microsoft.com/office/officeart/2005/8/layout/orgChart1"/>
    <dgm:cxn modelId="{D700AFD0-B3D9-4E2C-8EB5-869518080A12}" type="presOf" srcId="{90A4FB27-A4A1-4A40-B831-11DA2280BF2E}" destId="{8C14A949-B32D-4937-8E44-FF24D9EF50CB}" srcOrd="1" destOrd="0" presId="urn:microsoft.com/office/officeart/2005/8/layout/orgChart1"/>
    <dgm:cxn modelId="{4EB862D1-8620-479D-8C80-795321BC24D0}" type="presOf" srcId="{BB840238-0F54-4960-A436-B5619704FDF9}" destId="{19B210E0-4D27-42F9-9D19-6C42E3002E86}" srcOrd="0" destOrd="0" presId="urn:microsoft.com/office/officeart/2005/8/layout/orgChart1"/>
    <dgm:cxn modelId="{58B675D1-F56D-4E26-B304-94008D5F7FE2}" type="presOf" srcId="{BC685901-728E-48AA-81BC-3F4D7388F328}" destId="{B5D876E2-ABE7-4B45-99CC-F7652F78206F}" srcOrd="0" destOrd="0" presId="urn:microsoft.com/office/officeart/2005/8/layout/orgChart1"/>
    <dgm:cxn modelId="{DF13DBD1-908C-4788-8807-3D2EC6FE1832}" type="presOf" srcId="{9178C21E-2A32-4E7D-9BDB-899F6F7E4899}" destId="{FB103B45-567A-4374-9A15-2C8D04801545}" srcOrd="0" destOrd="0" presId="urn:microsoft.com/office/officeart/2005/8/layout/orgChart1"/>
    <dgm:cxn modelId="{9F5F37D3-756F-405B-BE02-257BBA191842}" type="presOf" srcId="{B6209633-33CD-40B9-B1A6-0E0E12367A9E}" destId="{DEA6C647-9CA0-463F-86D0-DD48DBE0F851}" srcOrd="0" destOrd="0" presId="urn:microsoft.com/office/officeart/2005/8/layout/orgChart1"/>
    <dgm:cxn modelId="{C7E081D3-A8EE-42B9-9F90-72588DECDB37}" srcId="{89B496DB-6FBE-4C91-A258-C55B3016CB59}" destId="{5F085CDF-E649-43AF-AF1E-93A7D12A3D33}" srcOrd="3" destOrd="0" parTransId="{81165BE8-6ED3-42BD-87CD-381B84205B2A}" sibTransId="{FDE8E7A0-24D7-4666-8490-39FA687A9284}"/>
    <dgm:cxn modelId="{44F2A3D3-9A5B-417C-95A2-AEA6C3F552A5}" type="presOf" srcId="{80552481-DD1E-43D8-BF53-FFCA4DBB57F0}" destId="{81BC570D-DB0A-4A18-B2A7-777C02B554B9}" srcOrd="1" destOrd="0" presId="urn:microsoft.com/office/officeart/2005/8/layout/orgChart1"/>
    <dgm:cxn modelId="{C76DAAD3-F9DD-4798-9501-A27E930DDF83}" srcId="{9178C21E-2A32-4E7D-9BDB-899F6F7E4899}" destId="{A6C9B7DD-452D-4CC4-924F-AABE05BF2AF4}" srcOrd="5" destOrd="0" parTransId="{4E9A645E-11E6-41A6-9A54-A54DEBA4CD45}" sibTransId="{E355D4C4-5041-4F2E-8383-6464AFE7E182}"/>
    <dgm:cxn modelId="{B91B19D5-EFD4-4927-9614-BF853D30F16F}" type="presOf" srcId="{8A8D2301-3939-4537-A5FC-D77AB70F95AE}" destId="{C17572B3-456A-4EC5-B900-54EE1F31812E}" srcOrd="1" destOrd="0" presId="urn:microsoft.com/office/officeart/2005/8/layout/orgChart1"/>
    <dgm:cxn modelId="{4B7E0DD7-6C03-49DA-B277-9B9A8B2088AD}" srcId="{8FE473DD-96EE-4AD2-AF91-7CC6B6EBC94B}" destId="{046750E6-1CD1-4543-BE4B-DE61389B9009}" srcOrd="1" destOrd="0" parTransId="{F44EAAE3-FDA5-4BBA-AD1D-92B5E144CA9B}" sibTransId="{650207A3-1912-4316-95F8-791FC2B98166}"/>
    <dgm:cxn modelId="{D54A08D9-614D-4BE9-94A6-C903285A0509}" type="presOf" srcId="{54827275-C38F-4EFC-87B1-B139D25FA598}" destId="{18306169-0172-4309-858A-6D3C002306D4}" srcOrd="1" destOrd="0" presId="urn:microsoft.com/office/officeart/2005/8/layout/orgChart1"/>
    <dgm:cxn modelId="{F0E60FDA-ADD2-4721-9010-205AED0CE8EA}" type="presOf" srcId="{8FE473DD-96EE-4AD2-AF91-7CC6B6EBC94B}" destId="{F0AF838C-BEE0-4699-AC70-A1D637C74806}" srcOrd="0" destOrd="0" presId="urn:microsoft.com/office/officeart/2005/8/layout/orgChart1"/>
    <dgm:cxn modelId="{C18FEADD-9E3D-45EA-B45E-36E5F6CB2F26}" type="presOf" srcId="{12501207-CE97-451E-AB71-D45D7C1F3AA8}" destId="{065AA70C-C23D-4477-BB04-8E74006FF038}" srcOrd="1" destOrd="0" presId="urn:microsoft.com/office/officeart/2005/8/layout/orgChart1"/>
    <dgm:cxn modelId="{07B9B7DE-D797-4421-B6AC-2849A6951376}" type="presOf" srcId="{82C432CB-77F9-4027-987C-60ACD8D29219}" destId="{0AD98999-6E8C-4ADD-B173-C46196847C4B}" srcOrd="0" destOrd="0" presId="urn:microsoft.com/office/officeart/2005/8/layout/orgChart1"/>
    <dgm:cxn modelId="{CBAFD8DF-DB45-49A6-92CB-9B9892438246}" type="presOf" srcId="{E644D81A-1B7A-41D2-8679-59999F218252}" destId="{D35B7D0A-CEF7-4180-9706-088F11E5A146}" srcOrd="0" destOrd="0" presId="urn:microsoft.com/office/officeart/2005/8/layout/orgChart1"/>
    <dgm:cxn modelId="{5C9D64E1-E602-4A7D-87C3-A09584233AE2}" srcId="{9178C21E-2A32-4E7D-9BDB-899F6F7E4899}" destId="{5F5AC116-0CE0-4845-A782-27A577E13236}" srcOrd="4" destOrd="0" parTransId="{E644D81A-1B7A-41D2-8679-59999F218252}" sibTransId="{9A754709-0B50-41A8-BC5C-E3A7D7DB3913}"/>
    <dgm:cxn modelId="{9AE949E2-60F0-42A3-A700-7C71C92E4456}" srcId="{F01D7EDA-A253-499F-BC7B-4E6E94F6550F}" destId="{8A8D2301-3939-4537-A5FC-D77AB70F95AE}" srcOrd="1" destOrd="0" parTransId="{BC685901-728E-48AA-81BC-3F4D7388F328}" sibTransId="{4B3AF064-26D1-45CE-9D43-69ED06B918EA}"/>
    <dgm:cxn modelId="{F9FEC7E4-C71C-4818-BBAD-4B77FA0E12B9}" srcId="{902A3625-917B-4EFC-9AED-0FC2F64D5081}" destId="{12501207-CE97-451E-AB71-D45D7C1F3AA8}" srcOrd="0" destOrd="0" parTransId="{53B1021A-3389-4C6C-BEC8-CBFA39E311CC}" sibTransId="{362C9274-5F91-4A52-86B5-BA7D096170DF}"/>
    <dgm:cxn modelId="{28ED07EB-3353-4DDD-AA1D-F75A302FB54A}" type="presOf" srcId="{046750E6-1CD1-4543-BE4B-DE61389B9009}" destId="{480ACE85-2C3A-4A1E-B09F-268E2F0FB0D0}" srcOrd="1" destOrd="0" presId="urn:microsoft.com/office/officeart/2005/8/layout/orgChart1"/>
    <dgm:cxn modelId="{E99E92EF-F9DF-4B74-BF0B-0E67545BB819}" type="presOf" srcId="{330450D1-329D-4D93-BFDA-87E99E11FC4B}" destId="{9055D8A5-0318-467C-8231-8A7DB0033068}" srcOrd="0" destOrd="0" presId="urn:microsoft.com/office/officeart/2005/8/layout/orgChart1"/>
    <dgm:cxn modelId="{F4ADA9F0-8D93-4610-B4F3-A02410B02ECF}" type="presOf" srcId="{17ECAAC0-FCA2-43E3-BE29-34DAEB06BAAA}" destId="{91B65282-E8F3-45B6-8D31-8F1EE5781D15}" srcOrd="1" destOrd="0" presId="urn:microsoft.com/office/officeart/2005/8/layout/orgChart1"/>
    <dgm:cxn modelId="{2D3223F1-7DBE-433A-9A28-1711D86336DD}" type="presOf" srcId="{046750E6-1CD1-4543-BE4B-DE61389B9009}" destId="{288F3CDE-2D6F-4D11-8320-0929AC493248}" srcOrd="0" destOrd="0" presId="urn:microsoft.com/office/officeart/2005/8/layout/orgChart1"/>
    <dgm:cxn modelId="{E09C82F3-552A-4585-A832-F94BB551BC2D}" srcId="{89B496DB-6FBE-4C91-A258-C55B3016CB59}" destId="{653F1653-159E-4D5F-BCD1-592555FBEC18}" srcOrd="1" destOrd="0" parTransId="{BB840238-0F54-4960-A436-B5619704FDF9}" sibTransId="{5C9F2749-08AB-4DFC-971D-E8AA4F375DA5}"/>
    <dgm:cxn modelId="{0183D5F5-202A-4F6F-8993-CDBFA1B3343D}" srcId="{F01D7EDA-A253-499F-BC7B-4E6E94F6550F}" destId="{54367ABE-0E8C-4973-A421-1A1BEBC0BFA6}" srcOrd="0" destOrd="0" parTransId="{2BDDF63B-255D-44CD-9C90-348D7E7C7BF9}" sibTransId="{2FDEEB1C-CC4E-4F91-8890-6C19875B829F}"/>
    <dgm:cxn modelId="{8455D6F7-B698-4D7F-AE27-C1750DF6477F}" type="presOf" srcId="{44FA7D06-A2B8-416E-8CD2-16D519063AC8}" destId="{0DF45BF2-AB7B-493C-B8C8-FCA4C8E9E51F}" srcOrd="1" destOrd="0" presId="urn:microsoft.com/office/officeart/2005/8/layout/orgChart1"/>
    <dgm:cxn modelId="{211152FB-521D-4A64-A9B6-E278136B2671}" type="presOf" srcId="{61A5AC44-DA40-4C60-A785-EB0D7532989E}" destId="{1BE9390E-47F1-4DAB-B3C0-AC46D3707B86}" srcOrd="0" destOrd="0" presId="urn:microsoft.com/office/officeart/2005/8/layout/orgChart1"/>
    <dgm:cxn modelId="{46A9F8FC-9718-40D3-83AC-244A2828F6B3}" type="presOf" srcId="{9178C21E-2A32-4E7D-9BDB-899F6F7E4899}" destId="{DD3A85A8-FD62-4947-B1F6-3FF355F62903}" srcOrd="1" destOrd="0" presId="urn:microsoft.com/office/officeart/2005/8/layout/orgChart1"/>
    <dgm:cxn modelId="{AB9CE2FE-D1E1-41C5-83D2-1EB3C2A0E42E}" type="presOf" srcId="{231BBADF-664B-4C82-929F-26AEFD040630}" destId="{657906FA-0C96-45A8-A032-7F58A329BC09}" srcOrd="1" destOrd="0" presId="urn:microsoft.com/office/officeart/2005/8/layout/orgChart1"/>
    <dgm:cxn modelId="{A577AFE6-8D65-4C0D-8940-72297E4A6A6B}" type="presParOf" srcId="{DD5AC244-53D4-4C02-9B13-24E9B2BCC453}" destId="{3FE4D7DC-4DD9-4A8D-B0F2-BD648A1C0250}" srcOrd="0" destOrd="0" presId="urn:microsoft.com/office/officeart/2005/8/layout/orgChart1"/>
    <dgm:cxn modelId="{8FA80709-51EC-4E85-B2B7-C46819BDBFC0}" type="presParOf" srcId="{3FE4D7DC-4DD9-4A8D-B0F2-BD648A1C0250}" destId="{30DEF59A-DEAD-4270-8B56-1F5AF03C59C4}" srcOrd="0" destOrd="0" presId="urn:microsoft.com/office/officeart/2005/8/layout/orgChart1"/>
    <dgm:cxn modelId="{BCA92222-F7D8-40BD-8B4A-63BAA65F51CD}" type="presParOf" srcId="{30DEF59A-DEAD-4270-8B56-1F5AF03C59C4}" destId="{0CF2555A-4E7D-4290-88DA-286E5CF6BD8F}" srcOrd="0" destOrd="0" presId="urn:microsoft.com/office/officeart/2005/8/layout/orgChart1"/>
    <dgm:cxn modelId="{858D2F6A-259B-4A9E-849C-337D39CF267D}" type="presParOf" srcId="{30DEF59A-DEAD-4270-8B56-1F5AF03C59C4}" destId="{B6328BC4-A446-4643-9682-AC697915A691}" srcOrd="1" destOrd="0" presId="urn:microsoft.com/office/officeart/2005/8/layout/orgChart1"/>
    <dgm:cxn modelId="{EE678882-8FEB-4543-A0FD-71052859F501}" type="presParOf" srcId="{3FE4D7DC-4DD9-4A8D-B0F2-BD648A1C0250}" destId="{CE113D79-BA28-484D-A5D4-80049FBC356D}" srcOrd="1" destOrd="0" presId="urn:microsoft.com/office/officeart/2005/8/layout/orgChart1"/>
    <dgm:cxn modelId="{D6DBA4B4-B622-4E53-B535-63BECE612144}" type="presParOf" srcId="{CE113D79-BA28-484D-A5D4-80049FBC356D}" destId="{5A0A0E91-3887-4256-879D-805437FDFDC9}" srcOrd="0" destOrd="0" presId="urn:microsoft.com/office/officeart/2005/8/layout/orgChart1"/>
    <dgm:cxn modelId="{16D8E156-6038-4273-A3A3-A222F9837922}" type="presParOf" srcId="{CE113D79-BA28-484D-A5D4-80049FBC356D}" destId="{3EBF96DA-EF04-4298-A731-3211372652AC}" srcOrd="1" destOrd="0" presId="urn:microsoft.com/office/officeart/2005/8/layout/orgChart1"/>
    <dgm:cxn modelId="{64073A84-D934-4C64-8FAF-5046F3D5AE95}" type="presParOf" srcId="{3EBF96DA-EF04-4298-A731-3211372652AC}" destId="{CCE2BE57-31CF-48AF-A262-3BFE659B241E}" srcOrd="0" destOrd="0" presId="urn:microsoft.com/office/officeart/2005/8/layout/orgChart1"/>
    <dgm:cxn modelId="{70670E8D-60B8-42E2-8640-4F597AD210FE}" type="presParOf" srcId="{CCE2BE57-31CF-48AF-A262-3BFE659B241E}" destId="{22D9585D-1973-498A-B596-641D72FA65FE}" srcOrd="0" destOrd="0" presId="urn:microsoft.com/office/officeart/2005/8/layout/orgChart1"/>
    <dgm:cxn modelId="{EDE5857A-CD55-4D0C-952D-7CDFB63A1A1D}" type="presParOf" srcId="{CCE2BE57-31CF-48AF-A262-3BFE659B241E}" destId="{3673B3E7-1ADF-4C79-8477-498B55C2EBF1}" srcOrd="1" destOrd="0" presId="urn:microsoft.com/office/officeart/2005/8/layout/orgChart1"/>
    <dgm:cxn modelId="{104A8163-D5A4-456E-8074-15CD4CF58022}" type="presParOf" srcId="{3EBF96DA-EF04-4298-A731-3211372652AC}" destId="{3352308D-19DF-4DDE-861C-FE3A17015717}" srcOrd="1" destOrd="0" presId="urn:microsoft.com/office/officeart/2005/8/layout/orgChart1"/>
    <dgm:cxn modelId="{21E009EA-E776-4735-A358-7A1D9988DE0D}" type="presParOf" srcId="{3352308D-19DF-4DDE-861C-FE3A17015717}" destId="{2A337077-7A9D-4F48-833C-276B6080A000}" srcOrd="0" destOrd="0" presId="urn:microsoft.com/office/officeart/2005/8/layout/orgChart1"/>
    <dgm:cxn modelId="{A0481977-6248-4F68-9C78-E9D0DC936697}" type="presParOf" srcId="{3352308D-19DF-4DDE-861C-FE3A17015717}" destId="{EF844077-E58E-464B-9712-B0C5232D1336}" srcOrd="1" destOrd="0" presId="urn:microsoft.com/office/officeart/2005/8/layout/orgChart1"/>
    <dgm:cxn modelId="{A9D95B01-9C7E-4530-984A-BF617D0819DE}" type="presParOf" srcId="{EF844077-E58E-464B-9712-B0C5232D1336}" destId="{FF28694D-59DF-40D0-930B-26E2978E9942}" srcOrd="0" destOrd="0" presId="urn:microsoft.com/office/officeart/2005/8/layout/orgChart1"/>
    <dgm:cxn modelId="{C2F02356-B2D9-463C-AD93-5FA5B80FE1CD}" type="presParOf" srcId="{FF28694D-59DF-40D0-930B-26E2978E9942}" destId="{B367D1DA-95A4-4478-BEA0-E9CEE97849E1}" srcOrd="0" destOrd="0" presId="urn:microsoft.com/office/officeart/2005/8/layout/orgChart1"/>
    <dgm:cxn modelId="{5E0CF7E1-BBDA-41FC-93C7-6EC70B62F9A3}" type="presParOf" srcId="{FF28694D-59DF-40D0-930B-26E2978E9942}" destId="{065AA70C-C23D-4477-BB04-8E74006FF038}" srcOrd="1" destOrd="0" presId="urn:microsoft.com/office/officeart/2005/8/layout/orgChart1"/>
    <dgm:cxn modelId="{EDBE364D-127A-4489-8AB0-1E9FA894C197}" type="presParOf" srcId="{EF844077-E58E-464B-9712-B0C5232D1336}" destId="{53054D58-97DB-4B12-9EBE-7159E4A2384E}" srcOrd="1" destOrd="0" presId="urn:microsoft.com/office/officeart/2005/8/layout/orgChart1"/>
    <dgm:cxn modelId="{207F72BB-522C-4468-85A6-0C167E543940}" type="presParOf" srcId="{53054D58-97DB-4B12-9EBE-7159E4A2384E}" destId="{9055D8A5-0318-467C-8231-8A7DB0033068}" srcOrd="0" destOrd="0" presId="urn:microsoft.com/office/officeart/2005/8/layout/orgChart1"/>
    <dgm:cxn modelId="{BBDA9103-BBF4-404E-A15B-6CF2148E6668}" type="presParOf" srcId="{53054D58-97DB-4B12-9EBE-7159E4A2384E}" destId="{A9A90EBF-D525-4604-912E-5A05DAABC026}" srcOrd="1" destOrd="0" presId="urn:microsoft.com/office/officeart/2005/8/layout/orgChart1"/>
    <dgm:cxn modelId="{103F29CB-F6D1-4FDE-8F6A-3C9E6BEF8A2E}" type="presParOf" srcId="{A9A90EBF-D525-4604-912E-5A05DAABC026}" destId="{255E012E-5D40-45DB-8DD0-56FD43806117}" srcOrd="0" destOrd="0" presId="urn:microsoft.com/office/officeart/2005/8/layout/orgChart1"/>
    <dgm:cxn modelId="{2613A0B7-EF96-4E24-8FA8-6127799AA384}" type="presParOf" srcId="{255E012E-5D40-45DB-8DD0-56FD43806117}" destId="{602E6BF4-BB49-4CD8-B283-280464A54E52}" srcOrd="0" destOrd="0" presId="urn:microsoft.com/office/officeart/2005/8/layout/orgChart1"/>
    <dgm:cxn modelId="{7BA88947-1F0E-433E-82BB-974400D98533}" type="presParOf" srcId="{255E012E-5D40-45DB-8DD0-56FD43806117}" destId="{0DF45BF2-AB7B-493C-B8C8-FCA4C8E9E51F}" srcOrd="1" destOrd="0" presId="urn:microsoft.com/office/officeart/2005/8/layout/orgChart1"/>
    <dgm:cxn modelId="{4656003F-AB01-4529-A0F7-5636855F6ADB}" type="presParOf" srcId="{A9A90EBF-D525-4604-912E-5A05DAABC026}" destId="{EC8C5E76-E83E-4F27-BEB2-BFCCEB7FBFB4}" srcOrd="1" destOrd="0" presId="urn:microsoft.com/office/officeart/2005/8/layout/orgChart1"/>
    <dgm:cxn modelId="{806E7CC0-1D52-4B09-BDEB-817FC6BD2632}" type="presParOf" srcId="{A9A90EBF-D525-4604-912E-5A05DAABC026}" destId="{7DA0669E-B0E9-4C7C-AEAE-62AE784EB158}" srcOrd="2" destOrd="0" presId="urn:microsoft.com/office/officeart/2005/8/layout/orgChart1"/>
    <dgm:cxn modelId="{62113F5F-D052-4D8F-A614-C85773ACD486}" type="presParOf" srcId="{53054D58-97DB-4B12-9EBE-7159E4A2384E}" destId="{CB92D1B6-4ECD-4C59-BC6E-9F0DA27E8B33}" srcOrd="2" destOrd="0" presId="urn:microsoft.com/office/officeart/2005/8/layout/orgChart1"/>
    <dgm:cxn modelId="{24584ABA-AA23-485D-B5E8-35EE2D8A1B6C}" type="presParOf" srcId="{53054D58-97DB-4B12-9EBE-7159E4A2384E}" destId="{A9A1D2A0-95AE-4091-8A16-B882AB421C04}" srcOrd="3" destOrd="0" presId="urn:microsoft.com/office/officeart/2005/8/layout/orgChart1"/>
    <dgm:cxn modelId="{6D42D3FC-4B0E-4BFE-9713-A2762265AC44}" type="presParOf" srcId="{A9A1D2A0-95AE-4091-8A16-B882AB421C04}" destId="{2CCC261A-0720-4834-AD78-6CB6F28943F9}" srcOrd="0" destOrd="0" presId="urn:microsoft.com/office/officeart/2005/8/layout/orgChart1"/>
    <dgm:cxn modelId="{8E3250F2-BBBF-42A8-A1C8-A156C588E120}" type="presParOf" srcId="{2CCC261A-0720-4834-AD78-6CB6F28943F9}" destId="{1A9CB29E-4FFC-4BAF-90A6-9592DF1A65AD}" srcOrd="0" destOrd="0" presId="urn:microsoft.com/office/officeart/2005/8/layout/orgChart1"/>
    <dgm:cxn modelId="{1DC8DFA4-702E-4765-9B0C-7106992AAE50}" type="presParOf" srcId="{2CCC261A-0720-4834-AD78-6CB6F28943F9}" destId="{8C14A949-B32D-4937-8E44-FF24D9EF50CB}" srcOrd="1" destOrd="0" presId="urn:microsoft.com/office/officeart/2005/8/layout/orgChart1"/>
    <dgm:cxn modelId="{FDCEE41E-C971-4158-AD78-C4E82EC00579}" type="presParOf" srcId="{A9A1D2A0-95AE-4091-8A16-B882AB421C04}" destId="{61B437B8-7D82-416A-8390-BD817C2393EA}" srcOrd="1" destOrd="0" presId="urn:microsoft.com/office/officeart/2005/8/layout/orgChart1"/>
    <dgm:cxn modelId="{48248CC7-3879-47AC-96DC-F3AF8FB09167}" type="presParOf" srcId="{A9A1D2A0-95AE-4091-8A16-B882AB421C04}" destId="{4516A2CE-9B76-46CB-A4D6-755160357827}" srcOrd="2" destOrd="0" presId="urn:microsoft.com/office/officeart/2005/8/layout/orgChart1"/>
    <dgm:cxn modelId="{5243EEFB-190D-49CE-911D-D7F4C91F1F33}" type="presParOf" srcId="{53054D58-97DB-4B12-9EBE-7159E4A2384E}" destId="{8793D679-FF33-467D-992F-0CF8BE1C764B}" srcOrd="4" destOrd="0" presId="urn:microsoft.com/office/officeart/2005/8/layout/orgChart1"/>
    <dgm:cxn modelId="{B2E9C9EF-035E-4385-8321-A9A388636D6A}" type="presParOf" srcId="{53054D58-97DB-4B12-9EBE-7159E4A2384E}" destId="{C96A2712-5E68-4CF3-BE3C-D8D015BBF956}" srcOrd="5" destOrd="0" presId="urn:microsoft.com/office/officeart/2005/8/layout/orgChart1"/>
    <dgm:cxn modelId="{5682BD72-8098-47B3-B558-6CA5BB4297B7}" type="presParOf" srcId="{C96A2712-5E68-4CF3-BE3C-D8D015BBF956}" destId="{D0512808-A2B1-481D-9D80-CCD5501FE639}" srcOrd="0" destOrd="0" presId="urn:microsoft.com/office/officeart/2005/8/layout/orgChart1"/>
    <dgm:cxn modelId="{D49259A3-15ED-4B5F-99BD-DAB8BC1DFBDA}" type="presParOf" srcId="{D0512808-A2B1-481D-9D80-CCD5501FE639}" destId="{005DEB02-278B-4644-86C9-9862F6703E56}" srcOrd="0" destOrd="0" presId="urn:microsoft.com/office/officeart/2005/8/layout/orgChart1"/>
    <dgm:cxn modelId="{DB7C69D3-E07D-47C9-A077-AD12202B93B0}" type="presParOf" srcId="{D0512808-A2B1-481D-9D80-CCD5501FE639}" destId="{AF663535-12A7-4EDA-9113-B9647FB39E34}" srcOrd="1" destOrd="0" presId="urn:microsoft.com/office/officeart/2005/8/layout/orgChart1"/>
    <dgm:cxn modelId="{03E4034C-C3CC-407E-BFC2-427A91B6B287}" type="presParOf" srcId="{C96A2712-5E68-4CF3-BE3C-D8D015BBF956}" destId="{BA758196-733E-4708-A735-34F41488385D}" srcOrd="1" destOrd="0" presId="urn:microsoft.com/office/officeart/2005/8/layout/orgChart1"/>
    <dgm:cxn modelId="{B5854EAF-955E-4460-AFCA-C8277EBDDC64}" type="presParOf" srcId="{C96A2712-5E68-4CF3-BE3C-D8D015BBF956}" destId="{3596C810-BD68-4DB7-936B-395AB65262A4}" srcOrd="2" destOrd="0" presId="urn:microsoft.com/office/officeart/2005/8/layout/orgChart1"/>
    <dgm:cxn modelId="{AC337FEF-297A-41DA-AF5B-3A5EBBD3EEC9}" type="presParOf" srcId="{53054D58-97DB-4B12-9EBE-7159E4A2384E}" destId="{DEA6C647-9CA0-463F-86D0-DD48DBE0F851}" srcOrd="6" destOrd="0" presId="urn:microsoft.com/office/officeart/2005/8/layout/orgChart1"/>
    <dgm:cxn modelId="{271D0D9E-EE5F-4361-8AEC-C55D3E23D7B8}" type="presParOf" srcId="{53054D58-97DB-4B12-9EBE-7159E4A2384E}" destId="{F4652E18-87AA-4767-ADEC-C250E43A961B}" srcOrd="7" destOrd="0" presId="urn:microsoft.com/office/officeart/2005/8/layout/orgChart1"/>
    <dgm:cxn modelId="{84CF470B-144A-4048-988D-77F8C6796C50}" type="presParOf" srcId="{F4652E18-87AA-4767-ADEC-C250E43A961B}" destId="{DC44A323-7987-4FAD-96AA-30AB5E1A6ADE}" srcOrd="0" destOrd="0" presId="urn:microsoft.com/office/officeart/2005/8/layout/orgChart1"/>
    <dgm:cxn modelId="{4AA7F0EE-B7C3-49C2-AD7B-E120754B9619}" type="presParOf" srcId="{DC44A323-7987-4FAD-96AA-30AB5E1A6ADE}" destId="{8686E35E-AB47-47CC-82B2-317030658D02}" srcOrd="0" destOrd="0" presId="urn:microsoft.com/office/officeart/2005/8/layout/orgChart1"/>
    <dgm:cxn modelId="{5072B9DE-F9D7-43FE-8B8A-7724D5818234}" type="presParOf" srcId="{DC44A323-7987-4FAD-96AA-30AB5E1A6ADE}" destId="{C2708B70-F05D-4FEF-8038-0C1B71B68B7E}" srcOrd="1" destOrd="0" presId="urn:microsoft.com/office/officeart/2005/8/layout/orgChart1"/>
    <dgm:cxn modelId="{9F31E5A9-07D3-4F25-8E41-7060B0538C21}" type="presParOf" srcId="{F4652E18-87AA-4767-ADEC-C250E43A961B}" destId="{1416A4A9-AED7-46F4-B465-935E6E1D179B}" srcOrd="1" destOrd="0" presId="urn:microsoft.com/office/officeart/2005/8/layout/orgChart1"/>
    <dgm:cxn modelId="{6C4BF6E7-D72D-4AB2-AE4D-E468A9C19544}" type="presParOf" srcId="{F4652E18-87AA-4767-ADEC-C250E43A961B}" destId="{ECEDEB16-C3B6-4D88-83D0-61577076308F}" srcOrd="2" destOrd="0" presId="urn:microsoft.com/office/officeart/2005/8/layout/orgChart1"/>
    <dgm:cxn modelId="{C7E4BDF6-C35F-462D-99C3-FCBEC1EC53EC}" type="presParOf" srcId="{EF844077-E58E-464B-9712-B0C5232D1336}" destId="{F0ED8917-5279-4437-9D02-BB8FD5B0C9AD}" srcOrd="2" destOrd="0" presId="urn:microsoft.com/office/officeart/2005/8/layout/orgChart1"/>
    <dgm:cxn modelId="{4AD0D7D7-131B-42BD-83DE-BF93D0352954}" type="presParOf" srcId="{3EBF96DA-EF04-4298-A731-3211372652AC}" destId="{3C744280-EBAC-45E5-BCF0-4B402390009C}" srcOrd="2" destOrd="0" presId="urn:microsoft.com/office/officeart/2005/8/layout/orgChart1"/>
    <dgm:cxn modelId="{7D46D547-F738-425E-87CF-4AC39D7E658D}" type="presParOf" srcId="{CE113D79-BA28-484D-A5D4-80049FBC356D}" destId="{661B818B-912D-42C1-99DF-FFEDE1BE7766}" srcOrd="2" destOrd="0" presId="urn:microsoft.com/office/officeart/2005/8/layout/orgChart1"/>
    <dgm:cxn modelId="{AC49EF5D-B032-480A-BC01-E27FCB2C7428}" type="presParOf" srcId="{CE113D79-BA28-484D-A5D4-80049FBC356D}" destId="{8307C3FB-C57A-4B83-93DE-23ADF679227A}" srcOrd="3" destOrd="0" presId="urn:microsoft.com/office/officeart/2005/8/layout/orgChart1"/>
    <dgm:cxn modelId="{843E9181-10E1-44E0-836B-007BB4F511A7}" type="presParOf" srcId="{8307C3FB-C57A-4B83-93DE-23ADF679227A}" destId="{ADA1BDBF-2BB3-43B5-B243-E8763F123645}" srcOrd="0" destOrd="0" presId="urn:microsoft.com/office/officeart/2005/8/layout/orgChart1"/>
    <dgm:cxn modelId="{45BDBDA0-2C34-438F-AAA3-68B574248B5C}" type="presParOf" srcId="{ADA1BDBF-2BB3-43B5-B243-E8763F123645}" destId="{2A55903D-226B-4FC1-A83E-6630B9712F8A}" srcOrd="0" destOrd="0" presId="urn:microsoft.com/office/officeart/2005/8/layout/orgChart1"/>
    <dgm:cxn modelId="{4B065DCF-2952-4024-B497-FD45C753072D}" type="presParOf" srcId="{ADA1BDBF-2BB3-43B5-B243-E8763F123645}" destId="{67405BC9-C343-42B8-8A54-9DF8EA4FA349}" srcOrd="1" destOrd="0" presId="urn:microsoft.com/office/officeart/2005/8/layout/orgChart1"/>
    <dgm:cxn modelId="{AEDD3023-436D-4B7B-BD2C-EA26062370F3}" type="presParOf" srcId="{8307C3FB-C57A-4B83-93DE-23ADF679227A}" destId="{DB50B2C0-AC2A-4C21-8AB5-94DBE685D9C1}" srcOrd="1" destOrd="0" presId="urn:microsoft.com/office/officeart/2005/8/layout/orgChart1"/>
    <dgm:cxn modelId="{A8D76739-EFA8-4F48-AEC1-D6E00E42B687}" type="presParOf" srcId="{DB50B2C0-AC2A-4C21-8AB5-94DBE685D9C1}" destId="{B4082DA7-2A54-4EF2-BBF0-D73E69BD0A0E}" srcOrd="0" destOrd="0" presId="urn:microsoft.com/office/officeart/2005/8/layout/orgChart1"/>
    <dgm:cxn modelId="{1F91397A-E46D-4905-A83A-9403F5CE857C}" type="presParOf" srcId="{DB50B2C0-AC2A-4C21-8AB5-94DBE685D9C1}" destId="{FB45B836-0651-4D2E-992F-41EC8FA011D5}" srcOrd="1" destOrd="0" presId="urn:microsoft.com/office/officeart/2005/8/layout/orgChart1"/>
    <dgm:cxn modelId="{3397065B-55D6-446F-B21D-7E6CDCAFCA9A}" type="presParOf" srcId="{FB45B836-0651-4D2E-992F-41EC8FA011D5}" destId="{E175685C-0638-46E3-B444-F0A03FA9F249}" srcOrd="0" destOrd="0" presId="urn:microsoft.com/office/officeart/2005/8/layout/orgChart1"/>
    <dgm:cxn modelId="{3A15C07C-D059-472A-996E-A8A6376F9A82}" type="presParOf" srcId="{E175685C-0638-46E3-B444-F0A03FA9F249}" destId="{F0AF838C-BEE0-4699-AC70-A1D637C74806}" srcOrd="0" destOrd="0" presId="urn:microsoft.com/office/officeart/2005/8/layout/orgChart1"/>
    <dgm:cxn modelId="{D0D07D18-B09C-4CDD-AFC9-BC78CEEC6899}" type="presParOf" srcId="{E175685C-0638-46E3-B444-F0A03FA9F249}" destId="{BB0B89A0-A288-45FF-8404-1EEA5818483E}" srcOrd="1" destOrd="0" presId="urn:microsoft.com/office/officeart/2005/8/layout/orgChart1"/>
    <dgm:cxn modelId="{D90E64AF-A440-43C9-BA4F-CC9BE2F03674}" type="presParOf" srcId="{FB45B836-0651-4D2E-992F-41EC8FA011D5}" destId="{DFBBDE71-0A9F-4BCF-AFB2-4FEB8B0FCC7B}" srcOrd="1" destOrd="0" presId="urn:microsoft.com/office/officeart/2005/8/layout/orgChart1"/>
    <dgm:cxn modelId="{EAD9D732-F93F-4663-A28F-441C0A484243}" type="presParOf" srcId="{DFBBDE71-0A9F-4BCF-AFB2-4FEB8B0FCC7B}" destId="{04148FAF-FA03-4E63-B9B2-800C4E76DDAF}" srcOrd="0" destOrd="0" presId="urn:microsoft.com/office/officeart/2005/8/layout/orgChart1"/>
    <dgm:cxn modelId="{12E43623-092F-4B8E-8D8C-464CA84E821C}" type="presParOf" srcId="{DFBBDE71-0A9F-4BCF-AFB2-4FEB8B0FCC7B}" destId="{3F72C69E-983C-4261-A768-1C33153A9C46}" srcOrd="1" destOrd="0" presId="urn:microsoft.com/office/officeart/2005/8/layout/orgChart1"/>
    <dgm:cxn modelId="{CA220E9A-0B72-4E6D-9D74-3D27B5F5AC9A}" type="presParOf" srcId="{3F72C69E-983C-4261-A768-1C33153A9C46}" destId="{ACA600EC-512A-4878-B250-B4491932053E}" srcOrd="0" destOrd="0" presId="urn:microsoft.com/office/officeart/2005/8/layout/orgChart1"/>
    <dgm:cxn modelId="{3A555F36-FF05-4285-9136-3CF8EC7B3EFD}" type="presParOf" srcId="{ACA600EC-512A-4878-B250-B4491932053E}" destId="{825C3C32-1C8C-4DF5-B2DE-99054C512E85}" srcOrd="0" destOrd="0" presId="urn:microsoft.com/office/officeart/2005/8/layout/orgChart1"/>
    <dgm:cxn modelId="{B9B00897-43DA-47A2-AC8B-B6D9263428B8}" type="presParOf" srcId="{ACA600EC-512A-4878-B250-B4491932053E}" destId="{1E86D7DB-8F3A-428A-8E9F-BD3E8FA67290}" srcOrd="1" destOrd="0" presId="urn:microsoft.com/office/officeart/2005/8/layout/orgChart1"/>
    <dgm:cxn modelId="{F4AED210-CD56-4526-A7A3-A4387BCAC4D1}" type="presParOf" srcId="{3F72C69E-983C-4261-A768-1C33153A9C46}" destId="{41CC7010-F7C6-4B63-B37B-091FFC63633B}" srcOrd="1" destOrd="0" presId="urn:microsoft.com/office/officeart/2005/8/layout/orgChart1"/>
    <dgm:cxn modelId="{0F7A7BA0-6663-42DB-830A-973CDE2CF048}" type="presParOf" srcId="{3F72C69E-983C-4261-A768-1C33153A9C46}" destId="{256E4074-E8AA-4F13-97C1-AC604AF18A82}" srcOrd="2" destOrd="0" presId="urn:microsoft.com/office/officeart/2005/8/layout/orgChart1"/>
    <dgm:cxn modelId="{C92182AF-4581-4AC2-BC2A-C93C8F5354C0}" type="presParOf" srcId="{DFBBDE71-0A9F-4BCF-AFB2-4FEB8B0FCC7B}" destId="{FB96341A-6A4C-4B4F-B7FC-C4CAB65A9FF8}" srcOrd="2" destOrd="0" presId="urn:microsoft.com/office/officeart/2005/8/layout/orgChart1"/>
    <dgm:cxn modelId="{E044FBD4-4C71-4B56-987C-9F60C24B2EC1}" type="presParOf" srcId="{DFBBDE71-0A9F-4BCF-AFB2-4FEB8B0FCC7B}" destId="{F5D44A18-58E6-4237-8DFE-0F04C669FAE2}" srcOrd="3" destOrd="0" presId="urn:microsoft.com/office/officeart/2005/8/layout/orgChart1"/>
    <dgm:cxn modelId="{CCF675C9-D621-4CFB-8AB9-E2A92B4188B0}" type="presParOf" srcId="{F5D44A18-58E6-4237-8DFE-0F04C669FAE2}" destId="{4F9DEF57-BFBB-44CB-91E2-549DD7814FC8}" srcOrd="0" destOrd="0" presId="urn:microsoft.com/office/officeart/2005/8/layout/orgChart1"/>
    <dgm:cxn modelId="{A8A85B10-0EFE-4DDF-B2B7-D532C5C529E1}" type="presParOf" srcId="{4F9DEF57-BFBB-44CB-91E2-549DD7814FC8}" destId="{288F3CDE-2D6F-4D11-8320-0929AC493248}" srcOrd="0" destOrd="0" presId="urn:microsoft.com/office/officeart/2005/8/layout/orgChart1"/>
    <dgm:cxn modelId="{FE1444BC-D229-4739-BE5A-02D50B13275C}" type="presParOf" srcId="{4F9DEF57-BFBB-44CB-91E2-549DD7814FC8}" destId="{480ACE85-2C3A-4A1E-B09F-268E2F0FB0D0}" srcOrd="1" destOrd="0" presId="urn:microsoft.com/office/officeart/2005/8/layout/orgChart1"/>
    <dgm:cxn modelId="{5614F504-D1E8-4AEA-B90B-BEF9C4295A26}" type="presParOf" srcId="{F5D44A18-58E6-4237-8DFE-0F04C669FAE2}" destId="{5DF24A53-94E5-4E3F-B34D-6EC0381FA5AE}" srcOrd="1" destOrd="0" presId="urn:microsoft.com/office/officeart/2005/8/layout/orgChart1"/>
    <dgm:cxn modelId="{4CC9F9CE-F58B-459B-9D6C-CCF3BBF15A27}" type="presParOf" srcId="{F5D44A18-58E6-4237-8DFE-0F04C669FAE2}" destId="{FE18AD78-CF3D-4A27-8C8E-DE54E228C247}" srcOrd="2" destOrd="0" presId="urn:microsoft.com/office/officeart/2005/8/layout/orgChart1"/>
    <dgm:cxn modelId="{5293F02C-F4A9-47D1-BBEE-8ED418A31414}" type="presParOf" srcId="{FB45B836-0651-4D2E-992F-41EC8FA011D5}" destId="{14E26837-3EF5-4E83-A7DC-1B541EB36F6A}" srcOrd="2" destOrd="0" presId="urn:microsoft.com/office/officeart/2005/8/layout/orgChart1"/>
    <dgm:cxn modelId="{97D63DF0-D8EF-43D2-A782-19375BA3BEB1}" type="presParOf" srcId="{8307C3FB-C57A-4B83-93DE-23ADF679227A}" destId="{CE7D9181-D088-446F-954F-DE3A13DDB3C3}" srcOrd="2" destOrd="0" presId="urn:microsoft.com/office/officeart/2005/8/layout/orgChart1"/>
    <dgm:cxn modelId="{45916CBA-020E-4289-B8D5-9BF1C6AEAE09}" type="presParOf" srcId="{3FE4D7DC-4DD9-4A8D-B0F2-BD648A1C0250}" destId="{3ED2C3F3-47B3-4433-89FB-8E3BEE20B2BA}" srcOrd="2" destOrd="0" presId="urn:microsoft.com/office/officeart/2005/8/layout/orgChart1"/>
    <dgm:cxn modelId="{14E4AEB1-B24B-4ACA-8AD2-0376EEA3A68B}" type="presParOf" srcId="{3ED2C3F3-47B3-4433-89FB-8E3BEE20B2BA}" destId="{B1DFED14-3D9B-49BA-B079-574B6ECE9AD9}" srcOrd="0" destOrd="0" presId="urn:microsoft.com/office/officeart/2005/8/layout/orgChart1"/>
    <dgm:cxn modelId="{121D1BB9-6A55-4B60-B44E-186BAB2CEF03}" type="presParOf" srcId="{3ED2C3F3-47B3-4433-89FB-8E3BEE20B2BA}" destId="{8463D169-4741-4A10-9961-13F4B35F0CCF}" srcOrd="1" destOrd="0" presId="urn:microsoft.com/office/officeart/2005/8/layout/orgChart1"/>
    <dgm:cxn modelId="{E1E30C94-4464-488B-83AE-F9C20C7A0549}" type="presParOf" srcId="{8463D169-4741-4A10-9961-13F4B35F0CCF}" destId="{E4629BD1-888A-48E3-A2F5-5AD87090A5D5}" srcOrd="0" destOrd="0" presId="urn:microsoft.com/office/officeart/2005/8/layout/orgChart1"/>
    <dgm:cxn modelId="{F1CF2D33-C7FD-4FB3-BAB7-38AE8A11F344}" type="presParOf" srcId="{E4629BD1-888A-48E3-A2F5-5AD87090A5D5}" destId="{176BC574-D0BA-4F84-A6C7-7B3BE135849D}" srcOrd="0" destOrd="0" presId="urn:microsoft.com/office/officeart/2005/8/layout/orgChart1"/>
    <dgm:cxn modelId="{998F1FCE-3B60-40A0-9AEE-3716448B75CA}" type="presParOf" srcId="{E4629BD1-888A-48E3-A2F5-5AD87090A5D5}" destId="{2BE55430-5D54-4C54-A586-D73A5ACF10A7}" srcOrd="1" destOrd="0" presId="urn:microsoft.com/office/officeart/2005/8/layout/orgChart1"/>
    <dgm:cxn modelId="{91354A3F-1519-4382-BCD5-8F468BCA06E7}" type="presParOf" srcId="{8463D169-4741-4A10-9961-13F4B35F0CCF}" destId="{99CBBC73-E0C5-4BFB-AF6E-AFC39429FB17}" srcOrd="1" destOrd="0" presId="urn:microsoft.com/office/officeart/2005/8/layout/orgChart1"/>
    <dgm:cxn modelId="{386931FD-5403-4EF6-BE16-80F17BC8FD07}" type="presParOf" srcId="{99CBBC73-E0C5-4BFB-AF6E-AFC39429FB17}" destId="{207E5577-0C40-4381-AD1D-47347F327260}" srcOrd="0" destOrd="0" presId="urn:microsoft.com/office/officeart/2005/8/layout/orgChart1"/>
    <dgm:cxn modelId="{02B0C236-F7B3-4075-AEF1-85199BB168D8}" type="presParOf" srcId="{99CBBC73-E0C5-4BFB-AF6E-AFC39429FB17}" destId="{BD8B8694-6F60-499B-A412-27E46295342E}" srcOrd="1" destOrd="0" presId="urn:microsoft.com/office/officeart/2005/8/layout/orgChart1"/>
    <dgm:cxn modelId="{D60715BF-A96F-493B-B566-9E3D1CA7D9D4}" type="presParOf" srcId="{BD8B8694-6F60-499B-A412-27E46295342E}" destId="{4824E60D-684D-4F9A-AC4F-FF69D518A58C}" srcOrd="0" destOrd="0" presId="urn:microsoft.com/office/officeart/2005/8/layout/orgChart1"/>
    <dgm:cxn modelId="{3184BAAB-C3A1-409C-87B1-DA14A294CA15}" type="presParOf" srcId="{4824E60D-684D-4F9A-AC4F-FF69D518A58C}" destId="{6A0BB047-35DD-445A-8C60-FF86E9A14D68}" srcOrd="0" destOrd="0" presId="urn:microsoft.com/office/officeart/2005/8/layout/orgChart1"/>
    <dgm:cxn modelId="{92969D1F-6C92-455D-9B84-BB823D57600F}" type="presParOf" srcId="{4824E60D-684D-4F9A-AC4F-FF69D518A58C}" destId="{657906FA-0C96-45A8-A032-7F58A329BC09}" srcOrd="1" destOrd="0" presId="urn:microsoft.com/office/officeart/2005/8/layout/orgChart1"/>
    <dgm:cxn modelId="{067CA6CE-74C7-4D71-B828-E3E9D4E78473}" type="presParOf" srcId="{BD8B8694-6F60-499B-A412-27E46295342E}" destId="{A6843134-84FD-43B0-AE67-3624D8D5E9DC}" srcOrd="1" destOrd="0" presId="urn:microsoft.com/office/officeart/2005/8/layout/orgChart1"/>
    <dgm:cxn modelId="{2317DAAD-098B-48AA-9730-2F8859E6BF35}" type="presParOf" srcId="{BD8B8694-6F60-499B-A412-27E46295342E}" destId="{0E3075E3-8A1D-4069-B88D-D8045FBB32A1}" srcOrd="2" destOrd="0" presId="urn:microsoft.com/office/officeart/2005/8/layout/orgChart1"/>
    <dgm:cxn modelId="{736CD4BC-E2D5-41FB-9BF1-503BACE232CA}" type="presParOf" srcId="{0E3075E3-8A1D-4069-B88D-D8045FBB32A1}" destId="{CF2D56B1-95DB-4345-B9E8-B593A1700A3D}" srcOrd="0" destOrd="0" presId="urn:microsoft.com/office/officeart/2005/8/layout/orgChart1"/>
    <dgm:cxn modelId="{E88F0666-200B-48BE-8BCD-11B500CBD500}" type="presParOf" srcId="{0E3075E3-8A1D-4069-B88D-D8045FBB32A1}" destId="{3297E3FA-F292-4447-826A-7E6BE83DF06F}" srcOrd="1" destOrd="0" presId="urn:microsoft.com/office/officeart/2005/8/layout/orgChart1"/>
    <dgm:cxn modelId="{C1CB29F1-B0FD-41C3-8093-2459621647C1}" type="presParOf" srcId="{3297E3FA-F292-4447-826A-7E6BE83DF06F}" destId="{349074B4-CEF0-4C02-811A-315F4CFBFA5F}" srcOrd="0" destOrd="0" presId="urn:microsoft.com/office/officeart/2005/8/layout/orgChart1"/>
    <dgm:cxn modelId="{7B0170D1-95D2-4D1A-9168-F688DA1F4A4E}" type="presParOf" srcId="{349074B4-CEF0-4C02-811A-315F4CFBFA5F}" destId="{62A17803-516E-49D8-A76D-E6B0B84FDBE5}" srcOrd="0" destOrd="0" presId="urn:microsoft.com/office/officeart/2005/8/layout/orgChart1"/>
    <dgm:cxn modelId="{9AB7CF30-64C6-4E3A-8929-7D9A564E7958}" type="presParOf" srcId="{349074B4-CEF0-4C02-811A-315F4CFBFA5F}" destId="{30B0C96B-749F-4313-9CE8-A35CF88C8E31}" srcOrd="1" destOrd="0" presId="urn:microsoft.com/office/officeart/2005/8/layout/orgChart1"/>
    <dgm:cxn modelId="{14D21B8A-F05F-44E3-B1F8-D3197C971867}" type="presParOf" srcId="{3297E3FA-F292-4447-826A-7E6BE83DF06F}" destId="{3EF65DD3-2209-4084-AD14-8251B19CA84C}" srcOrd="1" destOrd="0" presId="urn:microsoft.com/office/officeart/2005/8/layout/orgChart1"/>
    <dgm:cxn modelId="{6C0FC5C2-A2F5-4C50-B68B-D13057D795F4}" type="presParOf" srcId="{3297E3FA-F292-4447-826A-7E6BE83DF06F}" destId="{C5F45FDB-B9B4-44C0-B4E6-19CA0EC5A4EA}" srcOrd="2" destOrd="0" presId="urn:microsoft.com/office/officeart/2005/8/layout/orgChart1"/>
    <dgm:cxn modelId="{0BFAC381-F876-4AC4-92A4-CB9F7FDEB841}" type="presParOf" srcId="{8463D169-4741-4A10-9961-13F4B35F0CCF}" destId="{8D8D6E3F-1FF0-461F-A186-CF2F8FD837D8}" srcOrd="2" destOrd="0" presId="urn:microsoft.com/office/officeart/2005/8/layout/orgChart1"/>
    <dgm:cxn modelId="{630E0807-3736-4E62-986D-7A0A438D585C}" type="presParOf" srcId="{8D8D6E3F-1FF0-461F-A186-CF2F8FD837D8}" destId="{929BCD8D-7BFA-42B0-8DE1-ECC98680943B}" srcOrd="0" destOrd="0" presId="urn:microsoft.com/office/officeart/2005/8/layout/orgChart1"/>
    <dgm:cxn modelId="{2DBC48A8-36C2-4B2C-87EB-290B2E153937}" type="presParOf" srcId="{8D8D6E3F-1FF0-461F-A186-CF2F8FD837D8}" destId="{F9E7C43B-A508-4DD4-B9FA-DC3430F387E2}" srcOrd="1" destOrd="0" presId="urn:microsoft.com/office/officeart/2005/8/layout/orgChart1"/>
    <dgm:cxn modelId="{C4F10D61-4D4D-4458-A909-83161D628CC1}" type="presParOf" srcId="{F9E7C43B-A508-4DD4-B9FA-DC3430F387E2}" destId="{A28F8CE3-5B7F-4F4B-967D-C45074D5195D}" srcOrd="0" destOrd="0" presId="urn:microsoft.com/office/officeart/2005/8/layout/orgChart1"/>
    <dgm:cxn modelId="{D381FDC3-78A5-4EE3-9687-D5FD12CE7AF7}" type="presParOf" srcId="{A28F8CE3-5B7F-4F4B-967D-C45074D5195D}" destId="{FB103B45-567A-4374-9A15-2C8D04801545}" srcOrd="0" destOrd="0" presId="urn:microsoft.com/office/officeart/2005/8/layout/orgChart1"/>
    <dgm:cxn modelId="{41C63E13-F0C9-4A88-AA92-8AFB3FC52C18}" type="presParOf" srcId="{A28F8CE3-5B7F-4F4B-967D-C45074D5195D}" destId="{DD3A85A8-FD62-4947-B1F6-3FF355F62903}" srcOrd="1" destOrd="0" presId="urn:microsoft.com/office/officeart/2005/8/layout/orgChart1"/>
    <dgm:cxn modelId="{851ACF67-298B-4C13-A5E1-2D054DA9C2C9}" type="presParOf" srcId="{F9E7C43B-A508-4DD4-B9FA-DC3430F387E2}" destId="{0843C275-190C-406F-B676-9C613A9D8D52}" srcOrd="1" destOrd="0" presId="urn:microsoft.com/office/officeart/2005/8/layout/orgChart1"/>
    <dgm:cxn modelId="{E69CB559-7310-4854-9398-4EAD3A231D2E}" type="presParOf" srcId="{F9E7C43B-A508-4DD4-B9FA-DC3430F387E2}" destId="{7719F6D1-013E-4D13-9BBC-A4F496D0B8C3}" srcOrd="2" destOrd="0" presId="urn:microsoft.com/office/officeart/2005/8/layout/orgChart1"/>
    <dgm:cxn modelId="{DC3DB7E5-A84A-45D4-AC55-5A44F42AFACB}" type="presParOf" srcId="{7719F6D1-013E-4D13-9BBC-A4F496D0B8C3}" destId="{1BE9390E-47F1-4DAB-B3C0-AC46D3707B86}" srcOrd="0" destOrd="0" presId="urn:microsoft.com/office/officeart/2005/8/layout/orgChart1"/>
    <dgm:cxn modelId="{A271CF9D-3BF0-40EB-910B-268E0491DB8C}" type="presParOf" srcId="{7719F6D1-013E-4D13-9BBC-A4F496D0B8C3}" destId="{5D9A83CB-6EC1-4C99-8F7D-61A2B9132BE0}" srcOrd="1" destOrd="0" presId="urn:microsoft.com/office/officeart/2005/8/layout/orgChart1"/>
    <dgm:cxn modelId="{59CD0504-528E-40D0-A2FF-121B646911F3}" type="presParOf" srcId="{5D9A83CB-6EC1-4C99-8F7D-61A2B9132BE0}" destId="{E0194FFC-6403-447F-857A-36569A8CD16B}" srcOrd="0" destOrd="0" presId="urn:microsoft.com/office/officeart/2005/8/layout/orgChart1"/>
    <dgm:cxn modelId="{22EC4D73-D4EA-4135-AD3C-453DF83C0B91}" type="presParOf" srcId="{E0194FFC-6403-447F-857A-36569A8CD16B}" destId="{27BBD9F7-C3FF-48C4-AA21-74CB6B91E97A}" srcOrd="0" destOrd="0" presId="urn:microsoft.com/office/officeart/2005/8/layout/orgChart1"/>
    <dgm:cxn modelId="{DC94C7F4-845E-448F-BF46-4A2A334A68D8}" type="presParOf" srcId="{E0194FFC-6403-447F-857A-36569A8CD16B}" destId="{7EE2C414-CE9C-496D-BBE4-64414612711A}" srcOrd="1" destOrd="0" presId="urn:microsoft.com/office/officeart/2005/8/layout/orgChart1"/>
    <dgm:cxn modelId="{B7D2D462-3D49-4D06-91CE-21B10ED7E4CF}" type="presParOf" srcId="{5D9A83CB-6EC1-4C99-8F7D-61A2B9132BE0}" destId="{09E66508-7A8A-4BCA-B5FE-FDEEFF9349F6}" srcOrd="1" destOrd="0" presId="urn:microsoft.com/office/officeart/2005/8/layout/orgChart1"/>
    <dgm:cxn modelId="{618C1348-E864-41FA-B398-B6388A2E988A}" type="presParOf" srcId="{5D9A83CB-6EC1-4C99-8F7D-61A2B9132BE0}" destId="{19064C63-8206-43E0-AE44-E99414C05066}" srcOrd="2" destOrd="0" presId="urn:microsoft.com/office/officeart/2005/8/layout/orgChart1"/>
    <dgm:cxn modelId="{D418E4E5-DBDA-482B-8455-07A1E82067AB}" type="presParOf" srcId="{7719F6D1-013E-4D13-9BBC-A4F496D0B8C3}" destId="{F9CE89A5-3767-492D-92A4-3827D171E934}" srcOrd="2" destOrd="0" presId="urn:microsoft.com/office/officeart/2005/8/layout/orgChart1"/>
    <dgm:cxn modelId="{F306FE28-BD63-46C0-ADD0-FD7EEBE5A8CE}" type="presParOf" srcId="{7719F6D1-013E-4D13-9BBC-A4F496D0B8C3}" destId="{D2D3FAE5-1C40-49F5-B127-057CDEB0ECA6}" srcOrd="3" destOrd="0" presId="urn:microsoft.com/office/officeart/2005/8/layout/orgChart1"/>
    <dgm:cxn modelId="{448459F1-DE3A-4499-B72C-7C7BB8A7C5D0}" type="presParOf" srcId="{D2D3FAE5-1C40-49F5-B127-057CDEB0ECA6}" destId="{F6779906-DD9E-495B-8E51-2CBED7112459}" srcOrd="0" destOrd="0" presId="urn:microsoft.com/office/officeart/2005/8/layout/orgChart1"/>
    <dgm:cxn modelId="{BBDE292C-0D18-4A10-9A96-12C893DC5B07}" type="presParOf" srcId="{F6779906-DD9E-495B-8E51-2CBED7112459}" destId="{689DB90E-8C10-4C74-872E-DCA41F6D23DC}" srcOrd="0" destOrd="0" presId="urn:microsoft.com/office/officeart/2005/8/layout/orgChart1"/>
    <dgm:cxn modelId="{85CEE2E3-4EBB-4F87-88FE-0335CB270B4D}" type="presParOf" srcId="{F6779906-DD9E-495B-8E51-2CBED7112459}" destId="{18306169-0172-4309-858A-6D3C002306D4}" srcOrd="1" destOrd="0" presId="urn:microsoft.com/office/officeart/2005/8/layout/orgChart1"/>
    <dgm:cxn modelId="{E55A6866-1CBF-4155-ACF6-DA89B7EE5A20}" type="presParOf" srcId="{D2D3FAE5-1C40-49F5-B127-057CDEB0ECA6}" destId="{3BB1E0A1-7C07-4E55-B0B8-B532F97ED71F}" srcOrd="1" destOrd="0" presId="urn:microsoft.com/office/officeart/2005/8/layout/orgChart1"/>
    <dgm:cxn modelId="{E51A0664-B5E0-43D2-B002-4BD756D94DD7}" type="presParOf" srcId="{D2D3FAE5-1C40-49F5-B127-057CDEB0ECA6}" destId="{EAA2E754-BD4E-466C-A99B-384302541DA3}" srcOrd="2" destOrd="0" presId="urn:microsoft.com/office/officeart/2005/8/layout/orgChart1"/>
    <dgm:cxn modelId="{FA203A35-92CC-4283-AA04-0D00792034C1}" type="presParOf" srcId="{7719F6D1-013E-4D13-9BBC-A4F496D0B8C3}" destId="{D0189CEE-E9BC-471B-93C3-9410BEFEFF6B}" srcOrd="4" destOrd="0" presId="urn:microsoft.com/office/officeart/2005/8/layout/orgChart1"/>
    <dgm:cxn modelId="{3B0F5631-0ADC-495F-BF84-2F94A9B8D88B}" type="presParOf" srcId="{7719F6D1-013E-4D13-9BBC-A4F496D0B8C3}" destId="{CF6393D1-E47C-42F5-9981-B3DC05FEEEB9}" srcOrd="5" destOrd="0" presId="urn:microsoft.com/office/officeart/2005/8/layout/orgChart1"/>
    <dgm:cxn modelId="{6C3AD7B2-C7F3-4A06-94FC-A435C40D5791}" type="presParOf" srcId="{CF6393D1-E47C-42F5-9981-B3DC05FEEEB9}" destId="{11751D76-9743-414B-9954-6B759436B8C6}" srcOrd="0" destOrd="0" presId="urn:microsoft.com/office/officeart/2005/8/layout/orgChart1"/>
    <dgm:cxn modelId="{5C362626-EB43-4B2A-BAAD-B7C23EC7F183}" type="presParOf" srcId="{11751D76-9743-414B-9954-6B759436B8C6}" destId="{BB67E090-7B5F-4B98-BED9-17093CB46FAA}" srcOrd="0" destOrd="0" presId="urn:microsoft.com/office/officeart/2005/8/layout/orgChart1"/>
    <dgm:cxn modelId="{9405E2B2-B558-4802-8AD2-EE52A38982BA}" type="presParOf" srcId="{11751D76-9743-414B-9954-6B759436B8C6}" destId="{47410FDD-8AC7-46C1-92A0-D5243E2DB2AB}" srcOrd="1" destOrd="0" presId="urn:microsoft.com/office/officeart/2005/8/layout/orgChart1"/>
    <dgm:cxn modelId="{8D791EBE-D09D-4634-B820-99110FD919D2}" type="presParOf" srcId="{CF6393D1-E47C-42F5-9981-B3DC05FEEEB9}" destId="{5E9F09A1-A80F-4747-B416-482B99CBA21B}" srcOrd="1" destOrd="0" presId="urn:microsoft.com/office/officeart/2005/8/layout/orgChart1"/>
    <dgm:cxn modelId="{59ED789B-C47E-4995-B035-19D74B2C95A6}" type="presParOf" srcId="{CF6393D1-E47C-42F5-9981-B3DC05FEEEB9}" destId="{9605E443-1FF1-4897-BCEE-F4DB3AC9AEE8}" srcOrd="2" destOrd="0" presId="urn:microsoft.com/office/officeart/2005/8/layout/orgChart1"/>
    <dgm:cxn modelId="{38ECCC63-F19F-4ADB-B9A0-A9C6CCA06738}" type="presParOf" srcId="{7719F6D1-013E-4D13-9BBC-A4F496D0B8C3}" destId="{C3303590-110A-437C-A7AC-C1EB8059B479}" srcOrd="6" destOrd="0" presId="urn:microsoft.com/office/officeart/2005/8/layout/orgChart1"/>
    <dgm:cxn modelId="{C092356F-09E0-4BC9-AD43-D6832F6AB2D6}" type="presParOf" srcId="{7719F6D1-013E-4D13-9BBC-A4F496D0B8C3}" destId="{04BAAB66-8806-4E94-A94D-35613A6A5382}" srcOrd="7" destOrd="0" presId="urn:microsoft.com/office/officeart/2005/8/layout/orgChart1"/>
    <dgm:cxn modelId="{76CFA3A6-BBD2-4223-9128-38CA0570BEB4}" type="presParOf" srcId="{04BAAB66-8806-4E94-A94D-35613A6A5382}" destId="{064D20F4-4667-4D68-AE65-1CF96A3FCD0D}" srcOrd="0" destOrd="0" presId="urn:microsoft.com/office/officeart/2005/8/layout/orgChart1"/>
    <dgm:cxn modelId="{C80146D0-8208-4E0B-BDA4-13FE4DC66EE3}" type="presParOf" srcId="{064D20F4-4667-4D68-AE65-1CF96A3FCD0D}" destId="{CBCEF64D-B0C2-4786-BD7F-626998B6C642}" srcOrd="0" destOrd="0" presId="urn:microsoft.com/office/officeart/2005/8/layout/orgChart1"/>
    <dgm:cxn modelId="{C99B4C50-C047-4271-A271-0A22906C2A60}" type="presParOf" srcId="{064D20F4-4667-4D68-AE65-1CF96A3FCD0D}" destId="{81BC570D-DB0A-4A18-B2A7-777C02B554B9}" srcOrd="1" destOrd="0" presId="urn:microsoft.com/office/officeart/2005/8/layout/orgChart1"/>
    <dgm:cxn modelId="{08B1C0F5-AC89-4537-BFD9-2C7C27922110}" type="presParOf" srcId="{04BAAB66-8806-4E94-A94D-35613A6A5382}" destId="{3977E488-B7ED-45F0-AC44-7FB751603AAE}" srcOrd="1" destOrd="0" presId="urn:microsoft.com/office/officeart/2005/8/layout/orgChart1"/>
    <dgm:cxn modelId="{E8345E99-B6D5-4788-8132-3BC6D4910B7C}" type="presParOf" srcId="{04BAAB66-8806-4E94-A94D-35613A6A5382}" destId="{672A2ECE-6F22-4611-9AE7-98DD3B77F656}" srcOrd="2" destOrd="0" presId="urn:microsoft.com/office/officeart/2005/8/layout/orgChart1"/>
    <dgm:cxn modelId="{891A8A87-2FFB-457F-8470-7AF470D8CAB0}" type="presParOf" srcId="{7719F6D1-013E-4D13-9BBC-A4F496D0B8C3}" destId="{D35B7D0A-CEF7-4180-9706-088F11E5A146}" srcOrd="8" destOrd="0" presId="urn:microsoft.com/office/officeart/2005/8/layout/orgChart1"/>
    <dgm:cxn modelId="{8ECBFA56-5250-49D8-BBD8-262F29A198BB}" type="presParOf" srcId="{7719F6D1-013E-4D13-9BBC-A4F496D0B8C3}" destId="{1030D020-4D87-424C-880B-0DEE8D862C49}" srcOrd="9" destOrd="0" presId="urn:microsoft.com/office/officeart/2005/8/layout/orgChart1"/>
    <dgm:cxn modelId="{06706E72-F5CF-4762-982C-C6596DE4E600}" type="presParOf" srcId="{1030D020-4D87-424C-880B-0DEE8D862C49}" destId="{FCBDB95A-BDA9-4753-8167-F9B515D72668}" srcOrd="0" destOrd="0" presId="urn:microsoft.com/office/officeart/2005/8/layout/orgChart1"/>
    <dgm:cxn modelId="{86CA4B1D-3AB5-4007-8AAB-4CDF2B51EF2C}" type="presParOf" srcId="{FCBDB95A-BDA9-4753-8167-F9B515D72668}" destId="{5F807DB6-4C35-4DFE-B176-42B1A5D0A144}" srcOrd="0" destOrd="0" presId="urn:microsoft.com/office/officeart/2005/8/layout/orgChart1"/>
    <dgm:cxn modelId="{E87993A3-2B51-4780-9F89-FB6A105240FB}" type="presParOf" srcId="{FCBDB95A-BDA9-4753-8167-F9B515D72668}" destId="{F342BEDF-0119-442D-BF23-00574ED753E5}" srcOrd="1" destOrd="0" presId="urn:microsoft.com/office/officeart/2005/8/layout/orgChart1"/>
    <dgm:cxn modelId="{ACDC8197-52FE-4969-A9E0-56F70100AF71}" type="presParOf" srcId="{1030D020-4D87-424C-880B-0DEE8D862C49}" destId="{6785B13F-BF16-4DC9-AD5C-E611C7F6E02B}" srcOrd="1" destOrd="0" presId="urn:microsoft.com/office/officeart/2005/8/layout/orgChart1"/>
    <dgm:cxn modelId="{24FD6791-49CA-493D-8F62-E88D56E02B7D}" type="presParOf" srcId="{1030D020-4D87-424C-880B-0DEE8D862C49}" destId="{4A7BE555-8FE1-4260-A4C4-C7F2D1C5DB1B}" srcOrd="2" destOrd="0" presId="urn:microsoft.com/office/officeart/2005/8/layout/orgChart1"/>
    <dgm:cxn modelId="{54DA77C8-913C-46F9-AC08-3BA961D20877}" type="presParOf" srcId="{7719F6D1-013E-4D13-9BBC-A4F496D0B8C3}" destId="{DD73C7BF-B803-4008-89E1-46804DFFFCC2}" srcOrd="10" destOrd="0" presId="urn:microsoft.com/office/officeart/2005/8/layout/orgChart1"/>
    <dgm:cxn modelId="{689E0590-2D61-4350-89B1-155020A36E4F}" type="presParOf" srcId="{7719F6D1-013E-4D13-9BBC-A4F496D0B8C3}" destId="{C7AD31AC-8C15-49C4-8BE9-902CA7E1C671}" srcOrd="11" destOrd="0" presId="urn:microsoft.com/office/officeart/2005/8/layout/orgChart1"/>
    <dgm:cxn modelId="{586B66FE-6C37-4DA3-9DAD-3FCB7C13C5F5}" type="presParOf" srcId="{C7AD31AC-8C15-49C4-8BE9-902CA7E1C671}" destId="{6B706339-DFB8-41CC-8622-7921C5982B0D}" srcOrd="0" destOrd="0" presId="urn:microsoft.com/office/officeart/2005/8/layout/orgChart1"/>
    <dgm:cxn modelId="{0D2ABFAF-A459-4758-B023-00852E49AB15}" type="presParOf" srcId="{6B706339-DFB8-41CC-8622-7921C5982B0D}" destId="{C8B8A387-C4C3-44FB-A402-027D34668694}" srcOrd="0" destOrd="0" presId="urn:microsoft.com/office/officeart/2005/8/layout/orgChart1"/>
    <dgm:cxn modelId="{9B3F14B7-9953-4586-A94C-9F2B33D42353}" type="presParOf" srcId="{6B706339-DFB8-41CC-8622-7921C5982B0D}" destId="{1EFD78F8-12CE-423F-88BB-26E9D3BF407B}" srcOrd="1" destOrd="0" presId="urn:microsoft.com/office/officeart/2005/8/layout/orgChart1"/>
    <dgm:cxn modelId="{19E49B3C-B73B-4046-A3CC-30F9F46907FC}" type="presParOf" srcId="{C7AD31AC-8C15-49C4-8BE9-902CA7E1C671}" destId="{8D7F8136-B9B0-4DF2-BBF0-AA2ED9FA309C}" srcOrd="1" destOrd="0" presId="urn:microsoft.com/office/officeart/2005/8/layout/orgChart1"/>
    <dgm:cxn modelId="{828E7A00-F291-45A4-9E7C-706F7023CF27}" type="presParOf" srcId="{C7AD31AC-8C15-49C4-8BE9-902CA7E1C671}" destId="{D5C8BDFB-F6FB-4C18-9217-E17F748F0911}" srcOrd="2" destOrd="0" presId="urn:microsoft.com/office/officeart/2005/8/layout/orgChart1"/>
    <dgm:cxn modelId="{488A4096-8F0F-4575-9A6C-437072B3A4E1}" type="presParOf" srcId="{7719F6D1-013E-4D13-9BBC-A4F496D0B8C3}" destId="{776A3567-60C0-4125-90B9-17F7EF5A7286}" srcOrd="12" destOrd="0" presId="urn:microsoft.com/office/officeart/2005/8/layout/orgChart1"/>
    <dgm:cxn modelId="{CFF5954F-7164-4ACF-8E2E-953C7D0C4F81}" type="presParOf" srcId="{7719F6D1-013E-4D13-9BBC-A4F496D0B8C3}" destId="{F4C79E18-0E66-4E41-A4ED-469BD52A0140}" srcOrd="13" destOrd="0" presId="urn:microsoft.com/office/officeart/2005/8/layout/orgChart1"/>
    <dgm:cxn modelId="{BC16DDE2-E914-4A34-A2C4-2CD47DE8D6FE}" type="presParOf" srcId="{F4C79E18-0E66-4E41-A4ED-469BD52A0140}" destId="{0AB09BE5-6854-47DE-B4BA-B9F683A69809}" srcOrd="0" destOrd="0" presId="urn:microsoft.com/office/officeart/2005/8/layout/orgChart1"/>
    <dgm:cxn modelId="{B0CC1F10-8844-4BFC-843F-2710C7CAED26}" type="presParOf" srcId="{0AB09BE5-6854-47DE-B4BA-B9F683A69809}" destId="{5D522ABA-E1AB-4361-8BC0-1B62E3B39F7B}" srcOrd="0" destOrd="0" presId="urn:microsoft.com/office/officeart/2005/8/layout/orgChart1"/>
    <dgm:cxn modelId="{E599EF20-453D-48A2-8B2A-0C73A073B551}" type="presParOf" srcId="{0AB09BE5-6854-47DE-B4BA-B9F683A69809}" destId="{6E970CF6-F337-43D7-B20A-0B9F490C2872}" srcOrd="1" destOrd="0" presId="urn:microsoft.com/office/officeart/2005/8/layout/orgChart1"/>
    <dgm:cxn modelId="{88E78945-D9AF-44CC-A80D-CFB94E0A3EBD}" type="presParOf" srcId="{F4C79E18-0E66-4E41-A4ED-469BD52A0140}" destId="{DC0C97D8-98D9-444D-AA7D-F9A023F80215}" srcOrd="1" destOrd="0" presId="urn:microsoft.com/office/officeart/2005/8/layout/orgChart1"/>
    <dgm:cxn modelId="{06C46043-FCDF-4BB9-8FCF-29C818E04D7F}" type="presParOf" srcId="{F4C79E18-0E66-4E41-A4ED-469BD52A0140}" destId="{B9C14A58-D85B-408A-A33E-82728D6657B3}" srcOrd="2" destOrd="0" presId="urn:microsoft.com/office/officeart/2005/8/layout/orgChart1"/>
    <dgm:cxn modelId="{774C40A8-DCBE-4D76-96A7-B5175849D6F5}" type="presParOf" srcId="{7719F6D1-013E-4D13-9BBC-A4F496D0B8C3}" destId="{6AE56179-8F4C-4EFB-9C9D-56EE51016876}" srcOrd="14" destOrd="0" presId="urn:microsoft.com/office/officeart/2005/8/layout/orgChart1"/>
    <dgm:cxn modelId="{359E7E43-32DE-4358-AC8A-6559F2F8C16F}" type="presParOf" srcId="{7719F6D1-013E-4D13-9BBC-A4F496D0B8C3}" destId="{0F4E04DD-03ED-4C75-9090-FC24CEAE2ECF}" srcOrd="15" destOrd="0" presId="urn:microsoft.com/office/officeart/2005/8/layout/orgChart1"/>
    <dgm:cxn modelId="{DC489432-607B-4E03-BD0E-44F1826AE8A0}" type="presParOf" srcId="{0F4E04DD-03ED-4C75-9090-FC24CEAE2ECF}" destId="{B6992B39-48C0-496B-8729-793063C0DBA3}" srcOrd="0" destOrd="0" presId="urn:microsoft.com/office/officeart/2005/8/layout/orgChart1"/>
    <dgm:cxn modelId="{EE6E6820-633C-4CB2-A203-6C3BC914F463}" type="presParOf" srcId="{B6992B39-48C0-496B-8729-793063C0DBA3}" destId="{0F6DE71C-FEA2-4257-8AAA-11A77A2788D4}" srcOrd="0" destOrd="0" presId="urn:microsoft.com/office/officeart/2005/8/layout/orgChart1"/>
    <dgm:cxn modelId="{4037EC93-DE26-44E7-9FDF-7CB0743CC702}" type="presParOf" srcId="{B6992B39-48C0-496B-8729-793063C0DBA3}" destId="{3B6DD4B8-603E-4D81-819F-D38DDBA4DD05}" srcOrd="1" destOrd="0" presId="urn:microsoft.com/office/officeart/2005/8/layout/orgChart1"/>
    <dgm:cxn modelId="{E4DAFA85-730C-43F6-877A-9C68E8401D69}" type="presParOf" srcId="{0F4E04DD-03ED-4C75-9090-FC24CEAE2ECF}" destId="{37CFD18B-E3BA-4B01-AF24-7602CF42AC83}" srcOrd="1" destOrd="0" presId="urn:microsoft.com/office/officeart/2005/8/layout/orgChart1"/>
    <dgm:cxn modelId="{1875797F-48B7-4872-9FEB-88B81CCAE651}" type="presParOf" srcId="{0F4E04DD-03ED-4C75-9090-FC24CEAE2ECF}" destId="{7D0323B4-6B8F-4F2D-86A2-D159305EC374}" srcOrd="2" destOrd="0" presId="urn:microsoft.com/office/officeart/2005/8/layout/orgChart1"/>
    <dgm:cxn modelId="{C77E6456-413C-44A5-A50F-E5ECC95A5CAA}" type="presParOf" srcId="{7719F6D1-013E-4D13-9BBC-A4F496D0B8C3}" destId="{571ED60E-5C67-472C-9644-12211A08F6C3}" srcOrd="16" destOrd="0" presId="urn:microsoft.com/office/officeart/2005/8/layout/orgChart1"/>
    <dgm:cxn modelId="{9B08FA03-0A57-486F-96EB-50C7ACE86832}" type="presParOf" srcId="{7719F6D1-013E-4D13-9BBC-A4F496D0B8C3}" destId="{EB4F631A-3C0D-4989-9FC5-B0031CD72A31}" srcOrd="17" destOrd="0" presId="urn:microsoft.com/office/officeart/2005/8/layout/orgChart1"/>
    <dgm:cxn modelId="{C728B95D-452E-47CC-A9DD-6D37964E0AAD}" type="presParOf" srcId="{EB4F631A-3C0D-4989-9FC5-B0031CD72A31}" destId="{9C39EB81-BC28-4CFA-86B0-A10A7D9F8590}" srcOrd="0" destOrd="0" presId="urn:microsoft.com/office/officeart/2005/8/layout/orgChart1"/>
    <dgm:cxn modelId="{60FEAF29-A568-4568-BB20-B49DE9307D47}" type="presParOf" srcId="{9C39EB81-BC28-4CFA-86B0-A10A7D9F8590}" destId="{57874272-35EC-49E0-8D2B-D82A8A69352E}" srcOrd="0" destOrd="0" presId="urn:microsoft.com/office/officeart/2005/8/layout/orgChart1"/>
    <dgm:cxn modelId="{D283E7F5-338C-47F8-845D-1FB567AD0F4B}" type="presParOf" srcId="{9C39EB81-BC28-4CFA-86B0-A10A7D9F8590}" destId="{F4A8C401-0C4B-4926-8ECF-C38E9BEE0BCF}" srcOrd="1" destOrd="0" presId="urn:microsoft.com/office/officeart/2005/8/layout/orgChart1"/>
    <dgm:cxn modelId="{43DBB57F-EEFB-4726-9D6A-D0C417E571E7}" type="presParOf" srcId="{EB4F631A-3C0D-4989-9FC5-B0031CD72A31}" destId="{7CE4EB51-A396-4AAA-B876-58DBAD421536}" srcOrd="1" destOrd="0" presId="urn:microsoft.com/office/officeart/2005/8/layout/orgChart1"/>
    <dgm:cxn modelId="{B1E338A0-B227-4A3C-9640-96EBC32100EB}" type="presParOf" srcId="{EB4F631A-3C0D-4989-9FC5-B0031CD72A31}" destId="{FDF41724-35E3-4B61-98F2-029F70E53B0A}" srcOrd="2" destOrd="0" presId="urn:microsoft.com/office/officeart/2005/8/layout/orgChart1"/>
    <dgm:cxn modelId="{582D59CA-0AE5-4910-A65D-C28ED72B6295}" type="presParOf" srcId="{7719F6D1-013E-4D13-9BBC-A4F496D0B8C3}" destId="{8AFF0D4A-A91A-4359-AFF8-955FE339323B}" srcOrd="18" destOrd="0" presId="urn:microsoft.com/office/officeart/2005/8/layout/orgChart1"/>
    <dgm:cxn modelId="{C3D35A6F-30A9-4342-96D1-AFC6737FD012}" type="presParOf" srcId="{7719F6D1-013E-4D13-9BBC-A4F496D0B8C3}" destId="{D66D9CE5-777E-4477-8A50-4F35CE203811}" srcOrd="19" destOrd="0" presId="urn:microsoft.com/office/officeart/2005/8/layout/orgChart1"/>
    <dgm:cxn modelId="{05723530-7977-437D-8A2C-70CDF48533F8}" type="presParOf" srcId="{D66D9CE5-777E-4477-8A50-4F35CE203811}" destId="{E2F575B7-7869-4EA4-B425-CFE77F85580D}" srcOrd="0" destOrd="0" presId="urn:microsoft.com/office/officeart/2005/8/layout/orgChart1"/>
    <dgm:cxn modelId="{8AE99538-C355-47E6-91D8-CE338D8220AD}" type="presParOf" srcId="{E2F575B7-7869-4EA4-B425-CFE77F85580D}" destId="{D0B18731-6B3F-4512-AA47-A0C8D10ABE18}" srcOrd="0" destOrd="0" presId="urn:microsoft.com/office/officeart/2005/8/layout/orgChart1"/>
    <dgm:cxn modelId="{280F190E-1A0F-4C4C-B5F3-999C21A076A1}" type="presParOf" srcId="{E2F575B7-7869-4EA4-B425-CFE77F85580D}" destId="{8A5BF925-4923-4911-A699-4DC00B9568F6}" srcOrd="1" destOrd="0" presId="urn:microsoft.com/office/officeart/2005/8/layout/orgChart1"/>
    <dgm:cxn modelId="{ABE48AC7-A44C-42B6-B51D-7D939D2F2FA4}" type="presParOf" srcId="{D66D9CE5-777E-4477-8A50-4F35CE203811}" destId="{98B9E60B-33F8-4272-AE5A-E977FFAFDD2A}" srcOrd="1" destOrd="0" presId="urn:microsoft.com/office/officeart/2005/8/layout/orgChart1"/>
    <dgm:cxn modelId="{C5C87E8C-60FF-47F4-8FAB-AE48CE1D154A}" type="presParOf" srcId="{D66D9CE5-777E-4477-8A50-4F35CE203811}" destId="{86DAC8F7-9E2E-405A-A397-7DC6B857C24E}" srcOrd="2" destOrd="0" presId="urn:microsoft.com/office/officeart/2005/8/layout/orgChart1"/>
    <dgm:cxn modelId="{5A83CFF8-7477-4B95-BF23-DE84230236E9}" type="presParOf" srcId="{3ED2C3F3-47B3-4433-89FB-8E3BEE20B2BA}" destId="{B5D876E2-ABE7-4B45-99CC-F7652F78206F}" srcOrd="2" destOrd="0" presId="urn:microsoft.com/office/officeart/2005/8/layout/orgChart1"/>
    <dgm:cxn modelId="{C70E68BE-E3BE-4165-9F80-A6790904AFFD}" type="presParOf" srcId="{3ED2C3F3-47B3-4433-89FB-8E3BEE20B2BA}" destId="{BA9E7C7F-1C31-4569-B7D6-552D230042C0}" srcOrd="3" destOrd="0" presId="urn:microsoft.com/office/officeart/2005/8/layout/orgChart1"/>
    <dgm:cxn modelId="{1073F2BA-6690-43D4-BBE2-B2DE2A49A967}" type="presParOf" srcId="{BA9E7C7F-1C31-4569-B7D6-552D230042C0}" destId="{380C4C8E-752D-4112-9AE9-209804EAB1AB}" srcOrd="0" destOrd="0" presId="urn:microsoft.com/office/officeart/2005/8/layout/orgChart1"/>
    <dgm:cxn modelId="{6FBA5277-8592-4937-9ECD-89AEB3C04E60}" type="presParOf" srcId="{380C4C8E-752D-4112-9AE9-209804EAB1AB}" destId="{8E2D0524-8781-4210-9C8E-748AE3C17290}" srcOrd="0" destOrd="0" presId="urn:microsoft.com/office/officeart/2005/8/layout/orgChart1"/>
    <dgm:cxn modelId="{E5AE073B-3E4E-4077-97ED-DB2087C5BC65}" type="presParOf" srcId="{380C4C8E-752D-4112-9AE9-209804EAB1AB}" destId="{C17572B3-456A-4EC5-B900-54EE1F31812E}" srcOrd="1" destOrd="0" presId="urn:microsoft.com/office/officeart/2005/8/layout/orgChart1"/>
    <dgm:cxn modelId="{4974503B-AC44-47B8-9B92-375539247976}" type="presParOf" srcId="{BA9E7C7F-1C31-4569-B7D6-552D230042C0}" destId="{F7C21E28-A788-4CC8-BAE2-742074D069D9}" srcOrd="1" destOrd="0" presId="urn:microsoft.com/office/officeart/2005/8/layout/orgChart1"/>
    <dgm:cxn modelId="{9ABAA8BE-6FCA-4108-A3CA-02311187D137}" type="presParOf" srcId="{F7C21E28-A788-4CC8-BAE2-742074D069D9}" destId="{FAFFE893-2158-420B-81DF-ED593C845420}" srcOrd="0" destOrd="0" presId="urn:microsoft.com/office/officeart/2005/8/layout/orgChart1"/>
    <dgm:cxn modelId="{D0E38026-E944-4E67-AF18-A8D567DE489D}" type="presParOf" srcId="{F7C21E28-A788-4CC8-BAE2-742074D069D9}" destId="{46CC000B-457E-44EC-8B0A-D16C740D63EB}" srcOrd="1" destOrd="0" presId="urn:microsoft.com/office/officeart/2005/8/layout/orgChart1"/>
    <dgm:cxn modelId="{C1CC93F8-9B88-4060-977D-82260DF2D57C}" type="presParOf" srcId="{46CC000B-457E-44EC-8B0A-D16C740D63EB}" destId="{AC74309D-C40C-47CA-8F78-C1640E43DC8C}" srcOrd="0" destOrd="0" presId="urn:microsoft.com/office/officeart/2005/8/layout/orgChart1"/>
    <dgm:cxn modelId="{30CFECDC-D757-499A-9D3B-31C336769CF4}" type="presParOf" srcId="{AC74309D-C40C-47CA-8F78-C1640E43DC8C}" destId="{CC7730FB-8322-479A-B247-50426CDB610D}" srcOrd="0" destOrd="0" presId="urn:microsoft.com/office/officeart/2005/8/layout/orgChart1"/>
    <dgm:cxn modelId="{8B2DE39F-DE9A-4F9D-B533-67C402C46A8B}" type="presParOf" srcId="{AC74309D-C40C-47CA-8F78-C1640E43DC8C}" destId="{AE5C0521-216E-4611-89A7-087B9F58DEEA}" srcOrd="1" destOrd="0" presId="urn:microsoft.com/office/officeart/2005/8/layout/orgChart1"/>
    <dgm:cxn modelId="{FC1F006E-7FCC-40A1-BD53-CBD406D7F031}" type="presParOf" srcId="{46CC000B-457E-44EC-8B0A-D16C740D63EB}" destId="{DA7AB8A0-856A-4F07-A0E6-9BB5D0FB7B19}" srcOrd="1" destOrd="0" presId="urn:microsoft.com/office/officeart/2005/8/layout/orgChart1"/>
    <dgm:cxn modelId="{5C4A43F9-07EF-47CC-BFC1-182F6D5FC8BA}" type="presParOf" srcId="{DA7AB8A0-856A-4F07-A0E6-9BB5D0FB7B19}" destId="{3E68FDFB-7FE0-4262-B47F-4A41A0A1E0B4}" srcOrd="0" destOrd="0" presId="urn:microsoft.com/office/officeart/2005/8/layout/orgChart1"/>
    <dgm:cxn modelId="{70587B9B-7281-4ECD-BB3F-A25AC415FC3D}" type="presParOf" srcId="{DA7AB8A0-856A-4F07-A0E6-9BB5D0FB7B19}" destId="{80126B22-BDD0-4500-A079-76841B699815}" srcOrd="1" destOrd="0" presId="urn:microsoft.com/office/officeart/2005/8/layout/orgChart1"/>
    <dgm:cxn modelId="{F2F4F997-C3E1-470E-A3BD-448BD2F5F501}" type="presParOf" srcId="{80126B22-BDD0-4500-A079-76841B699815}" destId="{FF4B6EC7-B03A-40A4-B65D-DE2EA14020F1}" srcOrd="0" destOrd="0" presId="urn:microsoft.com/office/officeart/2005/8/layout/orgChart1"/>
    <dgm:cxn modelId="{B6C2CAE1-4D7D-4C10-A111-6DD6A595C36F}" type="presParOf" srcId="{FF4B6EC7-B03A-40A4-B65D-DE2EA14020F1}" destId="{7D5B2DC6-89F2-4A57-B46C-6FB6F3A39EE0}" srcOrd="0" destOrd="0" presId="urn:microsoft.com/office/officeart/2005/8/layout/orgChart1"/>
    <dgm:cxn modelId="{77F6456A-1644-4DE5-93D0-D4AF8EDE4373}" type="presParOf" srcId="{FF4B6EC7-B03A-40A4-B65D-DE2EA14020F1}" destId="{91B65282-E8F3-45B6-8D31-8F1EE5781D15}" srcOrd="1" destOrd="0" presId="urn:microsoft.com/office/officeart/2005/8/layout/orgChart1"/>
    <dgm:cxn modelId="{98CE4CCE-6C81-4F74-ABD9-5CC6D30E7D59}" type="presParOf" srcId="{80126B22-BDD0-4500-A079-76841B699815}" destId="{BB2B09DE-5AF7-42CA-A14B-0FC3FFF7E690}" srcOrd="1" destOrd="0" presId="urn:microsoft.com/office/officeart/2005/8/layout/orgChart1"/>
    <dgm:cxn modelId="{AC398BAD-3E85-484B-ADD0-C91FEAAB9B9B}" type="presParOf" srcId="{80126B22-BDD0-4500-A079-76841B699815}" destId="{5E555117-E498-42DE-8414-893B21D73173}" srcOrd="2" destOrd="0" presId="urn:microsoft.com/office/officeart/2005/8/layout/orgChart1"/>
    <dgm:cxn modelId="{D5BA9D2F-F80C-47EC-B1B2-DAB49A9859B0}" type="presParOf" srcId="{DA7AB8A0-856A-4F07-A0E6-9BB5D0FB7B19}" destId="{19B210E0-4D27-42F9-9D19-6C42E3002E86}" srcOrd="2" destOrd="0" presId="urn:microsoft.com/office/officeart/2005/8/layout/orgChart1"/>
    <dgm:cxn modelId="{A6B24CF9-3ED9-403B-B1EB-60D11E92AFBE}" type="presParOf" srcId="{DA7AB8A0-856A-4F07-A0E6-9BB5D0FB7B19}" destId="{948AEBCB-62A1-4FE1-8113-5E949E3FB55D}" srcOrd="3" destOrd="0" presId="urn:microsoft.com/office/officeart/2005/8/layout/orgChart1"/>
    <dgm:cxn modelId="{43AC1A89-9BDC-4974-B6B6-394F37D0A01C}" type="presParOf" srcId="{948AEBCB-62A1-4FE1-8113-5E949E3FB55D}" destId="{7D892943-03D1-485E-80DA-39BC5B71CB75}" srcOrd="0" destOrd="0" presId="urn:microsoft.com/office/officeart/2005/8/layout/orgChart1"/>
    <dgm:cxn modelId="{7FF203EA-A2A8-4DFF-88E0-01399701913F}" type="presParOf" srcId="{7D892943-03D1-485E-80DA-39BC5B71CB75}" destId="{BB06A64B-4F9E-4865-B541-B78BAF464BA7}" srcOrd="0" destOrd="0" presId="urn:microsoft.com/office/officeart/2005/8/layout/orgChart1"/>
    <dgm:cxn modelId="{5C757F76-6873-4EA5-82F0-5D426A2A09DE}" type="presParOf" srcId="{7D892943-03D1-485E-80DA-39BC5B71CB75}" destId="{31812787-2A91-4DD2-A3E6-99594B16BACD}" srcOrd="1" destOrd="0" presId="urn:microsoft.com/office/officeart/2005/8/layout/orgChart1"/>
    <dgm:cxn modelId="{C4823DF5-F286-4CB9-94E7-5FD6EA6A8383}" type="presParOf" srcId="{948AEBCB-62A1-4FE1-8113-5E949E3FB55D}" destId="{6905EDE2-5F53-4F33-83E3-C7695937FC33}" srcOrd="1" destOrd="0" presId="urn:microsoft.com/office/officeart/2005/8/layout/orgChart1"/>
    <dgm:cxn modelId="{B5D94E2A-022D-4315-87C6-BD398BB7B538}" type="presParOf" srcId="{948AEBCB-62A1-4FE1-8113-5E949E3FB55D}" destId="{2A895397-93EE-4264-A64B-98DBC72E3BD8}" srcOrd="2" destOrd="0" presId="urn:microsoft.com/office/officeart/2005/8/layout/orgChart1"/>
    <dgm:cxn modelId="{9E282BDB-A226-4701-9C18-8F19E8ECEC6B}" type="presParOf" srcId="{DA7AB8A0-856A-4F07-A0E6-9BB5D0FB7B19}" destId="{56722192-1D85-443F-9B76-E0159DACC929}" srcOrd="4" destOrd="0" presId="urn:microsoft.com/office/officeart/2005/8/layout/orgChart1"/>
    <dgm:cxn modelId="{2580C0BE-FADE-4EC5-92E0-C3572C28F1B8}" type="presParOf" srcId="{DA7AB8A0-856A-4F07-A0E6-9BB5D0FB7B19}" destId="{E2F4E1A4-ECDF-471C-A0DD-08F92FE17B64}" srcOrd="5" destOrd="0" presId="urn:microsoft.com/office/officeart/2005/8/layout/orgChart1"/>
    <dgm:cxn modelId="{806BF0FD-C7CA-407D-8E47-D3BD018E2CED}" type="presParOf" srcId="{E2F4E1A4-ECDF-471C-A0DD-08F92FE17B64}" destId="{9B57F5B7-7E88-4859-9562-C44EA2CC3C32}" srcOrd="0" destOrd="0" presId="urn:microsoft.com/office/officeart/2005/8/layout/orgChart1"/>
    <dgm:cxn modelId="{8DA2A1AB-DD39-4C6A-A93F-305435A298AE}" type="presParOf" srcId="{9B57F5B7-7E88-4859-9562-C44EA2CC3C32}" destId="{0AD98999-6E8C-4ADD-B173-C46196847C4B}" srcOrd="0" destOrd="0" presId="urn:microsoft.com/office/officeart/2005/8/layout/orgChart1"/>
    <dgm:cxn modelId="{2CC25331-4134-4821-97D2-CD3747EDFAAD}" type="presParOf" srcId="{9B57F5B7-7E88-4859-9562-C44EA2CC3C32}" destId="{04A0CEC0-72BE-45C3-B8DF-8099A35C7F53}" srcOrd="1" destOrd="0" presId="urn:microsoft.com/office/officeart/2005/8/layout/orgChart1"/>
    <dgm:cxn modelId="{A93B12B5-A09C-425F-BDA3-1B1B4196CE01}" type="presParOf" srcId="{E2F4E1A4-ECDF-471C-A0DD-08F92FE17B64}" destId="{A20A404B-F699-4774-B356-9693B79F122A}" srcOrd="1" destOrd="0" presId="urn:microsoft.com/office/officeart/2005/8/layout/orgChart1"/>
    <dgm:cxn modelId="{CD78011B-8E4E-4091-8D3F-5D7802526F02}" type="presParOf" srcId="{E2F4E1A4-ECDF-471C-A0DD-08F92FE17B64}" destId="{CECC10E7-7BB9-43FD-BF47-D41B57A7566F}" srcOrd="2" destOrd="0" presId="urn:microsoft.com/office/officeart/2005/8/layout/orgChart1"/>
    <dgm:cxn modelId="{3BA2F7A2-B0E3-4EAE-B8C1-CFBCA3FAD301}" type="presParOf" srcId="{DA7AB8A0-856A-4F07-A0E6-9BB5D0FB7B19}" destId="{93FA95D8-B441-47B3-8DE1-CFE702539048}" srcOrd="6" destOrd="0" presId="urn:microsoft.com/office/officeart/2005/8/layout/orgChart1"/>
    <dgm:cxn modelId="{1058FF4F-E07F-49AD-A46D-3BA100B15B4E}" type="presParOf" srcId="{DA7AB8A0-856A-4F07-A0E6-9BB5D0FB7B19}" destId="{791366D5-8A4B-4CD4-A532-BDF72DE10F1E}" srcOrd="7" destOrd="0" presId="urn:microsoft.com/office/officeart/2005/8/layout/orgChart1"/>
    <dgm:cxn modelId="{7567CBB8-095D-43C5-B62C-7B9928B25D5C}" type="presParOf" srcId="{791366D5-8A4B-4CD4-A532-BDF72DE10F1E}" destId="{F8DB9780-74E3-449D-9250-E9A60762D18C}" srcOrd="0" destOrd="0" presId="urn:microsoft.com/office/officeart/2005/8/layout/orgChart1"/>
    <dgm:cxn modelId="{CAACAC39-AC81-4D36-8E73-C7185797725D}" type="presParOf" srcId="{F8DB9780-74E3-449D-9250-E9A60762D18C}" destId="{C8C60768-3F78-43DD-9C82-7934607167B9}" srcOrd="0" destOrd="0" presId="urn:microsoft.com/office/officeart/2005/8/layout/orgChart1"/>
    <dgm:cxn modelId="{50FA4AB4-F7EE-4CCA-935A-189E57735220}" type="presParOf" srcId="{F8DB9780-74E3-449D-9250-E9A60762D18C}" destId="{25FE5294-7578-4013-BA50-37FCEFFE931C}" srcOrd="1" destOrd="0" presId="urn:microsoft.com/office/officeart/2005/8/layout/orgChart1"/>
    <dgm:cxn modelId="{4AE04624-C147-4819-A7D8-E8E651AD1F00}" type="presParOf" srcId="{791366D5-8A4B-4CD4-A532-BDF72DE10F1E}" destId="{0E925131-6044-49C8-8330-28E0D8829BAC}" srcOrd="1" destOrd="0" presId="urn:microsoft.com/office/officeart/2005/8/layout/orgChart1"/>
    <dgm:cxn modelId="{AE91179E-BB66-42E3-9FA4-82F40ABBFD56}" type="presParOf" srcId="{791366D5-8A4B-4CD4-A532-BDF72DE10F1E}" destId="{DC8F0DF9-B251-436C-B4B2-E0FDADE9E730}" srcOrd="2" destOrd="0" presId="urn:microsoft.com/office/officeart/2005/8/layout/orgChart1"/>
    <dgm:cxn modelId="{D9DD9E8A-CA69-4999-8ED0-E94F931108CE}" type="presParOf" srcId="{46CC000B-457E-44EC-8B0A-D16C740D63EB}" destId="{B63D69C1-550D-4F2F-B812-0A0A7FDAADE1}" srcOrd="2" destOrd="0" presId="urn:microsoft.com/office/officeart/2005/8/layout/orgChart1"/>
    <dgm:cxn modelId="{33ADEFF3-7A87-4410-B4BA-82320FB5F2C9}" type="presParOf" srcId="{BA9E7C7F-1C31-4569-B7D6-552D230042C0}" destId="{357E89D8-40B3-4053-804B-F39E025CDF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7F207B-057A-43A9-B19B-AB61C894AF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202852C-106D-423B-A8A8-F72E068FF939}">
      <dgm:prSet phldrT="[텍스트]"/>
      <dgm:spPr>
        <a:solidFill>
          <a:schemeClr val="accent3">
            <a:lumMod val="50000"/>
          </a:schemeClr>
        </a:solidFill>
      </dgm:spPr>
      <dgm:t>
        <a:bodyPr/>
        <a:lstStyle/>
        <a:p>
          <a:pPr latinLnBrk="1"/>
          <a:r>
            <a:rPr lang="en-US" altLang="ko-KR" dirty="0"/>
            <a:t>design</a:t>
          </a:r>
          <a:endParaRPr lang="ko-KR" altLang="en-US" dirty="0"/>
        </a:p>
      </dgm:t>
    </dgm:pt>
    <dgm:pt modelId="{15AE28F9-AA1A-4046-8E28-0B5645CD21AB}" type="parTrans" cxnId="{2208E623-AD44-4E4F-B64F-4D2F21293062}">
      <dgm:prSet/>
      <dgm:spPr/>
      <dgm:t>
        <a:bodyPr/>
        <a:lstStyle/>
        <a:p>
          <a:pPr latinLnBrk="1"/>
          <a:endParaRPr lang="ko-KR" altLang="en-US"/>
        </a:p>
      </dgm:t>
    </dgm:pt>
    <dgm:pt modelId="{D37F8F57-7C75-424F-800C-AC135A040321}" type="sibTrans" cxnId="{2208E623-AD44-4E4F-B64F-4D2F21293062}">
      <dgm:prSet/>
      <dgm:spPr/>
      <dgm:t>
        <a:bodyPr/>
        <a:lstStyle/>
        <a:p>
          <a:pPr latinLnBrk="1"/>
          <a:endParaRPr lang="ko-KR" altLang="en-US"/>
        </a:p>
      </dgm:t>
    </dgm:pt>
    <dgm:pt modelId="{B4F72187-F1DA-4723-8083-3DBA3BA67B27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dirty="0"/>
            <a:t>AlbumArt.java</a:t>
          </a:r>
          <a:endParaRPr lang="ko-KR" altLang="en-US" dirty="0"/>
        </a:p>
      </dgm:t>
    </dgm:pt>
    <dgm:pt modelId="{8F9F70B9-EF43-4C6C-ABED-8344801EE19B}" type="parTrans" cxnId="{DB363DCF-EC8A-4B16-8A9E-DFE68D4E74DA}">
      <dgm:prSet/>
      <dgm:spPr/>
      <dgm:t>
        <a:bodyPr/>
        <a:lstStyle/>
        <a:p>
          <a:pPr latinLnBrk="1"/>
          <a:endParaRPr lang="ko-KR" altLang="en-US"/>
        </a:p>
      </dgm:t>
    </dgm:pt>
    <dgm:pt modelId="{BD6FAE89-3C11-4A19-8DF3-51B367238BB9}" type="sibTrans" cxnId="{DB363DCF-EC8A-4B16-8A9E-DFE68D4E74DA}">
      <dgm:prSet/>
      <dgm:spPr/>
      <dgm:t>
        <a:bodyPr/>
        <a:lstStyle/>
        <a:p>
          <a:pPr latinLnBrk="1"/>
          <a:endParaRPr lang="ko-KR" altLang="en-US"/>
        </a:p>
      </dgm:t>
    </dgm:pt>
    <dgm:pt modelId="{4421276B-AE2E-4DBB-AFF0-7638A67ED238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dirty="0"/>
            <a:t>SliderUI.java</a:t>
          </a:r>
          <a:endParaRPr lang="ko-KR" altLang="en-US" dirty="0"/>
        </a:p>
      </dgm:t>
    </dgm:pt>
    <dgm:pt modelId="{B3CB8A6F-4303-4399-AC6D-C9916C5BCB75}" type="parTrans" cxnId="{5ECA938D-A31A-43A6-8FDC-454C8E46BDBC}">
      <dgm:prSet/>
      <dgm:spPr/>
      <dgm:t>
        <a:bodyPr/>
        <a:lstStyle/>
        <a:p>
          <a:pPr latinLnBrk="1"/>
          <a:endParaRPr lang="ko-KR" altLang="en-US"/>
        </a:p>
      </dgm:t>
    </dgm:pt>
    <dgm:pt modelId="{F729756A-F2D1-4134-882E-9F1CD84C6887}" type="sibTrans" cxnId="{5ECA938D-A31A-43A6-8FDC-454C8E46BDBC}">
      <dgm:prSet/>
      <dgm:spPr/>
      <dgm:t>
        <a:bodyPr/>
        <a:lstStyle/>
        <a:p>
          <a:pPr latinLnBrk="1"/>
          <a:endParaRPr lang="ko-KR" altLang="en-US"/>
        </a:p>
      </dgm:t>
    </dgm:pt>
    <dgm:pt modelId="{730514D1-35FF-4DC9-9EEC-7341519459C7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dirty="0"/>
            <a:t>SongInfo.java</a:t>
          </a:r>
          <a:endParaRPr lang="ko-KR" altLang="en-US" dirty="0"/>
        </a:p>
      </dgm:t>
    </dgm:pt>
    <dgm:pt modelId="{05E811A0-62D8-4E98-AAB7-D86B74126635}" type="parTrans" cxnId="{410DD040-4824-4679-A315-EC0032AFD13A}">
      <dgm:prSet/>
      <dgm:spPr/>
      <dgm:t>
        <a:bodyPr/>
        <a:lstStyle/>
        <a:p>
          <a:pPr latinLnBrk="1"/>
          <a:endParaRPr lang="ko-KR" altLang="en-US"/>
        </a:p>
      </dgm:t>
    </dgm:pt>
    <dgm:pt modelId="{CA257775-7674-4444-A207-19D55C8A6FC3}" type="sibTrans" cxnId="{410DD040-4824-4679-A315-EC0032AFD13A}">
      <dgm:prSet/>
      <dgm:spPr/>
      <dgm:t>
        <a:bodyPr/>
        <a:lstStyle/>
        <a:p>
          <a:pPr latinLnBrk="1"/>
          <a:endParaRPr lang="ko-KR" altLang="en-US"/>
        </a:p>
      </dgm:t>
    </dgm:pt>
    <dgm:pt modelId="{D19180BA-DD5F-430E-8415-6173FFC92F0D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dirty="0"/>
            <a:t>VolumeBar.java</a:t>
          </a:r>
          <a:endParaRPr lang="ko-KR" altLang="en-US" dirty="0"/>
        </a:p>
      </dgm:t>
    </dgm:pt>
    <dgm:pt modelId="{C5948E47-F4F9-413D-A927-9DF803B15206}" type="parTrans" cxnId="{68ED0E28-6D14-4FCF-A982-D25BB15AF32D}">
      <dgm:prSet/>
      <dgm:spPr/>
      <dgm:t>
        <a:bodyPr/>
        <a:lstStyle/>
        <a:p>
          <a:pPr latinLnBrk="1"/>
          <a:endParaRPr lang="ko-KR" altLang="en-US"/>
        </a:p>
      </dgm:t>
    </dgm:pt>
    <dgm:pt modelId="{149806DE-E025-4CAE-A983-8EB905A606E9}" type="sibTrans" cxnId="{68ED0E28-6D14-4FCF-A982-D25BB15AF32D}">
      <dgm:prSet/>
      <dgm:spPr/>
      <dgm:t>
        <a:bodyPr/>
        <a:lstStyle/>
        <a:p>
          <a:pPr latinLnBrk="1"/>
          <a:endParaRPr lang="ko-KR" altLang="en-US"/>
        </a:p>
      </dgm:t>
    </dgm:pt>
    <dgm:pt modelId="{3A966DE9-12C6-430C-8F1A-70DE7A00C0E5}">
      <dgm:prSet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AlbumArt</a:t>
          </a:r>
          <a:endParaRPr lang="ko-KR" altLang="en-US" dirty="0"/>
        </a:p>
      </dgm:t>
    </dgm:pt>
    <dgm:pt modelId="{AD927302-6DB9-4069-AA9A-1ADD09DF0CA4}" type="parTrans" cxnId="{E0AF5AA6-A139-4F43-B9AD-9AB132D02668}">
      <dgm:prSet/>
      <dgm:spPr/>
      <dgm:t>
        <a:bodyPr/>
        <a:lstStyle/>
        <a:p>
          <a:pPr latinLnBrk="1"/>
          <a:endParaRPr lang="ko-KR" altLang="en-US"/>
        </a:p>
      </dgm:t>
    </dgm:pt>
    <dgm:pt modelId="{EE8C7E8F-CF3A-44B9-95DC-A7785BE82E3E}" type="sibTrans" cxnId="{E0AF5AA6-A139-4F43-B9AD-9AB132D02668}">
      <dgm:prSet/>
      <dgm:spPr/>
      <dgm:t>
        <a:bodyPr/>
        <a:lstStyle/>
        <a:p>
          <a:pPr latinLnBrk="1"/>
          <a:endParaRPr lang="ko-KR" altLang="en-US"/>
        </a:p>
      </dgm:t>
    </dgm:pt>
    <dgm:pt modelId="{57C4A17C-8B74-4493-A27D-9C4D40A6EF65}">
      <dgm:prSet/>
      <dgm:spPr/>
      <dgm:t>
        <a:bodyPr/>
        <a:lstStyle/>
        <a:p>
          <a:pPr latinLnBrk="1"/>
          <a:r>
            <a:rPr lang="en-US" altLang="ko-KR" dirty="0" err="1"/>
            <a:t>AlbumArt</a:t>
          </a:r>
          <a:endParaRPr lang="ko-KR" altLang="en-US" dirty="0"/>
        </a:p>
      </dgm:t>
    </dgm:pt>
    <dgm:pt modelId="{42F55B23-C580-4AEF-B098-CAFB8F6E8C0A}" type="parTrans" cxnId="{6E302375-28B5-44B2-B2A9-67A8953CBD8C}">
      <dgm:prSet/>
      <dgm:spPr/>
      <dgm:t>
        <a:bodyPr/>
        <a:lstStyle/>
        <a:p>
          <a:pPr latinLnBrk="1"/>
          <a:endParaRPr lang="ko-KR" altLang="en-US"/>
        </a:p>
      </dgm:t>
    </dgm:pt>
    <dgm:pt modelId="{2DB37CEB-5F4B-4502-B39C-599187490AEE}" type="sibTrans" cxnId="{6E302375-28B5-44B2-B2A9-67A8953CBD8C}">
      <dgm:prSet/>
      <dgm:spPr/>
      <dgm:t>
        <a:bodyPr/>
        <a:lstStyle/>
        <a:p>
          <a:pPr latinLnBrk="1"/>
          <a:endParaRPr lang="ko-KR" altLang="en-US"/>
        </a:p>
      </dgm:t>
    </dgm:pt>
    <dgm:pt modelId="{3AEBAB71-EFB7-4514-B617-22F1A3D4EECB}">
      <dgm:prSet/>
      <dgm:spPr/>
      <dgm:t>
        <a:bodyPr/>
        <a:lstStyle/>
        <a:p>
          <a:pPr latinLnBrk="1"/>
          <a:r>
            <a:rPr lang="en-US" altLang="ko-KR" dirty="0" err="1"/>
            <a:t>ChangeBg</a:t>
          </a:r>
          <a:endParaRPr lang="en-US" altLang="ko-KR" dirty="0"/>
        </a:p>
        <a:p>
          <a:pPr latinLnBrk="1"/>
          <a:r>
            <a:rPr lang="en-US" altLang="ko-KR" dirty="0"/>
            <a:t>(Image)</a:t>
          </a:r>
          <a:endParaRPr lang="ko-KR" altLang="en-US" dirty="0"/>
        </a:p>
      </dgm:t>
    </dgm:pt>
    <dgm:pt modelId="{F56BA35A-F659-4228-8F75-56926DAC7BBF}" type="parTrans" cxnId="{879EB3FC-4207-4E03-A730-5CC8A305E43D}">
      <dgm:prSet/>
      <dgm:spPr/>
      <dgm:t>
        <a:bodyPr/>
        <a:lstStyle/>
        <a:p>
          <a:pPr latinLnBrk="1"/>
          <a:endParaRPr lang="ko-KR" altLang="en-US"/>
        </a:p>
      </dgm:t>
    </dgm:pt>
    <dgm:pt modelId="{42C16A66-E075-4F81-A619-5A39A347C5E3}" type="sibTrans" cxnId="{879EB3FC-4207-4E03-A730-5CC8A305E43D}">
      <dgm:prSet/>
      <dgm:spPr/>
      <dgm:t>
        <a:bodyPr/>
        <a:lstStyle/>
        <a:p>
          <a:pPr latinLnBrk="1"/>
          <a:endParaRPr lang="ko-KR" altLang="en-US"/>
        </a:p>
      </dgm:t>
    </dgm:pt>
    <dgm:pt modelId="{6D9F0D77-AC83-44FE-B93C-99689F75A347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SliderUI</a:t>
          </a:r>
          <a:endParaRPr lang="ko-KR" altLang="en-US" dirty="0"/>
        </a:p>
      </dgm:t>
    </dgm:pt>
    <dgm:pt modelId="{966DCB71-FC4C-4CBB-80F0-9F934300F888}" type="parTrans" cxnId="{7241EA17-0DCF-4889-B444-2E968005B2AC}">
      <dgm:prSet/>
      <dgm:spPr/>
      <dgm:t>
        <a:bodyPr/>
        <a:lstStyle/>
        <a:p>
          <a:pPr latinLnBrk="1"/>
          <a:endParaRPr lang="ko-KR" altLang="en-US"/>
        </a:p>
      </dgm:t>
    </dgm:pt>
    <dgm:pt modelId="{631DB990-43EF-4096-BF31-74BFB4100F53}" type="sibTrans" cxnId="{7241EA17-0DCF-4889-B444-2E968005B2AC}">
      <dgm:prSet/>
      <dgm:spPr/>
      <dgm:t>
        <a:bodyPr/>
        <a:lstStyle/>
        <a:p>
          <a:pPr latinLnBrk="1"/>
          <a:endParaRPr lang="ko-KR" altLang="en-US"/>
        </a:p>
      </dgm:t>
    </dgm:pt>
    <dgm:pt modelId="{538A76BC-54D3-4C29-9212-53D65A5ED4CC}">
      <dgm:prSet phldrT="[텍스트]"/>
      <dgm:spPr/>
      <dgm:t>
        <a:bodyPr/>
        <a:lstStyle/>
        <a:p>
          <a:pPr latinLnBrk="1"/>
          <a:r>
            <a:rPr lang="en-US" altLang="ko-KR" dirty="0" err="1"/>
            <a:t>SliderUI</a:t>
          </a:r>
          <a:endParaRPr lang="en-US" altLang="ko-KR" dirty="0"/>
        </a:p>
        <a:p>
          <a:pPr latinLnBrk="1"/>
          <a:r>
            <a:rPr lang="en-US" altLang="ko-KR" dirty="0"/>
            <a:t>(</a:t>
          </a:r>
          <a:r>
            <a:rPr lang="en-US" altLang="ko-KR" dirty="0" err="1"/>
            <a:t>Jslider</a:t>
          </a:r>
          <a:r>
            <a:rPr lang="en-US" altLang="ko-KR" dirty="0"/>
            <a:t>)</a:t>
          </a:r>
          <a:endParaRPr lang="ko-KR" altLang="en-US" dirty="0"/>
        </a:p>
      </dgm:t>
    </dgm:pt>
    <dgm:pt modelId="{FA0A880E-E77C-4460-9087-06B9705A2201}" type="parTrans" cxnId="{988A1EE3-6A27-4A5E-A466-D7FBB434C09A}">
      <dgm:prSet/>
      <dgm:spPr/>
      <dgm:t>
        <a:bodyPr/>
        <a:lstStyle/>
        <a:p>
          <a:pPr latinLnBrk="1"/>
          <a:endParaRPr lang="ko-KR" altLang="en-US"/>
        </a:p>
      </dgm:t>
    </dgm:pt>
    <dgm:pt modelId="{A99B991E-340C-4869-9B80-2E3674B3CEE0}" type="sibTrans" cxnId="{988A1EE3-6A27-4A5E-A466-D7FBB434C09A}">
      <dgm:prSet/>
      <dgm:spPr/>
      <dgm:t>
        <a:bodyPr/>
        <a:lstStyle/>
        <a:p>
          <a:pPr latinLnBrk="1"/>
          <a:endParaRPr lang="ko-KR" altLang="en-US"/>
        </a:p>
      </dgm:t>
    </dgm:pt>
    <dgm:pt modelId="{0E1BA8FA-88CE-4F24-B8E4-9F954909230A}">
      <dgm:prSet phldrT="[텍스트]"/>
      <dgm:spPr/>
      <dgm:t>
        <a:bodyPr/>
        <a:lstStyle/>
        <a:p>
          <a:pPr latinLnBrk="1"/>
          <a:r>
            <a:rPr lang="en-US" altLang="ko-KR" dirty="0" err="1"/>
            <a:t>paintThumb</a:t>
          </a:r>
          <a:endParaRPr lang="en-US" altLang="ko-KR" dirty="0"/>
        </a:p>
        <a:p>
          <a:pPr latinLnBrk="1"/>
          <a:r>
            <a:rPr lang="en-US" altLang="ko-KR" dirty="0"/>
            <a:t>(</a:t>
          </a:r>
          <a:r>
            <a:rPr lang="en-US" altLang="ko-KR" dirty="0" err="1"/>
            <a:t>Fraphics</a:t>
          </a:r>
          <a:r>
            <a:rPr lang="en-US" altLang="ko-KR" dirty="0"/>
            <a:t>)</a:t>
          </a:r>
          <a:endParaRPr lang="ko-KR" altLang="en-US" dirty="0"/>
        </a:p>
      </dgm:t>
    </dgm:pt>
    <dgm:pt modelId="{6EC6EC47-344A-443E-8785-B7316A68EDC9}" type="parTrans" cxnId="{153481A5-2116-4EDD-9D4C-35813664C26D}">
      <dgm:prSet/>
      <dgm:spPr/>
      <dgm:t>
        <a:bodyPr/>
        <a:lstStyle/>
        <a:p>
          <a:pPr latinLnBrk="1"/>
          <a:endParaRPr lang="ko-KR" altLang="en-US"/>
        </a:p>
      </dgm:t>
    </dgm:pt>
    <dgm:pt modelId="{35BC81DF-213E-4E30-96D9-BD70522BB83F}" type="sibTrans" cxnId="{153481A5-2116-4EDD-9D4C-35813664C26D}">
      <dgm:prSet/>
      <dgm:spPr/>
      <dgm:t>
        <a:bodyPr/>
        <a:lstStyle/>
        <a:p>
          <a:pPr latinLnBrk="1"/>
          <a:endParaRPr lang="ko-KR" altLang="en-US"/>
        </a:p>
      </dgm:t>
    </dgm:pt>
    <dgm:pt modelId="{9EC4692E-F359-4FB6-8CAB-209E58603384}">
      <dgm:prSet phldrT="[텍스트]"/>
      <dgm:spPr/>
      <dgm:t>
        <a:bodyPr/>
        <a:lstStyle/>
        <a:p>
          <a:pPr latinLnBrk="1"/>
          <a:r>
            <a:rPr lang="en-US" altLang="ko-KR" dirty="0" err="1"/>
            <a:t>paintTrack</a:t>
          </a:r>
          <a:endParaRPr lang="en-US" altLang="ko-KR" dirty="0"/>
        </a:p>
        <a:p>
          <a:pPr latinLnBrk="1"/>
          <a:r>
            <a:rPr lang="en-US" altLang="ko-KR" dirty="0"/>
            <a:t>(Graphics)</a:t>
          </a:r>
          <a:endParaRPr lang="ko-KR" altLang="en-US" dirty="0"/>
        </a:p>
      </dgm:t>
    </dgm:pt>
    <dgm:pt modelId="{4F3C4189-9F78-4676-A61C-B1A23A5C4EDF}" type="parTrans" cxnId="{F7D45633-885B-47B3-9E8C-AD568AA1286A}">
      <dgm:prSet/>
      <dgm:spPr/>
      <dgm:t>
        <a:bodyPr/>
        <a:lstStyle/>
        <a:p>
          <a:pPr latinLnBrk="1"/>
          <a:endParaRPr lang="ko-KR" altLang="en-US"/>
        </a:p>
      </dgm:t>
    </dgm:pt>
    <dgm:pt modelId="{CC3328FB-0949-4FB7-8B30-5199840ADF29}" type="sibTrans" cxnId="{F7D45633-885B-47B3-9E8C-AD568AA1286A}">
      <dgm:prSet/>
      <dgm:spPr/>
      <dgm:t>
        <a:bodyPr/>
        <a:lstStyle/>
        <a:p>
          <a:pPr latinLnBrk="1"/>
          <a:endParaRPr lang="ko-KR" altLang="en-US"/>
        </a:p>
      </dgm:t>
    </dgm:pt>
    <dgm:pt modelId="{8E780DB5-CEF0-43FD-A7DD-0E233BC37E91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SongInfo</a:t>
          </a:r>
          <a:endParaRPr lang="ko-KR" altLang="en-US" dirty="0"/>
        </a:p>
      </dgm:t>
    </dgm:pt>
    <dgm:pt modelId="{05053DF8-019C-4B99-A7DF-581AA8B47D78}" type="parTrans" cxnId="{EA92A220-3665-499D-A064-9F5B223F6A45}">
      <dgm:prSet/>
      <dgm:spPr/>
      <dgm:t>
        <a:bodyPr/>
        <a:lstStyle/>
        <a:p>
          <a:pPr latinLnBrk="1"/>
          <a:endParaRPr lang="ko-KR" altLang="en-US"/>
        </a:p>
      </dgm:t>
    </dgm:pt>
    <dgm:pt modelId="{E5825461-971F-47C0-8625-3258180B1F88}" type="sibTrans" cxnId="{EA92A220-3665-499D-A064-9F5B223F6A45}">
      <dgm:prSet/>
      <dgm:spPr/>
      <dgm:t>
        <a:bodyPr/>
        <a:lstStyle/>
        <a:p>
          <a:pPr latinLnBrk="1"/>
          <a:endParaRPr lang="ko-KR" altLang="en-US"/>
        </a:p>
      </dgm:t>
    </dgm:pt>
    <dgm:pt modelId="{E15777EA-5B25-46B4-8394-7D361342DDBB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EncodeAction</a:t>
          </a:r>
          <a:r>
            <a:rPr lang="en-US" altLang="ko-KR" dirty="0"/>
            <a:t>&lt;class&gt;</a:t>
          </a:r>
          <a:endParaRPr lang="ko-KR" altLang="en-US" dirty="0"/>
        </a:p>
      </dgm:t>
    </dgm:pt>
    <dgm:pt modelId="{EDD8FC1E-3E94-454C-A91E-FC704C77D961}" type="parTrans" cxnId="{1F899BFA-4B78-41CB-9EE5-C3C2ACA5D517}">
      <dgm:prSet/>
      <dgm:spPr/>
      <dgm:t>
        <a:bodyPr/>
        <a:lstStyle/>
        <a:p>
          <a:pPr latinLnBrk="1"/>
          <a:endParaRPr lang="ko-KR" altLang="en-US"/>
        </a:p>
      </dgm:t>
    </dgm:pt>
    <dgm:pt modelId="{97CD66D5-2C4F-4C17-A31F-60B7B2A106E0}" type="sibTrans" cxnId="{1F899BFA-4B78-41CB-9EE5-C3C2ACA5D517}">
      <dgm:prSet/>
      <dgm:spPr/>
      <dgm:t>
        <a:bodyPr/>
        <a:lstStyle/>
        <a:p>
          <a:pPr latinLnBrk="1"/>
          <a:endParaRPr lang="ko-KR" altLang="en-US"/>
        </a:p>
      </dgm:t>
    </dgm:pt>
    <dgm:pt modelId="{CB36399A-2B06-4A9E-918A-762B833A7784}">
      <dgm:prSet phldrT="[텍스트]"/>
      <dgm:spPr/>
      <dgm:t>
        <a:bodyPr/>
        <a:lstStyle/>
        <a:p>
          <a:pPr latinLnBrk="1"/>
          <a:r>
            <a:rPr lang="en-US" altLang="ko-KR" dirty="0" err="1"/>
            <a:t>songInfo</a:t>
          </a:r>
          <a:endParaRPr lang="ko-KR" altLang="en-US" dirty="0"/>
        </a:p>
      </dgm:t>
    </dgm:pt>
    <dgm:pt modelId="{FAA644C7-0FBF-4A47-8095-83F3DF73F89B}" type="parTrans" cxnId="{433CEEF4-56B5-46B3-AF61-6DBD03CCCD65}">
      <dgm:prSet/>
      <dgm:spPr/>
      <dgm:t>
        <a:bodyPr/>
        <a:lstStyle/>
        <a:p>
          <a:pPr latinLnBrk="1"/>
          <a:endParaRPr lang="ko-KR" altLang="en-US"/>
        </a:p>
      </dgm:t>
    </dgm:pt>
    <dgm:pt modelId="{06037724-0319-45E2-9103-D6F4C83281E8}" type="sibTrans" cxnId="{433CEEF4-56B5-46B3-AF61-6DBD03CCCD65}">
      <dgm:prSet/>
      <dgm:spPr/>
      <dgm:t>
        <a:bodyPr/>
        <a:lstStyle/>
        <a:p>
          <a:pPr latinLnBrk="1"/>
          <a:endParaRPr lang="ko-KR" altLang="en-US"/>
        </a:p>
      </dgm:t>
    </dgm:pt>
    <dgm:pt modelId="{4AF27F55-01E1-4894-A699-4C88AB6D3EB2}">
      <dgm:prSet phldrT="[텍스트]"/>
      <dgm:spPr/>
      <dgm:t>
        <a:bodyPr/>
        <a:lstStyle/>
        <a:p>
          <a:pPr latinLnBrk="1"/>
          <a:r>
            <a:rPr lang="en-US" altLang="ko-KR" dirty="0" err="1"/>
            <a:t>getSongInfo</a:t>
          </a:r>
          <a:endParaRPr lang="en-US" altLang="ko-KR" dirty="0"/>
        </a:p>
        <a:p>
          <a:pPr latinLnBrk="1"/>
          <a:r>
            <a:rPr lang="en-US" altLang="ko-KR" dirty="0"/>
            <a:t>(</a:t>
          </a:r>
          <a:r>
            <a:rPr lang="en-US" altLang="ko-KR" dirty="0" err="1"/>
            <a:t>String,String</a:t>
          </a:r>
          <a:r>
            <a:rPr lang="en-US" altLang="ko-KR" dirty="0"/>
            <a:t>)</a:t>
          </a:r>
          <a:endParaRPr lang="ko-KR" altLang="en-US" dirty="0"/>
        </a:p>
      </dgm:t>
    </dgm:pt>
    <dgm:pt modelId="{E7A2AF2B-4950-4F2B-B0C5-6C6DFA9489E3}" type="parTrans" cxnId="{A8A0691D-EA07-40D9-A123-4328672C6CE1}">
      <dgm:prSet/>
      <dgm:spPr/>
      <dgm:t>
        <a:bodyPr/>
        <a:lstStyle/>
        <a:p>
          <a:pPr latinLnBrk="1"/>
          <a:endParaRPr lang="ko-KR" altLang="en-US"/>
        </a:p>
      </dgm:t>
    </dgm:pt>
    <dgm:pt modelId="{2C5E150C-87AA-42CD-A258-FBF3BD6192FA}" type="sibTrans" cxnId="{A8A0691D-EA07-40D9-A123-4328672C6CE1}">
      <dgm:prSet/>
      <dgm:spPr/>
      <dgm:t>
        <a:bodyPr/>
        <a:lstStyle/>
        <a:p>
          <a:pPr latinLnBrk="1"/>
          <a:endParaRPr lang="ko-KR" altLang="en-US"/>
        </a:p>
      </dgm:t>
    </dgm:pt>
    <dgm:pt modelId="{60C34627-8CA4-4FD5-BE41-140B8EB92D28}">
      <dgm:prSet phldrT="[텍스트]"/>
      <dgm:spPr/>
      <dgm:t>
        <a:bodyPr/>
        <a:lstStyle/>
        <a:p>
          <a:pPr latinLnBrk="1"/>
          <a:r>
            <a:rPr lang="en-US" altLang="ko-KR" dirty="0" err="1"/>
            <a:t>loadInfoPanel</a:t>
          </a:r>
          <a:endParaRPr lang="ko-KR" altLang="en-US" dirty="0"/>
        </a:p>
      </dgm:t>
    </dgm:pt>
    <dgm:pt modelId="{45EB4C99-D8D1-4F02-8183-FFE41CECC37C}" type="parTrans" cxnId="{8CABE05A-16ED-4415-BABC-E5C51805B945}">
      <dgm:prSet/>
      <dgm:spPr/>
      <dgm:t>
        <a:bodyPr/>
        <a:lstStyle/>
        <a:p>
          <a:pPr latinLnBrk="1"/>
          <a:endParaRPr lang="ko-KR" altLang="en-US"/>
        </a:p>
      </dgm:t>
    </dgm:pt>
    <dgm:pt modelId="{597130EF-C7C2-4EB8-9B60-5966DDB7103B}" type="sibTrans" cxnId="{8CABE05A-16ED-4415-BABC-E5C51805B945}">
      <dgm:prSet/>
      <dgm:spPr/>
      <dgm:t>
        <a:bodyPr/>
        <a:lstStyle/>
        <a:p>
          <a:pPr latinLnBrk="1"/>
          <a:endParaRPr lang="ko-KR" altLang="en-US"/>
        </a:p>
      </dgm:t>
    </dgm:pt>
    <dgm:pt modelId="{C2C60AA8-1CEA-4441-BC1A-6E303F9A9C60}">
      <dgm:prSet phldrT="[텍스트]"/>
      <dgm:spPr/>
      <dgm:t>
        <a:bodyPr/>
        <a:lstStyle/>
        <a:p>
          <a:pPr latinLnBrk="1"/>
          <a:r>
            <a:rPr lang="en-US" altLang="ko-KR" dirty="0" err="1"/>
            <a:t>singerName</a:t>
          </a:r>
          <a:endParaRPr lang="ko-KR" altLang="en-US" dirty="0"/>
        </a:p>
      </dgm:t>
    </dgm:pt>
    <dgm:pt modelId="{B30C7FD0-CA9B-46A0-9967-EEB5054EC5B8}" type="parTrans" cxnId="{5F4E9B42-EFE2-4B32-A776-50F2A4853322}">
      <dgm:prSet/>
      <dgm:spPr/>
      <dgm:t>
        <a:bodyPr/>
        <a:lstStyle/>
        <a:p>
          <a:pPr latinLnBrk="1"/>
          <a:endParaRPr lang="ko-KR" altLang="en-US"/>
        </a:p>
      </dgm:t>
    </dgm:pt>
    <dgm:pt modelId="{F50E6F0D-A719-4D3A-AF83-FA5E51503E5F}" type="sibTrans" cxnId="{5F4E9B42-EFE2-4B32-A776-50F2A4853322}">
      <dgm:prSet/>
      <dgm:spPr/>
      <dgm:t>
        <a:bodyPr/>
        <a:lstStyle/>
        <a:p>
          <a:pPr latinLnBrk="1"/>
          <a:endParaRPr lang="ko-KR" altLang="en-US"/>
        </a:p>
      </dgm:t>
    </dgm:pt>
    <dgm:pt modelId="{66BF1576-3473-4BA0-88A7-854B040390B4}">
      <dgm:prSet phldrT="[텍스트]"/>
      <dgm:spPr/>
      <dgm:t>
        <a:bodyPr/>
        <a:lstStyle/>
        <a:p>
          <a:pPr latinLnBrk="1"/>
          <a:r>
            <a:rPr lang="en-US" altLang="ko-KR" dirty="0" err="1"/>
            <a:t>songName</a:t>
          </a:r>
          <a:endParaRPr lang="ko-KR" altLang="en-US" dirty="0"/>
        </a:p>
      </dgm:t>
    </dgm:pt>
    <dgm:pt modelId="{C635278F-A33A-4EB1-9782-FCA4AFA268ED}" type="parTrans" cxnId="{B73445ED-179F-4085-8DD9-8D5A4C91DF4D}">
      <dgm:prSet/>
      <dgm:spPr/>
      <dgm:t>
        <a:bodyPr/>
        <a:lstStyle/>
        <a:p>
          <a:pPr latinLnBrk="1"/>
          <a:endParaRPr lang="ko-KR" altLang="en-US"/>
        </a:p>
      </dgm:t>
    </dgm:pt>
    <dgm:pt modelId="{F95C5F60-9E9C-4CAE-8CDC-AE7087693FB5}" type="sibTrans" cxnId="{B73445ED-179F-4085-8DD9-8D5A4C91DF4D}">
      <dgm:prSet/>
      <dgm:spPr/>
      <dgm:t>
        <a:bodyPr/>
        <a:lstStyle/>
        <a:p>
          <a:pPr latinLnBrk="1"/>
          <a:endParaRPr lang="ko-KR" altLang="en-US"/>
        </a:p>
      </dgm:t>
    </dgm:pt>
    <dgm:pt modelId="{B3347C0C-7E50-44CE-8B93-FCC2108F9F5E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VolumeBar</a:t>
          </a:r>
          <a:endParaRPr lang="ko-KR" altLang="en-US" dirty="0"/>
        </a:p>
      </dgm:t>
    </dgm:pt>
    <dgm:pt modelId="{20FA0DC0-ED91-475D-BF5F-6B36849373D8}" type="parTrans" cxnId="{7ACB5DC7-7B7C-4A8D-BF19-DED09026EE1A}">
      <dgm:prSet/>
      <dgm:spPr/>
      <dgm:t>
        <a:bodyPr/>
        <a:lstStyle/>
        <a:p>
          <a:pPr latinLnBrk="1"/>
          <a:endParaRPr lang="ko-KR" altLang="en-US"/>
        </a:p>
      </dgm:t>
    </dgm:pt>
    <dgm:pt modelId="{BB730CA7-5E70-4CD6-A5CC-34FE6CFE9B88}" type="sibTrans" cxnId="{7ACB5DC7-7B7C-4A8D-BF19-DED09026EE1A}">
      <dgm:prSet/>
      <dgm:spPr/>
      <dgm:t>
        <a:bodyPr/>
        <a:lstStyle/>
        <a:p>
          <a:pPr latinLnBrk="1"/>
          <a:endParaRPr lang="ko-KR" altLang="en-US"/>
        </a:p>
      </dgm:t>
    </dgm:pt>
    <dgm:pt modelId="{4BFEC6E2-F0FE-4CD4-AEE9-58FDF1D611DD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VolumeControl</a:t>
          </a:r>
          <a:endParaRPr lang="ko-KR" altLang="en-US" dirty="0"/>
        </a:p>
      </dgm:t>
    </dgm:pt>
    <dgm:pt modelId="{99C3526C-46DC-4479-A6B2-B75043A62CD5}" type="parTrans" cxnId="{22E30698-C384-4A20-9FE4-8D4F46C45F7E}">
      <dgm:prSet/>
      <dgm:spPr/>
      <dgm:t>
        <a:bodyPr/>
        <a:lstStyle/>
        <a:p>
          <a:pPr latinLnBrk="1"/>
          <a:endParaRPr lang="ko-KR" altLang="en-US"/>
        </a:p>
      </dgm:t>
    </dgm:pt>
    <dgm:pt modelId="{E3B9F6BE-D224-48FC-AD90-EF7EE10CE3F6}" type="sibTrans" cxnId="{22E30698-C384-4A20-9FE4-8D4F46C45F7E}">
      <dgm:prSet/>
      <dgm:spPr/>
      <dgm:t>
        <a:bodyPr/>
        <a:lstStyle/>
        <a:p>
          <a:pPr latinLnBrk="1"/>
          <a:endParaRPr lang="ko-KR" altLang="en-US"/>
        </a:p>
      </dgm:t>
    </dgm:pt>
    <dgm:pt modelId="{4590E192-81C6-4E7E-AE63-86043287C442}">
      <dgm:prSet phldrT="[텍스트]"/>
      <dgm:spPr/>
      <dgm:t>
        <a:bodyPr/>
        <a:lstStyle/>
        <a:p>
          <a:pPr latinLnBrk="1"/>
          <a:r>
            <a:rPr lang="en-US" altLang="ko-KR" dirty="0" err="1"/>
            <a:t>VolumeBar</a:t>
          </a:r>
          <a:endParaRPr lang="ko-KR" altLang="en-US" dirty="0"/>
        </a:p>
      </dgm:t>
    </dgm:pt>
    <dgm:pt modelId="{E01A4F40-C4B6-4B6A-B35D-1042B282C327}" type="parTrans" cxnId="{11FA1FB3-4CFD-4D43-BF14-65488D9BFE91}">
      <dgm:prSet/>
      <dgm:spPr/>
      <dgm:t>
        <a:bodyPr/>
        <a:lstStyle/>
        <a:p>
          <a:pPr latinLnBrk="1"/>
          <a:endParaRPr lang="ko-KR" altLang="en-US"/>
        </a:p>
      </dgm:t>
    </dgm:pt>
    <dgm:pt modelId="{486490B8-1A81-4CC4-B420-7366E6315169}" type="sibTrans" cxnId="{11FA1FB3-4CFD-4D43-BF14-65488D9BFE91}">
      <dgm:prSet/>
      <dgm:spPr/>
      <dgm:t>
        <a:bodyPr/>
        <a:lstStyle/>
        <a:p>
          <a:pPr latinLnBrk="1"/>
          <a:endParaRPr lang="ko-KR" altLang="en-US"/>
        </a:p>
      </dgm:t>
    </dgm:pt>
    <dgm:pt modelId="{FB671167-0455-4D96-AE7D-040368A7F124}">
      <dgm:prSet phldrT="[텍스트]"/>
      <dgm:spPr/>
      <dgm:t>
        <a:bodyPr/>
        <a:lstStyle/>
        <a:p>
          <a:pPr latinLnBrk="1"/>
          <a:r>
            <a:rPr lang="en-US" altLang="ko-KR" dirty="0" err="1"/>
            <a:t>getVolumeControl</a:t>
          </a:r>
          <a:endParaRPr lang="ko-KR" altLang="en-US" dirty="0"/>
        </a:p>
      </dgm:t>
    </dgm:pt>
    <dgm:pt modelId="{367513AC-C441-49B2-8E1B-3AB49A3C0DBB}" type="parTrans" cxnId="{D2247729-A7AD-4DD4-A412-E586DBC83820}">
      <dgm:prSet/>
      <dgm:spPr/>
      <dgm:t>
        <a:bodyPr/>
        <a:lstStyle/>
        <a:p>
          <a:pPr latinLnBrk="1"/>
          <a:endParaRPr lang="ko-KR" altLang="en-US"/>
        </a:p>
      </dgm:t>
    </dgm:pt>
    <dgm:pt modelId="{F75C45C8-BD0A-4CC2-9BCE-CC1BB517A169}" type="sibTrans" cxnId="{D2247729-A7AD-4DD4-A412-E586DBC83820}">
      <dgm:prSet/>
      <dgm:spPr/>
      <dgm:t>
        <a:bodyPr/>
        <a:lstStyle/>
        <a:p>
          <a:pPr latinLnBrk="1"/>
          <a:endParaRPr lang="ko-KR" altLang="en-US"/>
        </a:p>
      </dgm:t>
    </dgm:pt>
    <dgm:pt modelId="{D66A82F3-10E9-4ED1-9B06-DD8DFC6558E8}" type="pres">
      <dgm:prSet presAssocID="{B07F207B-057A-43A9-B19B-AB61C894AF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400349F-E266-4C3A-95FA-C405A0333DEB}" type="pres">
      <dgm:prSet presAssocID="{3202852C-106D-423B-A8A8-F72E068FF939}" presName="hierRoot1" presStyleCnt="0">
        <dgm:presLayoutVars>
          <dgm:hierBranch val="init"/>
        </dgm:presLayoutVars>
      </dgm:prSet>
      <dgm:spPr/>
    </dgm:pt>
    <dgm:pt modelId="{6D08403D-C904-487A-80EC-98E9151AA2F7}" type="pres">
      <dgm:prSet presAssocID="{3202852C-106D-423B-A8A8-F72E068FF939}" presName="rootComposite1" presStyleCnt="0"/>
      <dgm:spPr/>
    </dgm:pt>
    <dgm:pt modelId="{62A3066B-55FC-4380-919C-67EECFA1046F}" type="pres">
      <dgm:prSet presAssocID="{3202852C-106D-423B-A8A8-F72E068FF939}" presName="rootText1" presStyleLbl="node0" presStyleIdx="0" presStyleCnt="1" custScaleX="129155" custScaleY="103243" custLinFactNeighborX="37279" custLinFactNeighborY="-6445">
        <dgm:presLayoutVars>
          <dgm:chPref val="3"/>
        </dgm:presLayoutVars>
      </dgm:prSet>
      <dgm:spPr/>
    </dgm:pt>
    <dgm:pt modelId="{96AFFF02-40DC-46CD-B572-547AFC9900CA}" type="pres">
      <dgm:prSet presAssocID="{3202852C-106D-423B-A8A8-F72E068FF939}" presName="rootConnector1" presStyleLbl="node1" presStyleIdx="0" presStyleCnt="0"/>
      <dgm:spPr/>
    </dgm:pt>
    <dgm:pt modelId="{B683ACDE-7863-469C-8A3D-775DEA275CFE}" type="pres">
      <dgm:prSet presAssocID="{3202852C-106D-423B-A8A8-F72E068FF939}" presName="hierChild2" presStyleCnt="0"/>
      <dgm:spPr/>
    </dgm:pt>
    <dgm:pt modelId="{815D5213-B6BB-411E-BA0C-D1BD6F3ACA00}" type="pres">
      <dgm:prSet presAssocID="{8F9F70B9-EF43-4C6C-ABED-8344801EE19B}" presName="Name37" presStyleLbl="parChTrans1D2" presStyleIdx="0" presStyleCnt="4"/>
      <dgm:spPr/>
    </dgm:pt>
    <dgm:pt modelId="{28BA0D3D-17F4-49BB-8E3F-9073E1AD75C9}" type="pres">
      <dgm:prSet presAssocID="{B4F72187-F1DA-4723-8083-3DBA3BA67B27}" presName="hierRoot2" presStyleCnt="0">
        <dgm:presLayoutVars>
          <dgm:hierBranch val="init"/>
        </dgm:presLayoutVars>
      </dgm:prSet>
      <dgm:spPr/>
    </dgm:pt>
    <dgm:pt modelId="{88C815FB-1A0E-426E-99CB-30E69391E68E}" type="pres">
      <dgm:prSet presAssocID="{B4F72187-F1DA-4723-8083-3DBA3BA67B27}" presName="rootComposite" presStyleCnt="0"/>
      <dgm:spPr/>
    </dgm:pt>
    <dgm:pt modelId="{DAACC2B1-CFCA-4ABB-B8F2-CE6DAF6A8A63}" type="pres">
      <dgm:prSet presAssocID="{B4F72187-F1DA-4723-8083-3DBA3BA67B27}" presName="rootText" presStyleLbl="node2" presStyleIdx="0" presStyleCnt="4" custScaleX="129155" custScaleY="103243" custLinFactX="-100000" custLinFactNeighborX="-116589" custLinFactNeighborY="19769">
        <dgm:presLayoutVars>
          <dgm:chPref val="3"/>
        </dgm:presLayoutVars>
      </dgm:prSet>
      <dgm:spPr/>
    </dgm:pt>
    <dgm:pt modelId="{1D825909-5F74-475E-A3FA-E9B4773CAC2E}" type="pres">
      <dgm:prSet presAssocID="{B4F72187-F1DA-4723-8083-3DBA3BA67B27}" presName="rootConnector" presStyleLbl="node2" presStyleIdx="0" presStyleCnt="4"/>
      <dgm:spPr/>
    </dgm:pt>
    <dgm:pt modelId="{051AA7AD-E541-4E7D-990E-CCBE0B6FB214}" type="pres">
      <dgm:prSet presAssocID="{B4F72187-F1DA-4723-8083-3DBA3BA67B27}" presName="hierChild4" presStyleCnt="0"/>
      <dgm:spPr/>
    </dgm:pt>
    <dgm:pt modelId="{8F62510E-433C-48AB-B35A-4D87AC1EE11B}" type="pres">
      <dgm:prSet presAssocID="{AD927302-6DB9-4069-AA9A-1ADD09DF0CA4}" presName="Name37" presStyleLbl="parChTrans1D3" presStyleIdx="0" presStyleCnt="5"/>
      <dgm:spPr/>
    </dgm:pt>
    <dgm:pt modelId="{C33CD587-B551-40F9-BD40-CFD13A11D912}" type="pres">
      <dgm:prSet presAssocID="{3A966DE9-12C6-430C-8F1A-70DE7A00C0E5}" presName="hierRoot2" presStyleCnt="0">
        <dgm:presLayoutVars>
          <dgm:hierBranch val="init"/>
        </dgm:presLayoutVars>
      </dgm:prSet>
      <dgm:spPr/>
    </dgm:pt>
    <dgm:pt modelId="{CF709F1F-C5AE-42EE-8517-8AEE497B0F20}" type="pres">
      <dgm:prSet presAssocID="{3A966DE9-12C6-430C-8F1A-70DE7A00C0E5}" presName="rootComposite" presStyleCnt="0"/>
      <dgm:spPr/>
    </dgm:pt>
    <dgm:pt modelId="{1551DAD2-9E18-4AFF-8BFE-20CB56349A8F}" type="pres">
      <dgm:prSet presAssocID="{3A966DE9-12C6-430C-8F1A-70DE7A00C0E5}" presName="rootText" presStyleLbl="node3" presStyleIdx="0" presStyleCnt="5" custScaleX="129155" custScaleY="103243" custLinFactX="-100000" custLinFactNeighborX="-116589" custLinFactNeighborY="19769">
        <dgm:presLayoutVars>
          <dgm:chPref val="3"/>
        </dgm:presLayoutVars>
      </dgm:prSet>
      <dgm:spPr/>
    </dgm:pt>
    <dgm:pt modelId="{2BE17737-EAA2-49D1-BCF6-EC5AB805A900}" type="pres">
      <dgm:prSet presAssocID="{3A966DE9-12C6-430C-8F1A-70DE7A00C0E5}" presName="rootConnector" presStyleLbl="node3" presStyleIdx="0" presStyleCnt="5"/>
      <dgm:spPr/>
    </dgm:pt>
    <dgm:pt modelId="{3A0DCDA7-D273-4395-A09A-F76240D77B97}" type="pres">
      <dgm:prSet presAssocID="{3A966DE9-12C6-430C-8F1A-70DE7A00C0E5}" presName="hierChild4" presStyleCnt="0"/>
      <dgm:spPr/>
    </dgm:pt>
    <dgm:pt modelId="{5C291241-9F15-4B68-9BED-20A09749C948}" type="pres">
      <dgm:prSet presAssocID="{42F55B23-C580-4AEF-B098-CAFB8F6E8C0A}" presName="Name37" presStyleLbl="parChTrans1D4" presStyleIdx="0" presStyleCnt="13"/>
      <dgm:spPr/>
    </dgm:pt>
    <dgm:pt modelId="{5C7B1D20-4568-46A4-81BC-2503D8BC871A}" type="pres">
      <dgm:prSet presAssocID="{57C4A17C-8B74-4493-A27D-9C4D40A6EF65}" presName="hierRoot2" presStyleCnt="0">
        <dgm:presLayoutVars>
          <dgm:hierBranch val="init"/>
        </dgm:presLayoutVars>
      </dgm:prSet>
      <dgm:spPr/>
    </dgm:pt>
    <dgm:pt modelId="{2F847ABE-8EE9-4472-B69D-568F97328F29}" type="pres">
      <dgm:prSet presAssocID="{57C4A17C-8B74-4493-A27D-9C4D40A6EF65}" presName="rootComposite" presStyleCnt="0"/>
      <dgm:spPr/>
    </dgm:pt>
    <dgm:pt modelId="{AD6DC218-7471-4514-B5BC-2436E6E890DE}" type="pres">
      <dgm:prSet presAssocID="{57C4A17C-8B74-4493-A27D-9C4D40A6EF65}" presName="rootText" presStyleLbl="node4" presStyleIdx="0" presStyleCnt="13" custScaleX="129155" custScaleY="103243" custLinFactX="-100000" custLinFactNeighborX="-116589">
        <dgm:presLayoutVars>
          <dgm:chPref val="3"/>
        </dgm:presLayoutVars>
      </dgm:prSet>
      <dgm:spPr/>
    </dgm:pt>
    <dgm:pt modelId="{4D1BE084-6E31-4E70-BAE0-9F03A225D84E}" type="pres">
      <dgm:prSet presAssocID="{57C4A17C-8B74-4493-A27D-9C4D40A6EF65}" presName="rootConnector" presStyleLbl="node4" presStyleIdx="0" presStyleCnt="13"/>
      <dgm:spPr/>
    </dgm:pt>
    <dgm:pt modelId="{7E4FD859-9DA1-496D-BB10-D009BAE979D4}" type="pres">
      <dgm:prSet presAssocID="{57C4A17C-8B74-4493-A27D-9C4D40A6EF65}" presName="hierChild4" presStyleCnt="0"/>
      <dgm:spPr/>
    </dgm:pt>
    <dgm:pt modelId="{DF9AB83E-0DF6-4507-97F8-720C6E65D0BE}" type="pres">
      <dgm:prSet presAssocID="{57C4A17C-8B74-4493-A27D-9C4D40A6EF65}" presName="hierChild5" presStyleCnt="0"/>
      <dgm:spPr/>
    </dgm:pt>
    <dgm:pt modelId="{36B0548A-9469-4C44-8957-784BA078BE98}" type="pres">
      <dgm:prSet presAssocID="{F56BA35A-F659-4228-8F75-56926DAC7BBF}" presName="Name37" presStyleLbl="parChTrans1D4" presStyleIdx="1" presStyleCnt="13"/>
      <dgm:spPr/>
    </dgm:pt>
    <dgm:pt modelId="{7DF24AFB-4BEA-4361-A74B-1253CE12F6DC}" type="pres">
      <dgm:prSet presAssocID="{3AEBAB71-EFB7-4514-B617-22F1A3D4EECB}" presName="hierRoot2" presStyleCnt="0">
        <dgm:presLayoutVars>
          <dgm:hierBranch val="init"/>
        </dgm:presLayoutVars>
      </dgm:prSet>
      <dgm:spPr/>
    </dgm:pt>
    <dgm:pt modelId="{120F1B74-BBC0-4DF6-8700-09418760EF96}" type="pres">
      <dgm:prSet presAssocID="{3AEBAB71-EFB7-4514-B617-22F1A3D4EECB}" presName="rootComposite" presStyleCnt="0"/>
      <dgm:spPr/>
    </dgm:pt>
    <dgm:pt modelId="{7FFCF17C-7F7D-4836-823E-2181BA27573C}" type="pres">
      <dgm:prSet presAssocID="{3AEBAB71-EFB7-4514-B617-22F1A3D4EECB}" presName="rootText" presStyleLbl="node4" presStyleIdx="1" presStyleCnt="13" custScaleX="129155" custScaleY="103243" custLinFactX="-100000" custLinFactNeighborX="-116589">
        <dgm:presLayoutVars>
          <dgm:chPref val="3"/>
        </dgm:presLayoutVars>
      </dgm:prSet>
      <dgm:spPr/>
    </dgm:pt>
    <dgm:pt modelId="{C1EEA0A2-D44A-4D70-B478-FF6B3F9641F1}" type="pres">
      <dgm:prSet presAssocID="{3AEBAB71-EFB7-4514-B617-22F1A3D4EECB}" presName="rootConnector" presStyleLbl="node4" presStyleIdx="1" presStyleCnt="13"/>
      <dgm:spPr/>
    </dgm:pt>
    <dgm:pt modelId="{E8F516E9-1010-4467-A0A6-ABB348496463}" type="pres">
      <dgm:prSet presAssocID="{3AEBAB71-EFB7-4514-B617-22F1A3D4EECB}" presName="hierChild4" presStyleCnt="0"/>
      <dgm:spPr/>
    </dgm:pt>
    <dgm:pt modelId="{6BF85D5C-5FF5-468A-BCCD-E44887382ABE}" type="pres">
      <dgm:prSet presAssocID="{3AEBAB71-EFB7-4514-B617-22F1A3D4EECB}" presName="hierChild5" presStyleCnt="0"/>
      <dgm:spPr/>
    </dgm:pt>
    <dgm:pt modelId="{837DD665-A743-40FA-B35D-64161CC78013}" type="pres">
      <dgm:prSet presAssocID="{3A966DE9-12C6-430C-8F1A-70DE7A00C0E5}" presName="hierChild5" presStyleCnt="0"/>
      <dgm:spPr/>
    </dgm:pt>
    <dgm:pt modelId="{3A669E7F-3305-4D73-93C3-DBC665DA4988}" type="pres">
      <dgm:prSet presAssocID="{B4F72187-F1DA-4723-8083-3DBA3BA67B27}" presName="hierChild5" presStyleCnt="0"/>
      <dgm:spPr/>
    </dgm:pt>
    <dgm:pt modelId="{26119AFD-8068-492B-91ED-6FCF0D7A8011}" type="pres">
      <dgm:prSet presAssocID="{B3CB8A6F-4303-4399-AC6D-C9916C5BCB75}" presName="Name37" presStyleLbl="parChTrans1D2" presStyleIdx="1" presStyleCnt="4"/>
      <dgm:spPr/>
    </dgm:pt>
    <dgm:pt modelId="{C0BB8C7C-166F-4E3B-93E0-D031DC64ED39}" type="pres">
      <dgm:prSet presAssocID="{4421276B-AE2E-4DBB-AFF0-7638A67ED238}" presName="hierRoot2" presStyleCnt="0">
        <dgm:presLayoutVars>
          <dgm:hierBranch val="init"/>
        </dgm:presLayoutVars>
      </dgm:prSet>
      <dgm:spPr/>
    </dgm:pt>
    <dgm:pt modelId="{857056BA-C6F7-43ED-9A9B-CC4FB89494D2}" type="pres">
      <dgm:prSet presAssocID="{4421276B-AE2E-4DBB-AFF0-7638A67ED238}" presName="rootComposite" presStyleCnt="0"/>
      <dgm:spPr/>
    </dgm:pt>
    <dgm:pt modelId="{6930F478-F83C-4A80-A613-BC7736222F14}" type="pres">
      <dgm:prSet presAssocID="{4421276B-AE2E-4DBB-AFF0-7638A67ED238}" presName="rootText" presStyleLbl="node2" presStyleIdx="1" presStyleCnt="4" custScaleX="129155" custScaleY="103243" custLinFactX="-66084" custLinFactNeighborX="-100000" custLinFactNeighborY="19769">
        <dgm:presLayoutVars>
          <dgm:chPref val="3"/>
        </dgm:presLayoutVars>
      </dgm:prSet>
      <dgm:spPr/>
    </dgm:pt>
    <dgm:pt modelId="{9218B1EA-CDC7-438D-A7DB-7361DAF979FE}" type="pres">
      <dgm:prSet presAssocID="{4421276B-AE2E-4DBB-AFF0-7638A67ED238}" presName="rootConnector" presStyleLbl="node2" presStyleIdx="1" presStyleCnt="4"/>
      <dgm:spPr/>
    </dgm:pt>
    <dgm:pt modelId="{4DBFEBD5-F1A2-4289-A903-AFBE47B3BD57}" type="pres">
      <dgm:prSet presAssocID="{4421276B-AE2E-4DBB-AFF0-7638A67ED238}" presName="hierChild4" presStyleCnt="0"/>
      <dgm:spPr/>
    </dgm:pt>
    <dgm:pt modelId="{B6C6B3D6-E507-420B-9851-8C7B7D8E2ECC}" type="pres">
      <dgm:prSet presAssocID="{966DCB71-FC4C-4CBB-80F0-9F934300F888}" presName="Name37" presStyleLbl="parChTrans1D3" presStyleIdx="1" presStyleCnt="5"/>
      <dgm:spPr/>
    </dgm:pt>
    <dgm:pt modelId="{A6ADC400-4222-4482-811C-274E174E6FE9}" type="pres">
      <dgm:prSet presAssocID="{6D9F0D77-AC83-44FE-B93C-99689F75A347}" presName="hierRoot2" presStyleCnt="0">
        <dgm:presLayoutVars>
          <dgm:hierBranch val="init"/>
        </dgm:presLayoutVars>
      </dgm:prSet>
      <dgm:spPr/>
    </dgm:pt>
    <dgm:pt modelId="{FDE6CF02-A7B0-4D36-9A80-6877DA18A00E}" type="pres">
      <dgm:prSet presAssocID="{6D9F0D77-AC83-44FE-B93C-99689F75A347}" presName="rootComposite" presStyleCnt="0"/>
      <dgm:spPr/>
    </dgm:pt>
    <dgm:pt modelId="{AE9E17E4-CA9F-4AB3-B312-BD330ECB1061}" type="pres">
      <dgm:prSet presAssocID="{6D9F0D77-AC83-44FE-B93C-99689F75A347}" presName="rootText" presStyleLbl="node3" presStyleIdx="1" presStyleCnt="5" custScaleX="129155" custScaleY="103243" custLinFactX="-66084" custLinFactNeighborX="-100000">
        <dgm:presLayoutVars>
          <dgm:chPref val="3"/>
        </dgm:presLayoutVars>
      </dgm:prSet>
      <dgm:spPr/>
    </dgm:pt>
    <dgm:pt modelId="{983BDBB3-59C5-49A3-BA12-5611473DD4FB}" type="pres">
      <dgm:prSet presAssocID="{6D9F0D77-AC83-44FE-B93C-99689F75A347}" presName="rootConnector" presStyleLbl="node3" presStyleIdx="1" presStyleCnt="5"/>
      <dgm:spPr/>
    </dgm:pt>
    <dgm:pt modelId="{785540E2-6289-4363-B1B0-A38A64CEFF17}" type="pres">
      <dgm:prSet presAssocID="{6D9F0D77-AC83-44FE-B93C-99689F75A347}" presName="hierChild4" presStyleCnt="0"/>
      <dgm:spPr/>
    </dgm:pt>
    <dgm:pt modelId="{86A7DDA9-90B6-4448-8758-C715D7174890}" type="pres">
      <dgm:prSet presAssocID="{FA0A880E-E77C-4460-9087-06B9705A2201}" presName="Name37" presStyleLbl="parChTrans1D4" presStyleIdx="2" presStyleCnt="13"/>
      <dgm:spPr/>
    </dgm:pt>
    <dgm:pt modelId="{A207626F-8D4E-4886-AE87-D86110B0AF59}" type="pres">
      <dgm:prSet presAssocID="{538A76BC-54D3-4C29-9212-53D65A5ED4CC}" presName="hierRoot2" presStyleCnt="0">
        <dgm:presLayoutVars>
          <dgm:hierBranch val="init"/>
        </dgm:presLayoutVars>
      </dgm:prSet>
      <dgm:spPr/>
    </dgm:pt>
    <dgm:pt modelId="{BD5E6DE9-1087-4404-B971-72A4E9C87ADD}" type="pres">
      <dgm:prSet presAssocID="{538A76BC-54D3-4C29-9212-53D65A5ED4CC}" presName="rootComposite" presStyleCnt="0"/>
      <dgm:spPr/>
    </dgm:pt>
    <dgm:pt modelId="{E7E69581-68A7-4779-8C6B-DD409D20637B}" type="pres">
      <dgm:prSet presAssocID="{538A76BC-54D3-4C29-9212-53D65A5ED4CC}" presName="rootText" presStyleLbl="node4" presStyleIdx="2" presStyleCnt="13" custScaleX="129155" custScaleY="103243" custLinFactX="-66084" custLinFactNeighborX="-100000">
        <dgm:presLayoutVars>
          <dgm:chPref val="3"/>
        </dgm:presLayoutVars>
      </dgm:prSet>
      <dgm:spPr/>
    </dgm:pt>
    <dgm:pt modelId="{A414BB34-8049-4660-A9BF-009C8EFC367C}" type="pres">
      <dgm:prSet presAssocID="{538A76BC-54D3-4C29-9212-53D65A5ED4CC}" presName="rootConnector" presStyleLbl="node4" presStyleIdx="2" presStyleCnt="13"/>
      <dgm:spPr/>
    </dgm:pt>
    <dgm:pt modelId="{49AABB84-EBA0-40C5-B7B3-4D360491038D}" type="pres">
      <dgm:prSet presAssocID="{538A76BC-54D3-4C29-9212-53D65A5ED4CC}" presName="hierChild4" presStyleCnt="0"/>
      <dgm:spPr/>
    </dgm:pt>
    <dgm:pt modelId="{410D31FD-0BA6-406F-A677-74B16D7A0ECE}" type="pres">
      <dgm:prSet presAssocID="{538A76BC-54D3-4C29-9212-53D65A5ED4CC}" presName="hierChild5" presStyleCnt="0"/>
      <dgm:spPr/>
    </dgm:pt>
    <dgm:pt modelId="{499BAED6-37B8-41B5-AB04-B5BE54F3AF91}" type="pres">
      <dgm:prSet presAssocID="{6EC6EC47-344A-443E-8785-B7316A68EDC9}" presName="Name37" presStyleLbl="parChTrans1D4" presStyleIdx="3" presStyleCnt="13"/>
      <dgm:spPr/>
    </dgm:pt>
    <dgm:pt modelId="{9253154A-DE13-45A0-BE37-905E23B36771}" type="pres">
      <dgm:prSet presAssocID="{0E1BA8FA-88CE-4F24-B8E4-9F954909230A}" presName="hierRoot2" presStyleCnt="0">
        <dgm:presLayoutVars>
          <dgm:hierBranch val="init"/>
        </dgm:presLayoutVars>
      </dgm:prSet>
      <dgm:spPr/>
    </dgm:pt>
    <dgm:pt modelId="{BF573F13-B9B8-45EF-94A0-8503BA0FDD2B}" type="pres">
      <dgm:prSet presAssocID="{0E1BA8FA-88CE-4F24-B8E4-9F954909230A}" presName="rootComposite" presStyleCnt="0"/>
      <dgm:spPr/>
    </dgm:pt>
    <dgm:pt modelId="{77719B09-36F7-427B-B6A7-BAB9090B1171}" type="pres">
      <dgm:prSet presAssocID="{0E1BA8FA-88CE-4F24-B8E4-9F954909230A}" presName="rootText" presStyleLbl="node4" presStyleIdx="3" presStyleCnt="13" custScaleX="129155" custScaleY="103243" custLinFactX="-66084" custLinFactNeighborX="-100000">
        <dgm:presLayoutVars>
          <dgm:chPref val="3"/>
        </dgm:presLayoutVars>
      </dgm:prSet>
      <dgm:spPr/>
    </dgm:pt>
    <dgm:pt modelId="{DDEF5FC7-0B72-4A79-B899-8634DE7F111A}" type="pres">
      <dgm:prSet presAssocID="{0E1BA8FA-88CE-4F24-B8E4-9F954909230A}" presName="rootConnector" presStyleLbl="node4" presStyleIdx="3" presStyleCnt="13"/>
      <dgm:spPr/>
    </dgm:pt>
    <dgm:pt modelId="{6FAF7D0A-9602-474D-A239-D5A850F0EE99}" type="pres">
      <dgm:prSet presAssocID="{0E1BA8FA-88CE-4F24-B8E4-9F954909230A}" presName="hierChild4" presStyleCnt="0"/>
      <dgm:spPr/>
    </dgm:pt>
    <dgm:pt modelId="{5FF694A1-A429-460B-B12B-38D666B29338}" type="pres">
      <dgm:prSet presAssocID="{0E1BA8FA-88CE-4F24-B8E4-9F954909230A}" presName="hierChild5" presStyleCnt="0"/>
      <dgm:spPr/>
    </dgm:pt>
    <dgm:pt modelId="{5FB8B380-2838-4BCA-83AF-1147D6A1FBF3}" type="pres">
      <dgm:prSet presAssocID="{4F3C4189-9F78-4676-A61C-B1A23A5C4EDF}" presName="Name37" presStyleLbl="parChTrans1D4" presStyleIdx="4" presStyleCnt="13"/>
      <dgm:spPr/>
    </dgm:pt>
    <dgm:pt modelId="{EC642ADC-6CBD-4392-9E97-27CE09E4DD2B}" type="pres">
      <dgm:prSet presAssocID="{9EC4692E-F359-4FB6-8CAB-209E58603384}" presName="hierRoot2" presStyleCnt="0">
        <dgm:presLayoutVars>
          <dgm:hierBranch val="init"/>
        </dgm:presLayoutVars>
      </dgm:prSet>
      <dgm:spPr/>
    </dgm:pt>
    <dgm:pt modelId="{3061307D-4643-40E8-AB36-EBC5F8B7FF16}" type="pres">
      <dgm:prSet presAssocID="{9EC4692E-F359-4FB6-8CAB-209E58603384}" presName="rootComposite" presStyleCnt="0"/>
      <dgm:spPr/>
    </dgm:pt>
    <dgm:pt modelId="{71128C56-C07D-4096-9C99-D4DA2F6FFD34}" type="pres">
      <dgm:prSet presAssocID="{9EC4692E-F359-4FB6-8CAB-209E58603384}" presName="rootText" presStyleLbl="node4" presStyleIdx="4" presStyleCnt="13" custScaleX="129155" custScaleY="103243" custLinFactX="-66084" custLinFactNeighborX="-100000">
        <dgm:presLayoutVars>
          <dgm:chPref val="3"/>
        </dgm:presLayoutVars>
      </dgm:prSet>
      <dgm:spPr/>
    </dgm:pt>
    <dgm:pt modelId="{9342B304-AE3B-40B6-A210-3D2F7A58D88D}" type="pres">
      <dgm:prSet presAssocID="{9EC4692E-F359-4FB6-8CAB-209E58603384}" presName="rootConnector" presStyleLbl="node4" presStyleIdx="4" presStyleCnt="13"/>
      <dgm:spPr/>
    </dgm:pt>
    <dgm:pt modelId="{0D97239B-F2DB-4CBD-BCE7-883049DA103E}" type="pres">
      <dgm:prSet presAssocID="{9EC4692E-F359-4FB6-8CAB-209E58603384}" presName="hierChild4" presStyleCnt="0"/>
      <dgm:spPr/>
    </dgm:pt>
    <dgm:pt modelId="{28AA5A85-B3CE-43BF-9E73-93B931F50830}" type="pres">
      <dgm:prSet presAssocID="{9EC4692E-F359-4FB6-8CAB-209E58603384}" presName="hierChild5" presStyleCnt="0"/>
      <dgm:spPr/>
    </dgm:pt>
    <dgm:pt modelId="{FE06F878-F1CB-4BDD-AAC7-F01164EF2DC4}" type="pres">
      <dgm:prSet presAssocID="{6D9F0D77-AC83-44FE-B93C-99689F75A347}" presName="hierChild5" presStyleCnt="0"/>
      <dgm:spPr/>
    </dgm:pt>
    <dgm:pt modelId="{96EF3C15-4DC7-446A-BB79-770C1796A9D1}" type="pres">
      <dgm:prSet presAssocID="{4421276B-AE2E-4DBB-AFF0-7638A67ED238}" presName="hierChild5" presStyleCnt="0"/>
      <dgm:spPr/>
    </dgm:pt>
    <dgm:pt modelId="{DB88425C-3DDC-4138-98F6-D1B706C65ABA}" type="pres">
      <dgm:prSet presAssocID="{05E811A0-62D8-4E98-AAB7-D86B74126635}" presName="Name37" presStyleLbl="parChTrans1D2" presStyleIdx="2" presStyleCnt="4"/>
      <dgm:spPr/>
    </dgm:pt>
    <dgm:pt modelId="{4F8F793C-B6D8-458C-BB1B-AEA6AA498585}" type="pres">
      <dgm:prSet presAssocID="{730514D1-35FF-4DC9-9EEC-7341519459C7}" presName="hierRoot2" presStyleCnt="0">
        <dgm:presLayoutVars>
          <dgm:hierBranch val="init"/>
        </dgm:presLayoutVars>
      </dgm:prSet>
      <dgm:spPr/>
    </dgm:pt>
    <dgm:pt modelId="{953C6E54-9752-469F-B83B-8CC110570044}" type="pres">
      <dgm:prSet presAssocID="{730514D1-35FF-4DC9-9EEC-7341519459C7}" presName="rootComposite" presStyleCnt="0"/>
      <dgm:spPr/>
    </dgm:pt>
    <dgm:pt modelId="{B4DDE8AC-E3EC-423B-903F-8555AAE2E098}" type="pres">
      <dgm:prSet presAssocID="{730514D1-35FF-4DC9-9EEC-7341519459C7}" presName="rootText" presStyleLbl="node2" presStyleIdx="2" presStyleCnt="4" custScaleX="129155" custScaleY="103243" custLinFactNeighborY="43373">
        <dgm:presLayoutVars>
          <dgm:chPref val="3"/>
        </dgm:presLayoutVars>
      </dgm:prSet>
      <dgm:spPr/>
    </dgm:pt>
    <dgm:pt modelId="{38474145-55E0-44E6-98E3-8562107C1208}" type="pres">
      <dgm:prSet presAssocID="{730514D1-35FF-4DC9-9EEC-7341519459C7}" presName="rootConnector" presStyleLbl="node2" presStyleIdx="2" presStyleCnt="4"/>
      <dgm:spPr/>
    </dgm:pt>
    <dgm:pt modelId="{43DE54B7-B7DD-4468-BDF5-0D307A605603}" type="pres">
      <dgm:prSet presAssocID="{730514D1-35FF-4DC9-9EEC-7341519459C7}" presName="hierChild4" presStyleCnt="0"/>
      <dgm:spPr/>
    </dgm:pt>
    <dgm:pt modelId="{EC0DE23B-9C63-4F17-A0C2-B13AA3BA8CE2}" type="pres">
      <dgm:prSet presAssocID="{05053DF8-019C-4B99-A7DF-581AA8B47D78}" presName="Name37" presStyleLbl="parChTrans1D3" presStyleIdx="2" presStyleCnt="5"/>
      <dgm:spPr/>
    </dgm:pt>
    <dgm:pt modelId="{CB295E45-B1ED-48BB-A4A9-4C9DAF858B30}" type="pres">
      <dgm:prSet presAssocID="{8E780DB5-CEF0-43FD-A7DD-0E233BC37E91}" presName="hierRoot2" presStyleCnt="0">
        <dgm:presLayoutVars>
          <dgm:hierBranch val="init"/>
        </dgm:presLayoutVars>
      </dgm:prSet>
      <dgm:spPr/>
    </dgm:pt>
    <dgm:pt modelId="{7DD5A219-09B6-4F1B-A984-1555846FD417}" type="pres">
      <dgm:prSet presAssocID="{8E780DB5-CEF0-43FD-A7DD-0E233BC37E91}" presName="rootComposite" presStyleCnt="0"/>
      <dgm:spPr/>
    </dgm:pt>
    <dgm:pt modelId="{86C83DD8-AB79-4594-9F8B-B8E6F05D63BF}" type="pres">
      <dgm:prSet presAssocID="{8E780DB5-CEF0-43FD-A7DD-0E233BC37E91}" presName="rootText" presStyleLbl="node3" presStyleIdx="2" presStyleCnt="5" custScaleX="129155" custScaleY="103243" custLinFactNeighborY="71214">
        <dgm:presLayoutVars>
          <dgm:chPref val="3"/>
        </dgm:presLayoutVars>
      </dgm:prSet>
      <dgm:spPr/>
    </dgm:pt>
    <dgm:pt modelId="{E192EAA9-8F62-4DC3-8E4A-1E15D13BB985}" type="pres">
      <dgm:prSet presAssocID="{8E780DB5-CEF0-43FD-A7DD-0E233BC37E91}" presName="rootConnector" presStyleLbl="node3" presStyleIdx="2" presStyleCnt="5"/>
      <dgm:spPr/>
    </dgm:pt>
    <dgm:pt modelId="{A6747E44-587D-464C-BD95-29E0253F3953}" type="pres">
      <dgm:prSet presAssocID="{8E780DB5-CEF0-43FD-A7DD-0E233BC37E91}" presName="hierChild4" presStyleCnt="0"/>
      <dgm:spPr/>
    </dgm:pt>
    <dgm:pt modelId="{39C5D09C-1ECC-49BD-9A69-EF1F2459B0D7}" type="pres">
      <dgm:prSet presAssocID="{EDD8FC1E-3E94-454C-A91E-FC704C77D961}" presName="Name37" presStyleLbl="parChTrans1D4" presStyleIdx="5" presStyleCnt="13"/>
      <dgm:spPr/>
    </dgm:pt>
    <dgm:pt modelId="{A8753596-EFF3-4306-87A8-A5C9536F8647}" type="pres">
      <dgm:prSet presAssocID="{E15777EA-5B25-46B4-8394-7D361342DDBB}" presName="hierRoot2" presStyleCnt="0">
        <dgm:presLayoutVars>
          <dgm:hierBranch val="init"/>
        </dgm:presLayoutVars>
      </dgm:prSet>
      <dgm:spPr/>
    </dgm:pt>
    <dgm:pt modelId="{D379DDB6-2B49-48D5-81DD-3F2A5BCDC074}" type="pres">
      <dgm:prSet presAssocID="{E15777EA-5B25-46B4-8394-7D361342DDBB}" presName="rootComposite" presStyleCnt="0"/>
      <dgm:spPr/>
    </dgm:pt>
    <dgm:pt modelId="{1646A2EF-BC12-4C72-9D78-55EBC43E79D0}" type="pres">
      <dgm:prSet presAssocID="{E15777EA-5B25-46B4-8394-7D361342DDBB}" presName="rootText" presStyleLbl="node4" presStyleIdx="5" presStyleCnt="13" custScaleX="129155" custScaleY="103243" custLinFactX="65942" custLinFactNeighborX="100000" custLinFactNeighborY="11065">
        <dgm:presLayoutVars>
          <dgm:chPref val="3"/>
        </dgm:presLayoutVars>
      </dgm:prSet>
      <dgm:spPr/>
    </dgm:pt>
    <dgm:pt modelId="{427C6AE4-E7C9-4FEF-B314-4059467F6D15}" type="pres">
      <dgm:prSet presAssocID="{E15777EA-5B25-46B4-8394-7D361342DDBB}" presName="rootConnector" presStyleLbl="node4" presStyleIdx="5" presStyleCnt="13"/>
      <dgm:spPr/>
    </dgm:pt>
    <dgm:pt modelId="{2761C6B4-6CA1-4AFD-912B-0349EB14558D}" type="pres">
      <dgm:prSet presAssocID="{E15777EA-5B25-46B4-8394-7D361342DDBB}" presName="hierChild4" presStyleCnt="0"/>
      <dgm:spPr/>
    </dgm:pt>
    <dgm:pt modelId="{C9AE2726-23A2-45EC-8228-AB6D247F0EDA}" type="pres">
      <dgm:prSet presAssocID="{E15777EA-5B25-46B4-8394-7D361342DDBB}" presName="hierChild5" presStyleCnt="0"/>
      <dgm:spPr/>
    </dgm:pt>
    <dgm:pt modelId="{3F999C72-F099-4850-9DD9-5C4108728FA6}" type="pres">
      <dgm:prSet presAssocID="{FAA644C7-0FBF-4A47-8095-83F3DF73F89B}" presName="Name37" presStyleLbl="parChTrans1D4" presStyleIdx="6" presStyleCnt="13"/>
      <dgm:spPr/>
    </dgm:pt>
    <dgm:pt modelId="{32A3D561-D5CD-4A5E-96D9-61D2BF9B9108}" type="pres">
      <dgm:prSet presAssocID="{CB36399A-2B06-4A9E-918A-762B833A7784}" presName="hierRoot2" presStyleCnt="0">
        <dgm:presLayoutVars>
          <dgm:hierBranch val="init"/>
        </dgm:presLayoutVars>
      </dgm:prSet>
      <dgm:spPr/>
    </dgm:pt>
    <dgm:pt modelId="{76EDDA3D-1311-4A0D-AA63-EBB53EEDEC5D}" type="pres">
      <dgm:prSet presAssocID="{CB36399A-2B06-4A9E-918A-762B833A7784}" presName="rootComposite" presStyleCnt="0"/>
      <dgm:spPr/>
    </dgm:pt>
    <dgm:pt modelId="{0589068A-626C-4583-86D1-0A276D85C03F}" type="pres">
      <dgm:prSet presAssocID="{CB36399A-2B06-4A9E-918A-762B833A7784}" presName="rootText" presStyleLbl="node4" presStyleIdx="6" presStyleCnt="13" custScaleX="129155" custScaleY="103243" custLinFactNeighborY="-56922">
        <dgm:presLayoutVars>
          <dgm:chPref val="3"/>
        </dgm:presLayoutVars>
      </dgm:prSet>
      <dgm:spPr/>
    </dgm:pt>
    <dgm:pt modelId="{E36A6917-386D-40FD-AE48-7EAE6CE94666}" type="pres">
      <dgm:prSet presAssocID="{CB36399A-2B06-4A9E-918A-762B833A7784}" presName="rootConnector" presStyleLbl="node4" presStyleIdx="6" presStyleCnt="13"/>
      <dgm:spPr/>
    </dgm:pt>
    <dgm:pt modelId="{E9B221F2-693C-4AF4-9336-EAE7DFC4BD9B}" type="pres">
      <dgm:prSet presAssocID="{CB36399A-2B06-4A9E-918A-762B833A7784}" presName="hierChild4" presStyleCnt="0"/>
      <dgm:spPr/>
    </dgm:pt>
    <dgm:pt modelId="{5F169967-C203-45B3-B3F2-1630AAEC66B6}" type="pres">
      <dgm:prSet presAssocID="{CB36399A-2B06-4A9E-918A-762B833A7784}" presName="hierChild5" presStyleCnt="0"/>
      <dgm:spPr/>
    </dgm:pt>
    <dgm:pt modelId="{68086BBD-F303-47C5-B2B0-50A4216E19FD}" type="pres">
      <dgm:prSet presAssocID="{E7A2AF2B-4950-4F2B-B0C5-6C6DFA9489E3}" presName="Name37" presStyleLbl="parChTrans1D4" presStyleIdx="7" presStyleCnt="13"/>
      <dgm:spPr/>
    </dgm:pt>
    <dgm:pt modelId="{49436489-4D4F-4699-928F-2A4B3F27AD59}" type="pres">
      <dgm:prSet presAssocID="{4AF27F55-01E1-4894-A699-4C88AB6D3EB2}" presName="hierRoot2" presStyleCnt="0">
        <dgm:presLayoutVars>
          <dgm:hierBranch val="init"/>
        </dgm:presLayoutVars>
      </dgm:prSet>
      <dgm:spPr/>
    </dgm:pt>
    <dgm:pt modelId="{D7A85A3D-29B8-4679-AABD-6A71A47DFFFE}" type="pres">
      <dgm:prSet presAssocID="{4AF27F55-01E1-4894-A699-4C88AB6D3EB2}" presName="rootComposite" presStyleCnt="0"/>
      <dgm:spPr/>
    </dgm:pt>
    <dgm:pt modelId="{5D1C86DB-7BF1-49A8-B30B-25478F99A6D2}" type="pres">
      <dgm:prSet presAssocID="{4AF27F55-01E1-4894-A699-4C88AB6D3EB2}" presName="rootText" presStyleLbl="node4" presStyleIdx="7" presStyleCnt="13" custScaleX="129155" custScaleY="103243" custLinFactX="65942" custLinFactY="-11312" custLinFactNeighborX="100000" custLinFactNeighborY="-100000">
        <dgm:presLayoutVars>
          <dgm:chPref val="3"/>
        </dgm:presLayoutVars>
      </dgm:prSet>
      <dgm:spPr/>
    </dgm:pt>
    <dgm:pt modelId="{96AA2B87-0FD1-4B73-8C00-C567D7E79D69}" type="pres">
      <dgm:prSet presAssocID="{4AF27F55-01E1-4894-A699-4C88AB6D3EB2}" presName="rootConnector" presStyleLbl="node4" presStyleIdx="7" presStyleCnt="13"/>
      <dgm:spPr/>
    </dgm:pt>
    <dgm:pt modelId="{A7A3DC2E-0BD4-4E05-AD2A-9B02AF2A7BE5}" type="pres">
      <dgm:prSet presAssocID="{4AF27F55-01E1-4894-A699-4C88AB6D3EB2}" presName="hierChild4" presStyleCnt="0"/>
      <dgm:spPr/>
    </dgm:pt>
    <dgm:pt modelId="{3FDD40C3-A638-4099-8E9C-066870EBDB64}" type="pres">
      <dgm:prSet presAssocID="{4AF27F55-01E1-4894-A699-4C88AB6D3EB2}" presName="hierChild5" presStyleCnt="0"/>
      <dgm:spPr/>
    </dgm:pt>
    <dgm:pt modelId="{4C105559-E970-4D49-9F70-1E95A8EC39A3}" type="pres">
      <dgm:prSet presAssocID="{45EB4C99-D8D1-4F02-8183-FFE41CECC37C}" presName="Name37" presStyleLbl="parChTrans1D4" presStyleIdx="8" presStyleCnt="13"/>
      <dgm:spPr/>
    </dgm:pt>
    <dgm:pt modelId="{52C6AD71-79F1-4FF5-86DB-68094903A082}" type="pres">
      <dgm:prSet presAssocID="{60C34627-8CA4-4FD5-BE41-140B8EB92D28}" presName="hierRoot2" presStyleCnt="0">
        <dgm:presLayoutVars>
          <dgm:hierBranch val="init"/>
        </dgm:presLayoutVars>
      </dgm:prSet>
      <dgm:spPr/>
    </dgm:pt>
    <dgm:pt modelId="{3FEDA44C-B490-4A36-887F-5CC753BB8803}" type="pres">
      <dgm:prSet presAssocID="{60C34627-8CA4-4FD5-BE41-140B8EB92D28}" presName="rootComposite" presStyleCnt="0"/>
      <dgm:spPr/>
    </dgm:pt>
    <dgm:pt modelId="{E4872ACF-9503-40AA-B744-E2C82E42BC5F}" type="pres">
      <dgm:prSet presAssocID="{60C34627-8CA4-4FD5-BE41-140B8EB92D28}" presName="rootText" presStyleLbl="node4" presStyleIdx="8" presStyleCnt="13" custScaleX="129155" custScaleY="103243" custLinFactY="-48219" custLinFactNeighborY="-100000">
        <dgm:presLayoutVars>
          <dgm:chPref val="3"/>
        </dgm:presLayoutVars>
      </dgm:prSet>
      <dgm:spPr/>
    </dgm:pt>
    <dgm:pt modelId="{A8ADA8FC-3F41-40F3-A17D-14F527D68E6D}" type="pres">
      <dgm:prSet presAssocID="{60C34627-8CA4-4FD5-BE41-140B8EB92D28}" presName="rootConnector" presStyleLbl="node4" presStyleIdx="8" presStyleCnt="13"/>
      <dgm:spPr/>
    </dgm:pt>
    <dgm:pt modelId="{586C711B-1B2A-4A5B-A4A0-904971E28353}" type="pres">
      <dgm:prSet presAssocID="{60C34627-8CA4-4FD5-BE41-140B8EB92D28}" presName="hierChild4" presStyleCnt="0"/>
      <dgm:spPr/>
    </dgm:pt>
    <dgm:pt modelId="{0E128F4B-B961-4CC2-A13D-93718EB0530C}" type="pres">
      <dgm:prSet presAssocID="{60C34627-8CA4-4FD5-BE41-140B8EB92D28}" presName="hierChild5" presStyleCnt="0"/>
      <dgm:spPr/>
    </dgm:pt>
    <dgm:pt modelId="{14415DF2-90A9-4442-BCE8-D5DD8B16AC7C}" type="pres">
      <dgm:prSet presAssocID="{B30C7FD0-CA9B-46A0-9967-EEB5054EC5B8}" presName="Name37" presStyleLbl="parChTrans1D4" presStyleIdx="9" presStyleCnt="13"/>
      <dgm:spPr/>
    </dgm:pt>
    <dgm:pt modelId="{95596481-757D-4861-B094-1A08FF655943}" type="pres">
      <dgm:prSet presAssocID="{C2C60AA8-1CEA-4441-BC1A-6E303F9A9C60}" presName="hierRoot2" presStyleCnt="0">
        <dgm:presLayoutVars>
          <dgm:hierBranch val="init"/>
        </dgm:presLayoutVars>
      </dgm:prSet>
      <dgm:spPr/>
    </dgm:pt>
    <dgm:pt modelId="{017268D0-06A3-40E2-AF6E-9EA745E7821E}" type="pres">
      <dgm:prSet presAssocID="{C2C60AA8-1CEA-4441-BC1A-6E303F9A9C60}" presName="rootComposite" presStyleCnt="0"/>
      <dgm:spPr/>
    </dgm:pt>
    <dgm:pt modelId="{5C5EF1B0-2055-480A-AAF4-40233C31A75C}" type="pres">
      <dgm:prSet presAssocID="{C2C60AA8-1CEA-4441-BC1A-6E303F9A9C60}" presName="rootText" presStyleLbl="node4" presStyleIdx="9" presStyleCnt="13" custScaleX="129155" custScaleY="103243" custLinFactX="65942" custLinFactY="-51635" custLinFactNeighborX="100000" custLinFactNeighborY="-100000">
        <dgm:presLayoutVars>
          <dgm:chPref val="3"/>
        </dgm:presLayoutVars>
      </dgm:prSet>
      <dgm:spPr/>
    </dgm:pt>
    <dgm:pt modelId="{16FAA686-A47D-45F5-A356-C1E84BBB37B2}" type="pres">
      <dgm:prSet presAssocID="{C2C60AA8-1CEA-4441-BC1A-6E303F9A9C60}" presName="rootConnector" presStyleLbl="node4" presStyleIdx="9" presStyleCnt="13"/>
      <dgm:spPr/>
    </dgm:pt>
    <dgm:pt modelId="{3877029F-47CA-48F9-8C2E-91C63450D42F}" type="pres">
      <dgm:prSet presAssocID="{C2C60AA8-1CEA-4441-BC1A-6E303F9A9C60}" presName="hierChild4" presStyleCnt="0"/>
      <dgm:spPr/>
    </dgm:pt>
    <dgm:pt modelId="{377E70C6-6AB0-4A28-A92B-3391340EEEBD}" type="pres">
      <dgm:prSet presAssocID="{C2C60AA8-1CEA-4441-BC1A-6E303F9A9C60}" presName="hierChild5" presStyleCnt="0"/>
      <dgm:spPr/>
    </dgm:pt>
    <dgm:pt modelId="{B98ABBB8-59CC-4B61-9EF6-481254077B13}" type="pres">
      <dgm:prSet presAssocID="{C635278F-A33A-4EB1-9782-FCA4AFA268ED}" presName="Name37" presStyleLbl="parChTrans1D4" presStyleIdx="10" presStyleCnt="13"/>
      <dgm:spPr/>
    </dgm:pt>
    <dgm:pt modelId="{DAFDC493-8EF7-4D35-AE10-CA370042FF90}" type="pres">
      <dgm:prSet presAssocID="{66BF1576-3473-4BA0-88A7-854B040390B4}" presName="hierRoot2" presStyleCnt="0">
        <dgm:presLayoutVars>
          <dgm:hierBranch val="init"/>
        </dgm:presLayoutVars>
      </dgm:prSet>
      <dgm:spPr/>
    </dgm:pt>
    <dgm:pt modelId="{B5AD66C6-905C-4A57-BA97-4DD84EDDB0B5}" type="pres">
      <dgm:prSet presAssocID="{66BF1576-3473-4BA0-88A7-854B040390B4}" presName="rootComposite" presStyleCnt="0"/>
      <dgm:spPr/>
    </dgm:pt>
    <dgm:pt modelId="{0F359059-7E86-443D-9614-B409B70D21ED}" type="pres">
      <dgm:prSet presAssocID="{66BF1576-3473-4BA0-88A7-854B040390B4}" presName="rootText" presStyleLbl="node4" presStyleIdx="10" presStyleCnt="13" custScaleX="129155" custScaleY="103243" custLinFactY="-77357" custLinFactNeighborY="-100000">
        <dgm:presLayoutVars>
          <dgm:chPref val="3"/>
        </dgm:presLayoutVars>
      </dgm:prSet>
      <dgm:spPr/>
    </dgm:pt>
    <dgm:pt modelId="{CE9DB492-F627-4E3A-86AC-119D6EF5AA1D}" type="pres">
      <dgm:prSet presAssocID="{66BF1576-3473-4BA0-88A7-854B040390B4}" presName="rootConnector" presStyleLbl="node4" presStyleIdx="10" presStyleCnt="13"/>
      <dgm:spPr/>
    </dgm:pt>
    <dgm:pt modelId="{B204FA10-24D8-4740-A02F-B7FAE6C8236B}" type="pres">
      <dgm:prSet presAssocID="{66BF1576-3473-4BA0-88A7-854B040390B4}" presName="hierChild4" presStyleCnt="0"/>
      <dgm:spPr/>
    </dgm:pt>
    <dgm:pt modelId="{89978D5A-25E6-4572-AA7C-7BC8ECB8FB16}" type="pres">
      <dgm:prSet presAssocID="{66BF1576-3473-4BA0-88A7-854B040390B4}" presName="hierChild5" presStyleCnt="0"/>
      <dgm:spPr/>
    </dgm:pt>
    <dgm:pt modelId="{ECE00002-DC47-463A-8022-47C67B0EAF5D}" type="pres">
      <dgm:prSet presAssocID="{8E780DB5-CEF0-43FD-A7DD-0E233BC37E91}" presName="hierChild5" presStyleCnt="0"/>
      <dgm:spPr/>
    </dgm:pt>
    <dgm:pt modelId="{6779C135-E632-4B90-8B60-9C0BA249C375}" type="pres">
      <dgm:prSet presAssocID="{730514D1-35FF-4DC9-9EEC-7341519459C7}" presName="hierChild5" presStyleCnt="0"/>
      <dgm:spPr/>
    </dgm:pt>
    <dgm:pt modelId="{CC1D82E6-6BCD-4D93-B2E0-FCA245EC7B10}" type="pres">
      <dgm:prSet presAssocID="{C5948E47-F4F9-413D-A927-9DF803B15206}" presName="Name37" presStyleLbl="parChTrans1D2" presStyleIdx="3" presStyleCnt="4"/>
      <dgm:spPr/>
    </dgm:pt>
    <dgm:pt modelId="{FEFCA7C7-EE18-45E5-B6CB-B3FE135DB125}" type="pres">
      <dgm:prSet presAssocID="{D19180BA-DD5F-430E-8415-6173FFC92F0D}" presName="hierRoot2" presStyleCnt="0">
        <dgm:presLayoutVars>
          <dgm:hierBranch val="init"/>
        </dgm:presLayoutVars>
      </dgm:prSet>
      <dgm:spPr/>
    </dgm:pt>
    <dgm:pt modelId="{CD650F71-6EAA-43C6-9412-297B676DC35D}" type="pres">
      <dgm:prSet presAssocID="{D19180BA-DD5F-430E-8415-6173FFC92F0D}" presName="rootComposite" presStyleCnt="0"/>
      <dgm:spPr/>
    </dgm:pt>
    <dgm:pt modelId="{6B726CBD-F65C-4630-AD12-CBE33C313545}" type="pres">
      <dgm:prSet presAssocID="{D19180BA-DD5F-430E-8415-6173FFC92F0D}" presName="rootText" presStyleLbl="node2" presStyleIdx="3" presStyleCnt="4" custScaleX="129155" custScaleY="103243" custLinFactX="100000" custLinFactNeighborX="186519" custLinFactNeighborY="11065">
        <dgm:presLayoutVars>
          <dgm:chPref val="3"/>
        </dgm:presLayoutVars>
      </dgm:prSet>
      <dgm:spPr/>
    </dgm:pt>
    <dgm:pt modelId="{43F498CB-0D95-4561-B749-234830A3AD79}" type="pres">
      <dgm:prSet presAssocID="{D19180BA-DD5F-430E-8415-6173FFC92F0D}" presName="rootConnector" presStyleLbl="node2" presStyleIdx="3" presStyleCnt="4"/>
      <dgm:spPr/>
    </dgm:pt>
    <dgm:pt modelId="{897ADF57-CA90-4811-AFCA-2C016F69C115}" type="pres">
      <dgm:prSet presAssocID="{D19180BA-DD5F-430E-8415-6173FFC92F0D}" presName="hierChild4" presStyleCnt="0"/>
      <dgm:spPr/>
    </dgm:pt>
    <dgm:pt modelId="{705CCA9D-2E3A-45A2-96F2-CE69A5D05122}" type="pres">
      <dgm:prSet presAssocID="{20FA0DC0-ED91-475D-BF5F-6B36849373D8}" presName="Name37" presStyleLbl="parChTrans1D3" presStyleIdx="3" presStyleCnt="5"/>
      <dgm:spPr/>
    </dgm:pt>
    <dgm:pt modelId="{77C4139E-C13D-4621-9F2F-63D8043AD5DA}" type="pres">
      <dgm:prSet presAssocID="{B3347C0C-7E50-44CE-8B93-FCC2108F9F5E}" presName="hierRoot2" presStyleCnt="0">
        <dgm:presLayoutVars>
          <dgm:hierBranch val="init"/>
        </dgm:presLayoutVars>
      </dgm:prSet>
      <dgm:spPr/>
    </dgm:pt>
    <dgm:pt modelId="{366356F3-47E2-42A8-9500-6EC4BCC2FA11}" type="pres">
      <dgm:prSet presAssocID="{B3347C0C-7E50-44CE-8B93-FCC2108F9F5E}" presName="rootComposite" presStyleCnt="0"/>
      <dgm:spPr/>
    </dgm:pt>
    <dgm:pt modelId="{C7F127DC-C088-409D-BF8B-EEEAF3CE3C1F}" type="pres">
      <dgm:prSet presAssocID="{B3347C0C-7E50-44CE-8B93-FCC2108F9F5E}" presName="rootText" presStyleLbl="node3" presStyleIdx="3" presStyleCnt="5" custScaleX="129155" custScaleY="103243" custLinFactX="100000" custLinFactNeighborX="186519" custLinFactNeighborY="11065">
        <dgm:presLayoutVars>
          <dgm:chPref val="3"/>
        </dgm:presLayoutVars>
      </dgm:prSet>
      <dgm:spPr/>
    </dgm:pt>
    <dgm:pt modelId="{882EA7B8-61F4-4036-B74F-00CF85620F08}" type="pres">
      <dgm:prSet presAssocID="{B3347C0C-7E50-44CE-8B93-FCC2108F9F5E}" presName="rootConnector" presStyleLbl="node3" presStyleIdx="3" presStyleCnt="5"/>
      <dgm:spPr/>
    </dgm:pt>
    <dgm:pt modelId="{C8D5ADFB-6599-4312-A69E-36CA64AAB91A}" type="pres">
      <dgm:prSet presAssocID="{B3347C0C-7E50-44CE-8B93-FCC2108F9F5E}" presName="hierChild4" presStyleCnt="0"/>
      <dgm:spPr/>
    </dgm:pt>
    <dgm:pt modelId="{605E59D1-B45E-4ABC-A261-3657EF3C9A1C}" type="pres">
      <dgm:prSet presAssocID="{E01A4F40-C4B6-4B6A-B35D-1042B282C327}" presName="Name37" presStyleLbl="parChTrans1D4" presStyleIdx="11" presStyleCnt="13"/>
      <dgm:spPr/>
    </dgm:pt>
    <dgm:pt modelId="{2625FB5B-4E4C-4216-BD9E-04A112826189}" type="pres">
      <dgm:prSet presAssocID="{4590E192-81C6-4E7E-AE63-86043287C442}" presName="hierRoot2" presStyleCnt="0">
        <dgm:presLayoutVars>
          <dgm:hierBranch val="init"/>
        </dgm:presLayoutVars>
      </dgm:prSet>
      <dgm:spPr/>
    </dgm:pt>
    <dgm:pt modelId="{7B0D8357-3544-4DAE-8C65-E644B54A9794}" type="pres">
      <dgm:prSet presAssocID="{4590E192-81C6-4E7E-AE63-86043287C442}" presName="rootComposite" presStyleCnt="0"/>
      <dgm:spPr/>
    </dgm:pt>
    <dgm:pt modelId="{60A00576-2BAD-4E67-9177-F72A99DF86EB}" type="pres">
      <dgm:prSet presAssocID="{4590E192-81C6-4E7E-AE63-86043287C442}" presName="rootText" presStyleLbl="node4" presStyleIdx="11" presStyleCnt="13" custScaleX="129155" custScaleY="103243" custLinFactX="100000" custLinFactNeighborX="186519" custLinFactNeighborY="11065">
        <dgm:presLayoutVars>
          <dgm:chPref val="3"/>
        </dgm:presLayoutVars>
      </dgm:prSet>
      <dgm:spPr/>
    </dgm:pt>
    <dgm:pt modelId="{47858B0D-18DC-4992-8AA6-D7EBABBAD6F8}" type="pres">
      <dgm:prSet presAssocID="{4590E192-81C6-4E7E-AE63-86043287C442}" presName="rootConnector" presStyleLbl="node4" presStyleIdx="11" presStyleCnt="13"/>
      <dgm:spPr/>
    </dgm:pt>
    <dgm:pt modelId="{884DEA2D-0D51-4AFB-ABE9-65D148E54459}" type="pres">
      <dgm:prSet presAssocID="{4590E192-81C6-4E7E-AE63-86043287C442}" presName="hierChild4" presStyleCnt="0"/>
      <dgm:spPr/>
    </dgm:pt>
    <dgm:pt modelId="{79871184-0380-49E2-A54C-E5C664600270}" type="pres">
      <dgm:prSet presAssocID="{4590E192-81C6-4E7E-AE63-86043287C442}" presName="hierChild5" presStyleCnt="0"/>
      <dgm:spPr/>
    </dgm:pt>
    <dgm:pt modelId="{BA1179BC-73F5-4384-8DCD-F1776279CDBC}" type="pres">
      <dgm:prSet presAssocID="{B3347C0C-7E50-44CE-8B93-FCC2108F9F5E}" presName="hierChild5" presStyleCnt="0"/>
      <dgm:spPr/>
    </dgm:pt>
    <dgm:pt modelId="{7A3B710D-35CD-4915-8F71-502AD5971345}" type="pres">
      <dgm:prSet presAssocID="{99C3526C-46DC-4479-A6B2-B75043A62CD5}" presName="Name37" presStyleLbl="parChTrans1D3" presStyleIdx="4" presStyleCnt="5"/>
      <dgm:spPr/>
    </dgm:pt>
    <dgm:pt modelId="{9D76DCC7-6EB8-4FF2-AFA6-18B0A9AC133B}" type="pres">
      <dgm:prSet presAssocID="{4BFEC6E2-F0FE-4CD4-AEE9-58FDF1D611DD}" presName="hierRoot2" presStyleCnt="0">
        <dgm:presLayoutVars>
          <dgm:hierBranch val="init"/>
        </dgm:presLayoutVars>
      </dgm:prSet>
      <dgm:spPr/>
    </dgm:pt>
    <dgm:pt modelId="{175C1AD1-2326-47E1-889C-BFCF5EA907DE}" type="pres">
      <dgm:prSet presAssocID="{4BFEC6E2-F0FE-4CD4-AEE9-58FDF1D611DD}" presName="rootComposite" presStyleCnt="0"/>
      <dgm:spPr/>
    </dgm:pt>
    <dgm:pt modelId="{60399D81-2FB2-442C-B628-C41AD34F7B13}" type="pres">
      <dgm:prSet presAssocID="{4BFEC6E2-F0FE-4CD4-AEE9-58FDF1D611DD}" presName="rootText" presStyleLbl="node3" presStyleIdx="4" presStyleCnt="5" custScaleX="129155" custScaleY="103243" custLinFactX="100000" custLinFactNeighborX="186519" custLinFactNeighborY="11065">
        <dgm:presLayoutVars>
          <dgm:chPref val="3"/>
        </dgm:presLayoutVars>
      </dgm:prSet>
      <dgm:spPr/>
    </dgm:pt>
    <dgm:pt modelId="{A35AFE5B-879D-42E4-8442-F9CBC0E2C792}" type="pres">
      <dgm:prSet presAssocID="{4BFEC6E2-F0FE-4CD4-AEE9-58FDF1D611DD}" presName="rootConnector" presStyleLbl="node3" presStyleIdx="4" presStyleCnt="5"/>
      <dgm:spPr/>
    </dgm:pt>
    <dgm:pt modelId="{50F0911F-6783-46D4-B3B8-1B7185EC52F6}" type="pres">
      <dgm:prSet presAssocID="{4BFEC6E2-F0FE-4CD4-AEE9-58FDF1D611DD}" presName="hierChild4" presStyleCnt="0"/>
      <dgm:spPr/>
    </dgm:pt>
    <dgm:pt modelId="{FE55786A-07B4-434D-9523-0B33C0D62F57}" type="pres">
      <dgm:prSet presAssocID="{367513AC-C441-49B2-8E1B-3AB49A3C0DBB}" presName="Name37" presStyleLbl="parChTrans1D4" presStyleIdx="12" presStyleCnt="13"/>
      <dgm:spPr/>
    </dgm:pt>
    <dgm:pt modelId="{26822BFF-0A04-404B-929A-6CD1F359FE06}" type="pres">
      <dgm:prSet presAssocID="{FB671167-0455-4D96-AE7D-040368A7F124}" presName="hierRoot2" presStyleCnt="0">
        <dgm:presLayoutVars>
          <dgm:hierBranch val="init"/>
        </dgm:presLayoutVars>
      </dgm:prSet>
      <dgm:spPr/>
    </dgm:pt>
    <dgm:pt modelId="{370D5AA5-B5A4-4CC0-B933-38DE4752B0A7}" type="pres">
      <dgm:prSet presAssocID="{FB671167-0455-4D96-AE7D-040368A7F124}" presName="rootComposite" presStyleCnt="0"/>
      <dgm:spPr/>
    </dgm:pt>
    <dgm:pt modelId="{95CCEBBE-9D43-4D59-A52F-76E3C2EEBA86}" type="pres">
      <dgm:prSet presAssocID="{FB671167-0455-4D96-AE7D-040368A7F124}" presName="rootText" presStyleLbl="node4" presStyleIdx="12" presStyleCnt="13" custScaleX="129155" custScaleY="103243" custLinFactX="100000" custLinFactNeighborX="186519" custLinFactNeighborY="11065">
        <dgm:presLayoutVars>
          <dgm:chPref val="3"/>
        </dgm:presLayoutVars>
      </dgm:prSet>
      <dgm:spPr/>
    </dgm:pt>
    <dgm:pt modelId="{125EEB95-7B04-422D-8F3E-93353272CD96}" type="pres">
      <dgm:prSet presAssocID="{FB671167-0455-4D96-AE7D-040368A7F124}" presName="rootConnector" presStyleLbl="node4" presStyleIdx="12" presStyleCnt="13"/>
      <dgm:spPr/>
    </dgm:pt>
    <dgm:pt modelId="{75E9148D-F4C1-4BAF-9B05-D90CC13F59FA}" type="pres">
      <dgm:prSet presAssocID="{FB671167-0455-4D96-AE7D-040368A7F124}" presName="hierChild4" presStyleCnt="0"/>
      <dgm:spPr/>
    </dgm:pt>
    <dgm:pt modelId="{AC63789D-BBBE-4A50-B34C-E9ABEEDF55C1}" type="pres">
      <dgm:prSet presAssocID="{FB671167-0455-4D96-AE7D-040368A7F124}" presName="hierChild5" presStyleCnt="0"/>
      <dgm:spPr/>
    </dgm:pt>
    <dgm:pt modelId="{81EC47E4-3F09-4119-9120-A47995CE2B74}" type="pres">
      <dgm:prSet presAssocID="{4BFEC6E2-F0FE-4CD4-AEE9-58FDF1D611DD}" presName="hierChild5" presStyleCnt="0"/>
      <dgm:spPr/>
    </dgm:pt>
    <dgm:pt modelId="{A2E9BFA6-D7FF-4401-B07F-9F3AC519F6D9}" type="pres">
      <dgm:prSet presAssocID="{D19180BA-DD5F-430E-8415-6173FFC92F0D}" presName="hierChild5" presStyleCnt="0"/>
      <dgm:spPr/>
    </dgm:pt>
    <dgm:pt modelId="{8D307BC1-FC20-457D-BBC9-910700592ECC}" type="pres">
      <dgm:prSet presAssocID="{3202852C-106D-423B-A8A8-F72E068FF939}" presName="hierChild3" presStyleCnt="0"/>
      <dgm:spPr/>
    </dgm:pt>
  </dgm:ptLst>
  <dgm:cxnLst>
    <dgm:cxn modelId="{2DA9CB07-F4DA-478F-A6FC-E49818C31896}" type="presOf" srcId="{D19180BA-DD5F-430E-8415-6173FFC92F0D}" destId="{6B726CBD-F65C-4630-AD12-CBE33C313545}" srcOrd="0" destOrd="0" presId="urn:microsoft.com/office/officeart/2005/8/layout/orgChart1"/>
    <dgm:cxn modelId="{5DA42C15-A1C2-422D-AA7B-E7C60D9B0C50}" type="presOf" srcId="{60C34627-8CA4-4FD5-BE41-140B8EB92D28}" destId="{E4872ACF-9503-40AA-B744-E2C82E42BC5F}" srcOrd="0" destOrd="0" presId="urn:microsoft.com/office/officeart/2005/8/layout/orgChart1"/>
    <dgm:cxn modelId="{7241EA17-0DCF-4889-B444-2E968005B2AC}" srcId="{4421276B-AE2E-4DBB-AFF0-7638A67ED238}" destId="{6D9F0D77-AC83-44FE-B93C-99689F75A347}" srcOrd="0" destOrd="0" parTransId="{966DCB71-FC4C-4CBB-80F0-9F934300F888}" sibTransId="{631DB990-43EF-4096-BF31-74BFB4100F53}"/>
    <dgm:cxn modelId="{574B7C19-D0C3-4D2B-8AD8-F9F61264E1B4}" type="presOf" srcId="{F56BA35A-F659-4228-8F75-56926DAC7BBF}" destId="{36B0548A-9469-4C44-8957-784BA078BE98}" srcOrd="0" destOrd="0" presId="urn:microsoft.com/office/officeart/2005/8/layout/orgChart1"/>
    <dgm:cxn modelId="{ACA7861C-C9DF-4F79-BB5B-DE60A681C8B4}" type="presOf" srcId="{60C34627-8CA4-4FD5-BE41-140B8EB92D28}" destId="{A8ADA8FC-3F41-40F3-A17D-14F527D68E6D}" srcOrd="1" destOrd="0" presId="urn:microsoft.com/office/officeart/2005/8/layout/orgChart1"/>
    <dgm:cxn modelId="{A8A0691D-EA07-40D9-A123-4328672C6CE1}" srcId="{8E780DB5-CEF0-43FD-A7DD-0E233BC37E91}" destId="{4AF27F55-01E1-4894-A699-4C88AB6D3EB2}" srcOrd="2" destOrd="0" parTransId="{E7A2AF2B-4950-4F2B-B0C5-6C6DFA9489E3}" sibTransId="{2C5E150C-87AA-42CD-A258-FBF3BD6192FA}"/>
    <dgm:cxn modelId="{EA92A220-3665-499D-A064-9F5B223F6A45}" srcId="{730514D1-35FF-4DC9-9EEC-7341519459C7}" destId="{8E780DB5-CEF0-43FD-A7DD-0E233BC37E91}" srcOrd="0" destOrd="0" parTransId="{05053DF8-019C-4B99-A7DF-581AA8B47D78}" sibTransId="{E5825461-971F-47C0-8625-3258180B1F88}"/>
    <dgm:cxn modelId="{6C38B220-AE8D-47A3-97F9-DAC0321B835D}" type="presOf" srcId="{E15777EA-5B25-46B4-8394-7D361342DDBB}" destId="{427C6AE4-E7C9-4FEF-B314-4059467F6D15}" srcOrd="1" destOrd="0" presId="urn:microsoft.com/office/officeart/2005/8/layout/orgChart1"/>
    <dgm:cxn modelId="{474B1521-5897-4743-AC13-427647B5B3B2}" type="presOf" srcId="{B30C7FD0-CA9B-46A0-9967-EEB5054EC5B8}" destId="{14415DF2-90A9-4442-BCE8-D5DD8B16AC7C}" srcOrd="0" destOrd="0" presId="urn:microsoft.com/office/officeart/2005/8/layout/orgChart1"/>
    <dgm:cxn modelId="{2208E623-AD44-4E4F-B64F-4D2F21293062}" srcId="{B07F207B-057A-43A9-B19B-AB61C894AF91}" destId="{3202852C-106D-423B-A8A8-F72E068FF939}" srcOrd="0" destOrd="0" parTransId="{15AE28F9-AA1A-4046-8E28-0B5645CD21AB}" sibTransId="{D37F8F57-7C75-424F-800C-AC135A040321}"/>
    <dgm:cxn modelId="{F9EDCB24-0CD8-4227-B975-88D3521961CD}" type="presOf" srcId="{45EB4C99-D8D1-4F02-8183-FFE41CECC37C}" destId="{4C105559-E970-4D49-9F70-1E95A8EC39A3}" srcOrd="0" destOrd="0" presId="urn:microsoft.com/office/officeart/2005/8/layout/orgChart1"/>
    <dgm:cxn modelId="{302F2925-6207-45B7-8083-F9AB5F7A2026}" type="presOf" srcId="{E15777EA-5B25-46B4-8394-7D361342DDBB}" destId="{1646A2EF-BC12-4C72-9D78-55EBC43E79D0}" srcOrd="0" destOrd="0" presId="urn:microsoft.com/office/officeart/2005/8/layout/orgChart1"/>
    <dgm:cxn modelId="{68ED0E28-6D14-4FCF-A982-D25BB15AF32D}" srcId="{3202852C-106D-423B-A8A8-F72E068FF939}" destId="{D19180BA-DD5F-430E-8415-6173FFC92F0D}" srcOrd="3" destOrd="0" parTransId="{C5948E47-F4F9-413D-A927-9DF803B15206}" sibTransId="{149806DE-E025-4CAE-A983-8EB905A606E9}"/>
    <dgm:cxn modelId="{D2247729-A7AD-4DD4-A412-E586DBC83820}" srcId="{4BFEC6E2-F0FE-4CD4-AEE9-58FDF1D611DD}" destId="{FB671167-0455-4D96-AE7D-040368A7F124}" srcOrd="0" destOrd="0" parTransId="{367513AC-C441-49B2-8E1B-3AB49A3C0DBB}" sibTransId="{F75C45C8-BD0A-4CC2-9BCE-CC1BB517A169}"/>
    <dgm:cxn modelId="{B103A42E-6923-4D36-BB40-EBEA693AAA46}" type="presOf" srcId="{4590E192-81C6-4E7E-AE63-86043287C442}" destId="{60A00576-2BAD-4E67-9177-F72A99DF86EB}" srcOrd="0" destOrd="0" presId="urn:microsoft.com/office/officeart/2005/8/layout/orgChart1"/>
    <dgm:cxn modelId="{F7D45633-885B-47B3-9E8C-AD568AA1286A}" srcId="{6D9F0D77-AC83-44FE-B93C-99689F75A347}" destId="{9EC4692E-F359-4FB6-8CAB-209E58603384}" srcOrd="2" destOrd="0" parTransId="{4F3C4189-9F78-4676-A61C-B1A23A5C4EDF}" sibTransId="{CC3328FB-0949-4FB7-8B30-5199840ADF29}"/>
    <dgm:cxn modelId="{7FD43635-0A57-4ED2-ACA4-36DC7A63FB30}" type="presOf" srcId="{E01A4F40-C4B6-4B6A-B35D-1042B282C327}" destId="{605E59D1-B45E-4ABC-A261-3657EF3C9A1C}" srcOrd="0" destOrd="0" presId="urn:microsoft.com/office/officeart/2005/8/layout/orgChart1"/>
    <dgm:cxn modelId="{B1341437-9B51-49F1-9CCB-F3DCCDE20932}" type="presOf" srcId="{B3347C0C-7E50-44CE-8B93-FCC2108F9F5E}" destId="{882EA7B8-61F4-4036-B74F-00CF85620F08}" srcOrd="1" destOrd="0" presId="urn:microsoft.com/office/officeart/2005/8/layout/orgChart1"/>
    <dgm:cxn modelId="{CE72043D-B55E-4FBF-A507-8C2771B10218}" type="presOf" srcId="{367513AC-C441-49B2-8E1B-3AB49A3C0DBB}" destId="{FE55786A-07B4-434D-9523-0B33C0D62F57}" srcOrd="0" destOrd="0" presId="urn:microsoft.com/office/officeart/2005/8/layout/orgChart1"/>
    <dgm:cxn modelId="{410DD040-4824-4679-A315-EC0032AFD13A}" srcId="{3202852C-106D-423B-A8A8-F72E068FF939}" destId="{730514D1-35FF-4DC9-9EEC-7341519459C7}" srcOrd="2" destOrd="0" parTransId="{05E811A0-62D8-4E98-AAB7-D86B74126635}" sibTransId="{CA257775-7674-4444-A207-19D55C8A6FC3}"/>
    <dgm:cxn modelId="{B82D295C-97B1-4D6F-B8EC-8310B610BD5E}" type="presOf" srcId="{D19180BA-DD5F-430E-8415-6173FFC92F0D}" destId="{43F498CB-0D95-4561-B749-234830A3AD79}" srcOrd="1" destOrd="0" presId="urn:microsoft.com/office/officeart/2005/8/layout/orgChart1"/>
    <dgm:cxn modelId="{15197F5C-A0D7-4680-8104-0B0E8B699434}" type="presOf" srcId="{0E1BA8FA-88CE-4F24-B8E4-9F954909230A}" destId="{DDEF5FC7-0B72-4A79-B899-8634DE7F111A}" srcOrd="1" destOrd="0" presId="urn:microsoft.com/office/officeart/2005/8/layout/orgChart1"/>
    <dgm:cxn modelId="{4176B041-607E-49EC-860D-160838C1649F}" type="presOf" srcId="{AD927302-6DB9-4069-AA9A-1ADD09DF0CA4}" destId="{8F62510E-433C-48AB-B35A-4D87AC1EE11B}" srcOrd="0" destOrd="0" presId="urn:microsoft.com/office/officeart/2005/8/layout/orgChart1"/>
    <dgm:cxn modelId="{0DDE0A62-4AFA-4E2D-BE36-BA03B1EA5872}" type="presOf" srcId="{66BF1576-3473-4BA0-88A7-854B040390B4}" destId="{CE9DB492-F627-4E3A-86AC-119D6EF5AA1D}" srcOrd="1" destOrd="0" presId="urn:microsoft.com/office/officeart/2005/8/layout/orgChart1"/>
    <dgm:cxn modelId="{5F4E9B42-EFE2-4B32-A776-50F2A4853322}" srcId="{8E780DB5-CEF0-43FD-A7DD-0E233BC37E91}" destId="{C2C60AA8-1CEA-4441-BC1A-6E303F9A9C60}" srcOrd="4" destOrd="0" parTransId="{B30C7FD0-CA9B-46A0-9967-EEB5054EC5B8}" sibTransId="{F50E6F0D-A719-4D3A-AF83-FA5E51503E5F}"/>
    <dgm:cxn modelId="{94CFB868-68FB-4FA2-91FE-DAA8E7FD2C88}" type="presOf" srcId="{3202852C-106D-423B-A8A8-F72E068FF939}" destId="{62A3066B-55FC-4380-919C-67EECFA1046F}" srcOrd="0" destOrd="0" presId="urn:microsoft.com/office/officeart/2005/8/layout/orgChart1"/>
    <dgm:cxn modelId="{C510F768-C9C1-4D6B-924E-712A502A3668}" type="presOf" srcId="{9EC4692E-F359-4FB6-8CAB-209E58603384}" destId="{71128C56-C07D-4096-9C99-D4DA2F6FFD34}" srcOrd="0" destOrd="0" presId="urn:microsoft.com/office/officeart/2005/8/layout/orgChart1"/>
    <dgm:cxn modelId="{D301806A-7FF5-4227-9C2C-EF5D11D693CC}" type="presOf" srcId="{B3347C0C-7E50-44CE-8B93-FCC2108F9F5E}" destId="{C7F127DC-C088-409D-BF8B-EEEAF3CE3C1F}" srcOrd="0" destOrd="0" presId="urn:microsoft.com/office/officeart/2005/8/layout/orgChart1"/>
    <dgm:cxn modelId="{F9ACDD4A-C5D8-47BD-A25E-4C0970B089F1}" type="presOf" srcId="{9EC4692E-F359-4FB6-8CAB-209E58603384}" destId="{9342B304-AE3B-40B6-A210-3D2F7A58D88D}" srcOrd="1" destOrd="0" presId="urn:microsoft.com/office/officeart/2005/8/layout/orgChart1"/>
    <dgm:cxn modelId="{ED61254D-2477-43C8-ADB7-E7A10A6D8176}" type="presOf" srcId="{730514D1-35FF-4DC9-9EEC-7341519459C7}" destId="{B4DDE8AC-E3EC-423B-903F-8555AAE2E098}" srcOrd="0" destOrd="0" presId="urn:microsoft.com/office/officeart/2005/8/layout/orgChart1"/>
    <dgm:cxn modelId="{6CEE614D-980F-4D8B-A67D-F211A1B21455}" type="presOf" srcId="{B4F72187-F1DA-4723-8083-3DBA3BA67B27}" destId="{1D825909-5F74-475E-A3FA-E9B4773CAC2E}" srcOrd="1" destOrd="0" presId="urn:microsoft.com/office/officeart/2005/8/layout/orgChart1"/>
    <dgm:cxn modelId="{30186F4D-CA11-4D42-8F9B-B9663CE40B4B}" type="presOf" srcId="{4AF27F55-01E1-4894-A699-4C88AB6D3EB2}" destId="{5D1C86DB-7BF1-49A8-B30B-25478F99A6D2}" srcOrd="0" destOrd="0" presId="urn:microsoft.com/office/officeart/2005/8/layout/orgChart1"/>
    <dgm:cxn modelId="{9745584D-FA88-4508-BF65-BC5410697498}" type="presOf" srcId="{C5948E47-F4F9-413D-A927-9DF803B15206}" destId="{CC1D82E6-6BCD-4D93-B2E0-FCA245EC7B10}" srcOrd="0" destOrd="0" presId="urn:microsoft.com/office/officeart/2005/8/layout/orgChart1"/>
    <dgm:cxn modelId="{2BF6FB4F-F674-4ED6-9A24-9CA36EA9F999}" type="presOf" srcId="{05E811A0-62D8-4E98-AAB7-D86B74126635}" destId="{DB88425C-3DDC-4138-98F6-D1B706C65ABA}" srcOrd="0" destOrd="0" presId="urn:microsoft.com/office/officeart/2005/8/layout/orgChart1"/>
    <dgm:cxn modelId="{412DBD71-CE28-432C-9534-CB6BE2670025}" type="presOf" srcId="{6EC6EC47-344A-443E-8785-B7316A68EDC9}" destId="{499BAED6-37B8-41B5-AB04-B5BE54F3AF91}" srcOrd="0" destOrd="0" presId="urn:microsoft.com/office/officeart/2005/8/layout/orgChart1"/>
    <dgm:cxn modelId="{676F9652-524F-4FA2-8683-A28ACD4C5C80}" type="presOf" srcId="{FB671167-0455-4D96-AE7D-040368A7F124}" destId="{95CCEBBE-9D43-4D59-A52F-76E3C2EEBA86}" srcOrd="0" destOrd="0" presId="urn:microsoft.com/office/officeart/2005/8/layout/orgChart1"/>
    <dgm:cxn modelId="{D19B7D53-1644-4D39-AFD0-69F097BF4470}" type="presOf" srcId="{E7A2AF2B-4950-4F2B-B0C5-6C6DFA9489E3}" destId="{68086BBD-F303-47C5-B2B0-50A4216E19FD}" srcOrd="0" destOrd="0" presId="urn:microsoft.com/office/officeart/2005/8/layout/orgChart1"/>
    <dgm:cxn modelId="{6E302375-28B5-44B2-B2A9-67A8953CBD8C}" srcId="{3A966DE9-12C6-430C-8F1A-70DE7A00C0E5}" destId="{57C4A17C-8B74-4493-A27D-9C4D40A6EF65}" srcOrd="0" destOrd="0" parTransId="{42F55B23-C580-4AEF-B098-CAFB8F6E8C0A}" sibTransId="{2DB37CEB-5F4B-4502-B39C-599187490AEE}"/>
    <dgm:cxn modelId="{8BE7CA76-8DB4-493C-B9FB-A95245BA5A77}" type="presOf" srcId="{730514D1-35FF-4DC9-9EEC-7341519459C7}" destId="{38474145-55E0-44E6-98E3-8562107C1208}" srcOrd="1" destOrd="0" presId="urn:microsoft.com/office/officeart/2005/8/layout/orgChart1"/>
    <dgm:cxn modelId="{98760B79-62C8-4AD7-9036-5BF56B899767}" type="presOf" srcId="{538A76BC-54D3-4C29-9212-53D65A5ED4CC}" destId="{A414BB34-8049-4660-A9BF-009C8EFC367C}" srcOrd="1" destOrd="0" presId="urn:microsoft.com/office/officeart/2005/8/layout/orgChart1"/>
    <dgm:cxn modelId="{047F7B79-533A-4B64-833D-5871647F1DDB}" type="presOf" srcId="{4590E192-81C6-4E7E-AE63-86043287C442}" destId="{47858B0D-18DC-4992-8AA6-D7EBABBAD6F8}" srcOrd="1" destOrd="0" presId="urn:microsoft.com/office/officeart/2005/8/layout/orgChart1"/>
    <dgm:cxn modelId="{D17EC57A-016A-4525-BF55-4BCB9537EFA9}" type="presOf" srcId="{6D9F0D77-AC83-44FE-B93C-99689F75A347}" destId="{983BDBB3-59C5-49A3-BA12-5611473DD4FB}" srcOrd="1" destOrd="0" presId="urn:microsoft.com/office/officeart/2005/8/layout/orgChart1"/>
    <dgm:cxn modelId="{8CABE05A-16ED-4415-BABC-E5C51805B945}" srcId="{8E780DB5-CEF0-43FD-A7DD-0E233BC37E91}" destId="{60C34627-8CA4-4FD5-BE41-140B8EB92D28}" srcOrd="3" destOrd="0" parTransId="{45EB4C99-D8D1-4F02-8183-FFE41CECC37C}" sibTransId="{597130EF-C7C2-4EB8-9B60-5966DDB7103B}"/>
    <dgm:cxn modelId="{7408A680-B920-4512-A2FB-11F28318CDD9}" type="presOf" srcId="{B4F72187-F1DA-4723-8083-3DBA3BA67B27}" destId="{DAACC2B1-CFCA-4ABB-B8F2-CE6DAF6A8A63}" srcOrd="0" destOrd="0" presId="urn:microsoft.com/office/officeart/2005/8/layout/orgChart1"/>
    <dgm:cxn modelId="{9ED66882-F4C7-4A92-88FB-ECD1B20A4FCB}" type="presOf" srcId="{3AEBAB71-EFB7-4514-B617-22F1A3D4EECB}" destId="{C1EEA0A2-D44A-4D70-B478-FF6B3F9641F1}" srcOrd="1" destOrd="0" presId="urn:microsoft.com/office/officeart/2005/8/layout/orgChart1"/>
    <dgm:cxn modelId="{296A1A86-2755-42E7-82AA-DAC77CD1CDE2}" type="presOf" srcId="{B07F207B-057A-43A9-B19B-AB61C894AF91}" destId="{D66A82F3-10E9-4ED1-9B06-DD8DFC6558E8}" srcOrd="0" destOrd="0" presId="urn:microsoft.com/office/officeart/2005/8/layout/orgChart1"/>
    <dgm:cxn modelId="{5ECA938D-A31A-43A6-8FDC-454C8E46BDBC}" srcId="{3202852C-106D-423B-A8A8-F72E068FF939}" destId="{4421276B-AE2E-4DBB-AFF0-7638A67ED238}" srcOrd="1" destOrd="0" parTransId="{B3CB8A6F-4303-4399-AC6D-C9916C5BCB75}" sibTransId="{F729756A-F2D1-4134-882E-9F1CD84C6887}"/>
    <dgm:cxn modelId="{1923508E-64F3-4D87-9F72-EDB3B7DD9195}" type="presOf" srcId="{8E780DB5-CEF0-43FD-A7DD-0E233BC37E91}" destId="{86C83DD8-AB79-4594-9F8B-B8E6F05D63BF}" srcOrd="0" destOrd="0" presId="urn:microsoft.com/office/officeart/2005/8/layout/orgChart1"/>
    <dgm:cxn modelId="{26F9828F-DB27-4C36-AE52-6CFDB072AC43}" type="presOf" srcId="{FB671167-0455-4D96-AE7D-040368A7F124}" destId="{125EEB95-7B04-422D-8F3E-93353272CD96}" srcOrd="1" destOrd="0" presId="urn:microsoft.com/office/officeart/2005/8/layout/orgChart1"/>
    <dgm:cxn modelId="{5BE5CA8F-FA18-4068-9CC4-AA40B4874C99}" type="presOf" srcId="{3202852C-106D-423B-A8A8-F72E068FF939}" destId="{96AFFF02-40DC-46CD-B572-547AFC9900CA}" srcOrd="1" destOrd="0" presId="urn:microsoft.com/office/officeart/2005/8/layout/orgChart1"/>
    <dgm:cxn modelId="{794DF096-7AD2-48F0-AECD-04B1E4A12284}" type="presOf" srcId="{57C4A17C-8B74-4493-A27D-9C4D40A6EF65}" destId="{4D1BE084-6E31-4E70-BAE0-9F03A225D84E}" srcOrd="1" destOrd="0" presId="urn:microsoft.com/office/officeart/2005/8/layout/orgChart1"/>
    <dgm:cxn modelId="{22E30698-C384-4A20-9FE4-8D4F46C45F7E}" srcId="{D19180BA-DD5F-430E-8415-6173FFC92F0D}" destId="{4BFEC6E2-F0FE-4CD4-AEE9-58FDF1D611DD}" srcOrd="1" destOrd="0" parTransId="{99C3526C-46DC-4479-A6B2-B75043A62CD5}" sibTransId="{E3B9F6BE-D224-48FC-AD90-EF7EE10CE3F6}"/>
    <dgm:cxn modelId="{DB1EFD9C-71B2-4038-8631-6F0109E78822}" type="presOf" srcId="{57C4A17C-8B74-4493-A27D-9C4D40A6EF65}" destId="{AD6DC218-7471-4514-B5BC-2436E6E890DE}" srcOrd="0" destOrd="0" presId="urn:microsoft.com/office/officeart/2005/8/layout/orgChart1"/>
    <dgm:cxn modelId="{153481A5-2116-4EDD-9D4C-35813664C26D}" srcId="{6D9F0D77-AC83-44FE-B93C-99689F75A347}" destId="{0E1BA8FA-88CE-4F24-B8E4-9F954909230A}" srcOrd="1" destOrd="0" parTransId="{6EC6EC47-344A-443E-8785-B7316A68EDC9}" sibTransId="{35BC81DF-213E-4E30-96D9-BD70522BB83F}"/>
    <dgm:cxn modelId="{E0AF5AA6-A139-4F43-B9AD-9AB132D02668}" srcId="{B4F72187-F1DA-4723-8083-3DBA3BA67B27}" destId="{3A966DE9-12C6-430C-8F1A-70DE7A00C0E5}" srcOrd="0" destOrd="0" parTransId="{AD927302-6DB9-4069-AA9A-1ADD09DF0CA4}" sibTransId="{EE8C7E8F-CF3A-44B9-95DC-A7785BE82E3E}"/>
    <dgm:cxn modelId="{360137AA-8110-4933-B2BE-9F9C0BCB670B}" type="presOf" srcId="{4421276B-AE2E-4DBB-AFF0-7638A67ED238}" destId="{6930F478-F83C-4A80-A613-BC7736222F14}" srcOrd="0" destOrd="0" presId="urn:microsoft.com/office/officeart/2005/8/layout/orgChart1"/>
    <dgm:cxn modelId="{8D6A8AAA-4248-4009-8987-AAF40668B76E}" type="presOf" srcId="{4F3C4189-9F78-4676-A61C-B1A23A5C4EDF}" destId="{5FB8B380-2838-4BCA-83AF-1147D6A1FBF3}" srcOrd="0" destOrd="0" presId="urn:microsoft.com/office/officeart/2005/8/layout/orgChart1"/>
    <dgm:cxn modelId="{B27FAFAC-810D-4887-9A1A-F4AB3844F516}" type="presOf" srcId="{8F9F70B9-EF43-4C6C-ABED-8344801EE19B}" destId="{815D5213-B6BB-411E-BA0C-D1BD6F3ACA00}" srcOrd="0" destOrd="0" presId="urn:microsoft.com/office/officeart/2005/8/layout/orgChart1"/>
    <dgm:cxn modelId="{11FA1FB3-4CFD-4D43-BF14-65488D9BFE91}" srcId="{B3347C0C-7E50-44CE-8B93-FCC2108F9F5E}" destId="{4590E192-81C6-4E7E-AE63-86043287C442}" srcOrd="0" destOrd="0" parTransId="{E01A4F40-C4B6-4B6A-B35D-1042B282C327}" sibTransId="{486490B8-1A81-4CC4-B420-7366E6315169}"/>
    <dgm:cxn modelId="{4A1D24B4-71B3-4DD9-98F4-9E6702C7A71B}" type="presOf" srcId="{05053DF8-019C-4B99-A7DF-581AA8B47D78}" destId="{EC0DE23B-9C63-4F17-A0C2-B13AA3BA8CE2}" srcOrd="0" destOrd="0" presId="urn:microsoft.com/office/officeart/2005/8/layout/orgChart1"/>
    <dgm:cxn modelId="{21116DB4-8114-49B3-940C-E7DD5983CF80}" type="presOf" srcId="{CB36399A-2B06-4A9E-918A-762B833A7784}" destId="{0589068A-626C-4583-86D1-0A276D85C03F}" srcOrd="0" destOrd="0" presId="urn:microsoft.com/office/officeart/2005/8/layout/orgChart1"/>
    <dgm:cxn modelId="{9844B7B7-A602-4052-92CF-CC4819567E47}" type="presOf" srcId="{4BFEC6E2-F0FE-4CD4-AEE9-58FDF1D611DD}" destId="{A35AFE5B-879D-42E4-8442-F9CBC0E2C792}" srcOrd="1" destOrd="0" presId="urn:microsoft.com/office/officeart/2005/8/layout/orgChart1"/>
    <dgm:cxn modelId="{F4ACBFB7-8C8E-45E5-A09F-40D1503F87E2}" type="presOf" srcId="{CB36399A-2B06-4A9E-918A-762B833A7784}" destId="{E36A6917-386D-40FD-AE48-7EAE6CE94666}" srcOrd="1" destOrd="0" presId="urn:microsoft.com/office/officeart/2005/8/layout/orgChart1"/>
    <dgm:cxn modelId="{D66700BA-EFD9-4785-A520-CBDEAF2A0F36}" type="presOf" srcId="{3A966DE9-12C6-430C-8F1A-70DE7A00C0E5}" destId="{1551DAD2-9E18-4AFF-8BFE-20CB56349A8F}" srcOrd="0" destOrd="0" presId="urn:microsoft.com/office/officeart/2005/8/layout/orgChart1"/>
    <dgm:cxn modelId="{61EA6CBB-09C8-446E-9502-E61DB86F74A5}" type="presOf" srcId="{20FA0DC0-ED91-475D-BF5F-6B36849373D8}" destId="{705CCA9D-2E3A-45A2-96F2-CE69A5D05122}" srcOrd="0" destOrd="0" presId="urn:microsoft.com/office/officeart/2005/8/layout/orgChart1"/>
    <dgm:cxn modelId="{4F3EAEBE-791E-4CAB-BC4E-5CCAA7900D02}" type="presOf" srcId="{B3CB8A6F-4303-4399-AC6D-C9916C5BCB75}" destId="{26119AFD-8068-492B-91ED-6FCF0D7A8011}" srcOrd="0" destOrd="0" presId="urn:microsoft.com/office/officeart/2005/8/layout/orgChart1"/>
    <dgm:cxn modelId="{1AE63DC1-B9AC-4B9A-8C7E-E4D67CFC1E35}" type="presOf" srcId="{3A966DE9-12C6-430C-8F1A-70DE7A00C0E5}" destId="{2BE17737-EAA2-49D1-BCF6-EC5AB805A900}" srcOrd="1" destOrd="0" presId="urn:microsoft.com/office/officeart/2005/8/layout/orgChart1"/>
    <dgm:cxn modelId="{7ACB5DC7-7B7C-4A8D-BF19-DED09026EE1A}" srcId="{D19180BA-DD5F-430E-8415-6173FFC92F0D}" destId="{B3347C0C-7E50-44CE-8B93-FCC2108F9F5E}" srcOrd="0" destOrd="0" parTransId="{20FA0DC0-ED91-475D-BF5F-6B36849373D8}" sibTransId="{BB730CA7-5E70-4CD6-A5CC-34FE6CFE9B88}"/>
    <dgm:cxn modelId="{1555A8CB-4EE4-4320-B498-DC14EFD25E39}" type="presOf" srcId="{6D9F0D77-AC83-44FE-B93C-99689F75A347}" destId="{AE9E17E4-CA9F-4AB3-B312-BD330ECB1061}" srcOrd="0" destOrd="0" presId="urn:microsoft.com/office/officeart/2005/8/layout/orgChart1"/>
    <dgm:cxn modelId="{494F61CC-F662-4EF2-8B39-7F0BC65339DA}" type="presOf" srcId="{0E1BA8FA-88CE-4F24-B8E4-9F954909230A}" destId="{77719B09-36F7-427B-B6A7-BAB9090B1171}" srcOrd="0" destOrd="0" presId="urn:microsoft.com/office/officeart/2005/8/layout/orgChart1"/>
    <dgm:cxn modelId="{5C71CECD-E433-43E6-9C35-610FEAAB0D61}" type="presOf" srcId="{8E780DB5-CEF0-43FD-A7DD-0E233BC37E91}" destId="{E192EAA9-8F62-4DC3-8E4A-1E15D13BB985}" srcOrd="1" destOrd="0" presId="urn:microsoft.com/office/officeart/2005/8/layout/orgChart1"/>
    <dgm:cxn modelId="{DB363DCF-EC8A-4B16-8A9E-DFE68D4E74DA}" srcId="{3202852C-106D-423B-A8A8-F72E068FF939}" destId="{B4F72187-F1DA-4723-8083-3DBA3BA67B27}" srcOrd="0" destOrd="0" parTransId="{8F9F70B9-EF43-4C6C-ABED-8344801EE19B}" sibTransId="{BD6FAE89-3C11-4A19-8DF3-51B367238BB9}"/>
    <dgm:cxn modelId="{A66314D6-F290-4EC3-8BE8-3FDA669B99DE}" type="presOf" srcId="{3AEBAB71-EFB7-4514-B617-22F1A3D4EECB}" destId="{7FFCF17C-7F7D-4836-823E-2181BA27573C}" srcOrd="0" destOrd="0" presId="urn:microsoft.com/office/officeart/2005/8/layout/orgChart1"/>
    <dgm:cxn modelId="{B16343D8-A54E-4172-8EDE-0F1D21E370C0}" type="presOf" srcId="{C2C60AA8-1CEA-4441-BC1A-6E303F9A9C60}" destId="{5C5EF1B0-2055-480A-AAF4-40233C31A75C}" srcOrd="0" destOrd="0" presId="urn:microsoft.com/office/officeart/2005/8/layout/orgChart1"/>
    <dgm:cxn modelId="{42389ADD-47EC-41E1-8D91-0ADBA6DD0168}" type="presOf" srcId="{FA0A880E-E77C-4460-9087-06B9705A2201}" destId="{86A7DDA9-90B6-4448-8758-C715D7174890}" srcOrd="0" destOrd="0" presId="urn:microsoft.com/office/officeart/2005/8/layout/orgChart1"/>
    <dgm:cxn modelId="{9144D6E0-F391-4A9E-9A50-DB27FDA4FCF1}" type="presOf" srcId="{4421276B-AE2E-4DBB-AFF0-7638A67ED238}" destId="{9218B1EA-CDC7-438D-A7DB-7361DAF979FE}" srcOrd="1" destOrd="0" presId="urn:microsoft.com/office/officeart/2005/8/layout/orgChart1"/>
    <dgm:cxn modelId="{988A1EE3-6A27-4A5E-A466-D7FBB434C09A}" srcId="{6D9F0D77-AC83-44FE-B93C-99689F75A347}" destId="{538A76BC-54D3-4C29-9212-53D65A5ED4CC}" srcOrd="0" destOrd="0" parTransId="{FA0A880E-E77C-4460-9087-06B9705A2201}" sibTransId="{A99B991E-340C-4869-9B80-2E3674B3CEE0}"/>
    <dgm:cxn modelId="{D4942FE3-8B7F-4AC1-88C3-58A6A22F8333}" type="presOf" srcId="{EDD8FC1E-3E94-454C-A91E-FC704C77D961}" destId="{39C5D09C-1ECC-49BD-9A69-EF1F2459B0D7}" srcOrd="0" destOrd="0" presId="urn:microsoft.com/office/officeart/2005/8/layout/orgChart1"/>
    <dgm:cxn modelId="{42FA37E4-DB98-4326-A4BA-222B9C345EE6}" type="presOf" srcId="{4AF27F55-01E1-4894-A699-4C88AB6D3EB2}" destId="{96AA2B87-0FD1-4B73-8C00-C567D7E79D69}" srcOrd="1" destOrd="0" presId="urn:microsoft.com/office/officeart/2005/8/layout/orgChart1"/>
    <dgm:cxn modelId="{D2A735E6-342F-446A-9301-969B71CFBCF7}" type="presOf" srcId="{42F55B23-C580-4AEF-B098-CAFB8F6E8C0A}" destId="{5C291241-9F15-4B68-9BED-20A09749C948}" srcOrd="0" destOrd="0" presId="urn:microsoft.com/office/officeart/2005/8/layout/orgChart1"/>
    <dgm:cxn modelId="{D3DBDCE7-6048-41A1-80E9-964F69CB3413}" type="presOf" srcId="{4BFEC6E2-F0FE-4CD4-AEE9-58FDF1D611DD}" destId="{60399D81-2FB2-442C-B628-C41AD34F7B13}" srcOrd="0" destOrd="0" presId="urn:microsoft.com/office/officeart/2005/8/layout/orgChart1"/>
    <dgm:cxn modelId="{E6EE2AEB-CBEC-4CFF-A618-1AC34682B962}" type="presOf" srcId="{C2C60AA8-1CEA-4441-BC1A-6E303F9A9C60}" destId="{16FAA686-A47D-45F5-A356-C1E84BBB37B2}" srcOrd="1" destOrd="0" presId="urn:microsoft.com/office/officeart/2005/8/layout/orgChart1"/>
    <dgm:cxn modelId="{EB0356EB-5885-4740-B0E4-3F8726AA7B9B}" type="presOf" srcId="{966DCB71-FC4C-4CBB-80F0-9F934300F888}" destId="{B6C6B3D6-E507-420B-9851-8C7B7D8E2ECC}" srcOrd="0" destOrd="0" presId="urn:microsoft.com/office/officeart/2005/8/layout/orgChart1"/>
    <dgm:cxn modelId="{B73445ED-179F-4085-8DD9-8D5A4C91DF4D}" srcId="{8E780DB5-CEF0-43FD-A7DD-0E233BC37E91}" destId="{66BF1576-3473-4BA0-88A7-854B040390B4}" srcOrd="5" destOrd="0" parTransId="{C635278F-A33A-4EB1-9782-FCA4AFA268ED}" sibTransId="{F95C5F60-9E9C-4CAE-8CDC-AE7087693FB5}"/>
    <dgm:cxn modelId="{3BAC80F0-6232-4B54-8BD8-19F5BB5FF025}" type="presOf" srcId="{538A76BC-54D3-4C29-9212-53D65A5ED4CC}" destId="{E7E69581-68A7-4779-8C6B-DD409D20637B}" srcOrd="0" destOrd="0" presId="urn:microsoft.com/office/officeart/2005/8/layout/orgChart1"/>
    <dgm:cxn modelId="{F9D36CF1-9228-46EE-9D6C-B72CE2DDE869}" type="presOf" srcId="{C635278F-A33A-4EB1-9782-FCA4AFA268ED}" destId="{B98ABBB8-59CC-4B61-9EF6-481254077B13}" srcOrd="0" destOrd="0" presId="urn:microsoft.com/office/officeart/2005/8/layout/orgChart1"/>
    <dgm:cxn modelId="{962CF3F1-93CE-423E-A616-E99EC72E5417}" type="presOf" srcId="{99C3526C-46DC-4479-A6B2-B75043A62CD5}" destId="{7A3B710D-35CD-4915-8F71-502AD5971345}" srcOrd="0" destOrd="0" presId="urn:microsoft.com/office/officeart/2005/8/layout/orgChart1"/>
    <dgm:cxn modelId="{433CEEF4-56B5-46B3-AF61-6DBD03CCCD65}" srcId="{8E780DB5-CEF0-43FD-A7DD-0E233BC37E91}" destId="{CB36399A-2B06-4A9E-918A-762B833A7784}" srcOrd="1" destOrd="0" parTransId="{FAA644C7-0FBF-4A47-8095-83F3DF73F89B}" sibTransId="{06037724-0319-45E2-9103-D6F4C83281E8}"/>
    <dgm:cxn modelId="{AECCABF5-4AB4-4F6E-A975-808A81021099}" type="presOf" srcId="{66BF1576-3473-4BA0-88A7-854B040390B4}" destId="{0F359059-7E86-443D-9614-B409B70D21ED}" srcOrd="0" destOrd="0" presId="urn:microsoft.com/office/officeart/2005/8/layout/orgChart1"/>
    <dgm:cxn modelId="{1F899BFA-4B78-41CB-9EE5-C3C2ACA5D517}" srcId="{8E780DB5-CEF0-43FD-A7DD-0E233BC37E91}" destId="{E15777EA-5B25-46B4-8394-7D361342DDBB}" srcOrd="0" destOrd="0" parTransId="{EDD8FC1E-3E94-454C-A91E-FC704C77D961}" sibTransId="{97CD66D5-2C4F-4C17-A31F-60B7B2A106E0}"/>
    <dgm:cxn modelId="{2324C4FA-05B8-440A-96DA-44226CB4702C}" type="presOf" srcId="{FAA644C7-0FBF-4A47-8095-83F3DF73F89B}" destId="{3F999C72-F099-4850-9DD9-5C4108728FA6}" srcOrd="0" destOrd="0" presId="urn:microsoft.com/office/officeart/2005/8/layout/orgChart1"/>
    <dgm:cxn modelId="{879EB3FC-4207-4E03-A730-5CC8A305E43D}" srcId="{3A966DE9-12C6-430C-8F1A-70DE7A00C0E5}" destId="{3AEBAB71-EFB7-4514-B617-22F1A3D4EECB}" srcOrd="1" destOrd="0" parTransId="{F56BA35A-F659-4228-8F75-56926DAC7BBF}" sibTransId="{42C16A66-E075-4F81-A619-5A39A347C5E3}"/>
    <dgm:cxn modelId="{87435A40-DF52-400F-AA06-E86A0DB41F5A}" type="presParOf" srcId="{D66A82F3-10E9-4ED1-9B06-DD8DFC6558E8}" destId="{2400349F-E266-4C3A-95FA-C405A0333DEB}" srcOrd="0" destOrd="0" presId="urn:microsoft.com/office/officeart/2005/8/layout/orgChart1"/>
    <dgm:cxn modelId="{28FF69BF-CF85-442B-AF37-DE654393426A}" type="presParOf" srcId="{2400349F-E266-4C3A-95FA-C405A0333DEB}" destId="{6D08403D-C904-487A-80EC-98E9151AA2F7}" srcOrd="0" destOrd="0" presId="urn:microsoft.com/office/officeart/2005/8/layout/orgChart1"/>
    <dgm:cxn modelId="{79469C09-E677-46DB-9BB2-6C9D0FC18842}" type="presParOf" srcId="{6D08403D-C904-487A-80EC-98E9151AA2F7}" destId="{62A3066B-55FC-4380-919C-67EECFA1046F}" srcOrd="0" destOrd="0" presId="urn:microsoft.com/office/officeart/2005/8/layout/orgChart1"/>
    <dgm:cxn modelId="{8C584A38-730D-488E-AC30-9221FA972DFA}" type="presParOf" srcId="{6D08403D-C904-487A-80EC-98E9151AA2F7}" destId="{96AFFF02-40DC-46CD-B572-547AFC9900CA}" srcOrd="1" destOrd="0" presId="urn:microsoft.com/office/officeart/2005/8/layout/orgChart1"/>
    <dgm:cxn modelId="{C8C3C4FE-DEC6-4BB7-A5C1-B3CAA097B898}" type="presParOf" srcId="{2400349F-E266-4C3A-95FA-C405A0333DEB}" destId="{B683ACDE-7863-469C-8A3D-775DEA275CFE}" srcOrd="1" destOrd="0" presId="urn:microsoft.com/office/officeart/2005/8/layout/orgChart1"/>
    <dgm:cxn modelId="{60940377-CD28-4F5C-8218-5EC969B91C53}" type="presParOf" srcId="{B683ACDE-7863-469C-8A3D-775DEA275CFE}" destId="{815D5213-B6BB-411E-BA0C-D1BD6F3ACA00}" srcOrd="0" destOrd="0" presId="urn:microsoft.com/office/officeart/2005/8/layout/orgChart1"/>
    <dgm:cxn modelId="{4BB86A77-D9C4-4065-8330-ED05EC44DE6B}" type="presParOf" srcId="{B683ACDE-7863-469C-8A3D-775DEA275CFE}" destId="{28BA0D3D-17F4-49BB-8E3F-9073E1AD75C9}" srcOrd="1" destOrd="0" presId="urn:microsoft.com/office/officeart/2005/8/layout/orgChart1"/>
    <dgm:cxn modelId="{4AED9718-1369-4502-9FE9-727EF2AA2BDF}" type="presParOf" srcId="{28BA0D3D-17F4-49BB-8E3F-9073E1AD75C9}" destId="{88C815FB-1A0E-426E-99CB-30E69391E68E}" srcOrd="0" destOrd="0" presId="urn:microsoft.com/office/officeart/2005/8/layout/orgChart1"/>
    <dgm:cxn modelId="{1FDF8356-9EB9-44D7-B484-606C75DA7820}" type="presParOf" srcId="{88C815FB-1A0E-426E-99CB-30E69391E68E}" destId="{DAACC2B1-CFCA-4ABB-B8F2-CE6DAF6A8A63}" srcOrd="0" destOrd="0" presId="urn:microsoft.com/office/officeart/2005/8/layout/orgChart1"/>
    <dgm:cxn modelId="{6C484207-F40B-4E1B-97F4-9B4FC063D7C2}" type="presParOf" srcId="{88C815FB-1A0E-426E-99CB-30E69391E68E}" destId="{1D825909-5F74-475E-A3FA-E9B4773CAC2E}" srcOrd="1" destOrd="0" presId="urn:microsoft.com/office/officeart/2005/8/layout/orgChart1"/>
    <dgm:cxn modelId="{95C2671E-652C-4A5F-BE80-2BB3787D9871}" type="presParOf" srcId="{28BA0D3D-17F4-49BB-8E3F-9073E1AD75C9}" destId="{051AA7AD-E541-4E7D-990E-CCBE0B6FB214}" srcOrd="1" destOrd="0" presId="urn:microsoft.com/office/officeart/2005/8/layout/orgChart1"/>
    <dgm:cxn modelId="{CD833D7E-84BA-4144-9104-3052B1B35338}" type="presParOf" srcId="{051AA7AD-E541-4E7D-990E-CCBE0B6FB214}" destId="{8F62510E-433C-48AB-B35A-4D87AC1EE11B}" srcOrd="0" destOrd="0" presId="urn:microsoft.com/office/officeart/2005/8/layout/orgChart1"/>
    <dgm:cxn modelId="{6D37834C-1DF6-473F-8CB3-C298A0DBF90A}" type="presParOf" srcId="{051AA7AD-E541-4E7D-990E-CCBE0B6FB214}" destId="{C33CD587-B551-40F9-BD40-CFD13A11D912}" srcOrd="1" destOrd="0" presId="urn:microsoft.com/office/officeart/2005/8/layout/orgChart1"/>
    <dgm:cxn modelId="{F5545E2E-7085-4985-88E1-25EFAD324665}" type="presParOf" srcId="{C33CD587-B551-40F9-BD40-CFD13A11D912}" destId="{CF709F1F-C5AE-42EE-8517-8AEE497B0F20}" srcOrd="0" destOrd="0" presId="urn:microsoft.com/office/officeart/2005/8/layout/orgChart1"/>
    <dgm:cxn modelId="{3ECC3FFB-F763-49EC-BEAA-9EF7F58B1A8F}" type="presParOf" srcId="{CF709F1F-C5AE-42EE-8517-8AEE497B0F20}" destId="{1551DAD2-9E18-4AFF-8BFE-20CB56349A8F}" srcOrd="0" destOrd="0" presId="urn:microsoft.com/office/officeart/2005/8/layout/orgChart1"/>
    <dgm:cxn modelId="{77920627-360D-404B-BA14-E60DF141A6AF}" type="presParOf" srcId="{CF709F1F-C5AE-42EE-8517-8AEE497B0F20}" destId="{2BE17737-EAA2-49D1-BCF6-EC5AB805A900}" srcOrd="1" destOrd="0" presId="urn:microsoft.com/office/officeart/2005/8/layout/orgChart1"/>
    <dgm:cxn modelId="{4C503F6F-62F0-4DA3-A0D2-2A8EE64E0FED}" type="presParOf" srcId="{C33CD587-B551-40F9-BD40-CFD13A11D912}" destId="{3A0DCDA7-D273-4395-A09A-F76240D77B97}" srcOrd="1" destOrd="0" presId="urn:microsoft.com/office/officeart/2005/8/layout/orgChart1"/>
    <dgm:cxn modelId="{555F98FB-780E-48EA-B6FF-62047994FCAC}" type="presParOf" srcId="{3A0DCDA7-D273-4395-A09A-F76240D77B97}" destId="{5C291241-9F15-4B68-9BED-20A09749C948}" srcOrd="0" destOrd="0" presId="urn:microsoft.com/office/officeart/2005/8/layout/orgChart1"/>
    <dgm:cxn modelId="{DBA6051B-B30F-49D2-A733-54595AF5232C}" type="presParOf" srcId="{3A0DCDA7-D273-4395-A09A-F76240D77B97}" destId="{5C7B1D20-4568-46A4-81BC-2503D8BC871A}" srcOrd="1" destOrd="0" presId="urn:microsoft.com/office/officeart/2005/8/layout/orgChart1"/>
    <dgm:cxn modelId="{4DC22905-32FB-4F68-8612-0D2C9706A9AF}" type="presParOf" srcId="{5C7B1D20-4568-46A4-81BC-2503D8BC871A}" destId="{2F847ABE-8EE9-4472-B69D-568F97328F29}" srcOrd="0" destOrd="0" presId="urn:microsoft.com/office/officeart/2005/8/layout/orgChart1"/>
    <dgm:cxn modelId="{843FB32D-766E-4366-8621-F3B1228F7B92}" type="presParOf" srcId="{2F847ABE-8EE9-4472-B69D-568F97328F29}" destId="{AD6DC218-7471-4514-B5BC-2436E6E890DE}" srcOrd="0" destOrd="0" presId="urn:microsoft.com/office/officeart/2005/8/layout/orgChart1"/>
    <dgm:cxn modelId="{C7AE0D7E-4D5D-4E32-AD53-F9253748C0EB}" type="presParOf" srcId="{2F847ABE-8EE9-4472-B69D-568F97328F29}" destId="{4D1BE084-6E31-4E70-BAE0-9F03A225D84E}" srcOrd="1" destOrd="0" presId="urn:microsoft.com/office/officeart/2005/8/layout/orgChart1"/>
    <dgm:cxn modelId="{32DC6927-7EFD-4C0E-8C88-3E7F4DCEEA80}" type="presParOf" srcId="{5C7B1D20-4568-46A4-81BC-2503D8BC871A}" destId="{7E4FD859-9DA1-496D-BB10-D009BAE979D4}" srcOrd="1" destOrd="0" presId="urn:microsoft.com/office/officeart/2005/8/layout/orgChart1"/>
    <dgm:cxn modelId="{0AF453AA-0F62-4452-BDF4-A318FD11E80C}" type="presParOf" srcId="{5C7B1D20-4568-46A4-81BC-2503D8BC871A}" destId="{DF9AB83E-0DF6-4507-97F8-720C6E65D0BE}" srcOrd="2" destOrd="0" presId="urn:microsoft.com/office/officeart/2005/8/layout/orgChart1"/>
    <dgm:cxn modelId="{5F4F6F3B-57D0-425F-BC66-A7272C74F5DF}" type="presParOf" srcId="{3A0DCDA7-D273-4395-A09A-F76240D77B97}" destId="{36B0548A-9469-4C44-8957-784BA078BE98}" srcOrd="2" destOrd="0" presId="urn:microsoft.com/office/officeart/2005/8/layout/orgChart1"/>
    <dgm:cxn modelId="{8217FEC8-B9CA-4142-A052-E112AA406969}" type="presParOf" srcId="{3A0DCDA7-D273-4395-A09A-F76240D77B97}" destId="{7DF24AFB-4BEA-4361-A74B-1253CE12F6DC}" srcOrd="3" destOrd="0" presId="urn:microsoft.com/office/officeart/2005/8/layout/orgChart1"/>
    <dgm:cxn modelId="{A5016D18-E665-43B5-B940-6621268665B1}" type="presParOf" srcId="{7DF24AFB-4BEA-4361-A74B-1253CE12F6DC}" destId="{120F1B74-BBC0-4DF6-8700-09418760EF96}" srcOrd="0" destOrd="0" presId="urn:microsoft.com/office/officeart/2005/8/layout/orgChart1"/>
    <dgm:cxn modelId="{3CC487B5-7687-47DF-ACF3-181809DE6586}" type="presParOf" srcId="{120F1B74-BBC0-4DF6-8700-09418760EF96}" destId="{7FFCF17C-7F7D-4836-823E-2181BA27573C}" srcOrd="0" destOrd="0" presId="urn:microsoft.com/office/officeart/2005/8/layout/orgChart1"/>
    <dgm:cxn modelId="{A55E061C-FB47-44E3-AA58-1CB4510D5ABD}" type="presParOf" srcId="{120F1B74-BBC0-4DF6-8700-09418760EF96}" destId="{C1EEA0A2-D44A-4D70-B478-FF6B3F9641F1}" srcOrd="1" destOrd="0" presId="urn:microsoft.com/office/officeart/2005/8/layout/orgChart1"/>
    <dgm:cxn modelId="{084EA76E-2E89-48E6-9EEE-66A580ADB548}" type="presParOf" srcId="{7DF24AFB-4BEA-4361-A74B-1253CE12F6DC}" destId="{E8F516E9-1010-4467-A0A6-ABB348496463}" srcOrd="1" destOrd="0" presId="urn:microsoft.com/office/officeart/2005/8/layout/orgChart1"/>
    <dgm:cxn modelId="{D6783DDB-FE47-48CE-B1FB-0ABCC49D1514}" type="presParOf" srcId="{7DF24AFB-4BEA-4361-A74B-1253CE12F6DC}" destId="{6BF85D5C-5FF5-468A-BCCD-E44887382ABE}" srcOrd="2" destOrd="0" presId="urn:microsoft.com/office/officeart/2005/8/layout/orgChart1"/>
    <dgm:cxn modelId="{6A68FCE2-8687-4AD0-8E2A-2F81F01F17F3}" type="presParOf" srcId="{C33CD587-B551-40F9-BD40-CFD13A11D912}" destId="{837DD665-A743-40FA-B35D-64161CC78013}" srcOrd="2" destOrd="0" presId="urn:microsoft.com/office/officeart/2005/8/layout/orgChart1"/>
    <dgm:cxn modelId="{E32406F4-5FF6-4CBF-AD22-837131BFD08A}" type="presParOf" srcId="{28BA0D3D-17F4-49BB-8E3F-9073E1AD75C9}" destId="{3A669E7F-3305-4D73-93C3-DBC665DA4988}" srcOrd="2" destOrd="0" presId="urn:microsoft.com/office/officeart/2005/8/layout/orgChart1"/>
    <dgm:cxn modelId="{8D04678C-0D83-4F4B-B229-2CA2E1B4D7EB}" type="presParOf" srcId="{B683ACDE-7863-469C-8A3D-775DEA275CFE}" destId="{26119AFD-8068-492B-91ED-6FCF0D7A8011}" srcOrd="2" destOrd="0" presId="urn:microsoft.com/office/officeart/2005/8/layout/orgChart1"/>
    <dgm:cxn modelId="{6EC96A27-779A-4930-91B0-E48B0519FD71}" type="presParOf" srcId="{B683ACDE-7863-469C-8A3D-775DEA275CFE}" destId="{C0BB8C7C-166F-4E3B-93E0-D031DC64ED39}" srcOrd="3" destOrd="0" presId="urn:microsoft.com/office/officeart/2005/8/layout/orgChart1"/>
    <dgm:cxn modelId="{77C7496F-7AA1-4ACB-8900-2D0FEC495E23}" type="presParOf" srcId="{C0BB8C7C-166F-4E3B-93E0-D031DC64ED39}" destId="{857056BA-C6F7-43ED-9A9B-CC4FB89494D2}" srcOrd="0" destOrd="0" presId="urn:microsoft.com/office/officeart/2005/8/layout/orgChart1"/>
    <dgm:cxn modelId="{8FE2967E-4D5F-4BE2-A329-58B3E5AD0D32}" type="presParOf" srcId="{857056BA-C6F7-43ED-9A9B-CC4FB89494D2}" destId="{6930F478-F83C-4A80-A613-BC7736222F14}" srcOrd="0" destOrd="0" presId="urn:microsoft.com/office/officeart/2005/8/layout/orgChart1"/>
    <dgm:cxn modelId="{FD67EB56-9765-40C9-88C0-002BC75271BD}" type="presParOf" srcId="{857056BA-C6F7-43ED-9A9B-CC4FB89494D2}" destId="{9218B1EA-CDC7-438D-A7DB-7361DAF979FE}" srcOrd="1" destOrd="0" presId="urn:microsoft.com/office/officeart/2005/8/layout/orgChart1"/>
    <dgm:cxn modelId="{C8933EDC-01C7-4669-8558-E948228BB52F}" type="presParOf" srcId="{C0BB8C7C-166F-4E3B-93E0-D031DC64ED39}" destId="{4DBFEBD5-F1A2-4289-A903-AFBE47B3BD57}" srcOrd="1" destOrd="0" presId="urn:microsoft.com/office/officeart/2005/8/layout/orgChart1"/>
    <dgm:cxn modelId="{CD6DA2E4-E7B8-424D-9514-719425C12FD2}" type="presParOf" srcId="{4DBFEBD5-F1A2-4289-A903-AFBE47B3BD57}" destId="{B6C6B3D6-E507-420B-9851-8C7B7D8E2ECC}" srcOrd="0" destOrd="0" presId="urn:microsoft.com/office/officeart/2005/8/layout/orgChart1"/>
    <dgm:cxn modelId="{9935072F-4BDB-4B5A-ACBD-15A33DB6F6CE}" type="presParOf" srcId="{4DBFEBD5-F1A2-4289-A903-AFBE47B3BD57}" destId="{A6ADC400-4222-4482-811C-274E174E6FE9}" srcOrd="1" destOrd="0" presId="urn:microsoft.com/office/officeart/2005/8/layout/orgChart1"/>
    <dgm:cxn modelId="{1CDB6C09-93E1-41B6-A0D4-A5DFF9CDFEE1}" type="presParOf" srcId="{A6ADC400-4222-4482-811C-274E174E6FE9}" destId="{FDE6CF02-A7B0-4D36-9A80-6877DA18A00E}" srcOrd="0" destOrd="0" presId="urn:microsoft.com/office/officeart/2005/8/layout/orgChart1"/>
    <dgm:cxn modelId="{68C41B8E-C7F0-40D2-9CFC-39CEC7521AEC}" type="presParOf" srcId="{FDE6CF02-A7B0-4D36-9A80-6877DA18A00E}" destId="{AE9E17E4-CA9F-4AB3-B312-BD330ECB1061}" srcOrd="0" destOrd="0" presId="urn:microsoft.com/office/officeart/2005/8/layout/orgChart1"/>
    <dgm:cxn modelId="{1D188501-7A87-47CB-B41C-D7D6F4415D49}" type="presParOf" srcId="{FDE6CF02-A7B0-4D36-9A80-6877DA18A00E}" destId="{983BDBB3-59C5-49A3-BA12-5611473DD4FB}" srcOrd="1" destOrd="0" presId="urn:microsoft.com/office/officeart/2005/8/layout/orgChart1"/>
    <dgm:cxn modelId="{4CF37300-2635-4722-AEA4-FF3F36DBDE8D}" type="presParOf" srcId="{A6ADC400-4222-4482-811C-274E174E6FE9}" destId="{785540E2-6289-4363-B1B0-A38A64CEFF17}" srcOrd="1" destOrd="0" presId="urn:microsoft.com/office/officeart/2005/8/layout/orgChart1"/>
    <dgm:cxn modelId="{727FDA3F-733B-4D2E-8D05-A96A10142D70}" type="presParOf" srcId="{785540E2-6289-4363-B1B0-A38A64CEFF17}" destId="{86A7DDA9-90B6-4448-8758-C715D7174890}" srcOrd="0" destOrd="0" presId="urn:microsoft.com/office/officeart/2005/8/layout/orgChart1"/>
    <dgm:cxn modelId="{C4C5C98B-49B0-4948-9CE6-31357F252B59}" type="presParOf" srcId="{785540E2-6289-4363-B1B0-A38A64CEFF17}" destId="{A207626F-8D4E-4886-AE87-D86110B0AF59}" srcOrd="1" destOrd="0" presId="urn:microsoft.com/office/officeart/2005/8/layout/orgChart1"/>
    <dgm:cxn modelId="{D8BFBBDA-A33B-498B-9A60-CDA499B130FB}" type="presParOf" srcId="{A207626F-8D4E-4886-AE87-D86110B0AF59}" destId="{BD5E6DE9-1087-4404-B971-72A4E9C87ADD}" srcOrd="0" destOrd="0" presId="urn:microsoft.com/office/officeart/2005/8/layout/orgChart1"/>
    <dgm:cxn modelId="{F80E8E99-EBCA-4705-9E57-7ED73923D014}" type="presParOf" srcId="{BD5E6DE9-1087-4404-B971-72A4E9C87ADD}" destId="{E7E69581-68A7-4779-8C6B-DD409D20637B}" srcOrd="0" destOrd="0" presId="urn:microsoft.com/office/officeart/2005/8/layout/orgChart1"/>
    <dgm:cxn modelId="{8F769A57-B574-4958-B70C-E5028229FBB9}" type="presParOf" srcId="{BD5E6DE9-1087-4404-B971-72A4E9C87ADD}" destId="{A414BB34-8049-4660-A9BF-009C8EFC367C}" srcOrd="1" destOrd="0" presId="urn:microsoft.com/office/officeart/2005/8/layout/orgChart1"/>
    <dgm:cxn modelId="{0BDCAF0A-B7DE-41D6-B2D8-39F3B36D55B8}" type="presParOf" srcId="{A207626F-8D4E-4886-AE87-D86110B0AF59}" destId="{49AABB84-EBA0-40C5-B7B3-4D360491038D}" srcOrd="1" destOrd="0" presId="urn:microsoft.com/office/officeart/2005/8/layout/orgChart1"/>
    <dgm:cxn modelId="{DF88C456-23E7-4295-9355-E6579A62D52B}" type="presParOf" srcId="{A207626F-8D4E-4886-AE87-D86110B0AF59}" destId="{410D31FD-0BA6-406F-A677-74B16D7A0ECE}" srcOrd="2" destOrd="0" presId="urn:microsoft.com/office/officeart/2005/8/layout/orgChart1"/>
    <dgm:cxn modelId="{993C056A-D13F-4F5F-A60C-A84E760AE3CE}" type="presParOf" srcId="{785540E2-6289-4363-B1B0-A38A64CEFF17}" destId="{499BAED6-37B8-41B5-AB04-B5BE54F3AF91}" srcOrd="2" destOrd="0" presId="urn:microsoft.com/office/officeart/2005/8/layout/orgChart1"/>
    <dgm:cxn modelId="{41050B5A-E7E0-41F4-91E3-02C087489CA1}" type="presParOf" srcId="{785540E2-6289-4363-B1B0-A38A64CEFF17}" destId="{9253154A-DE13-45A0-BE37-905E23B36771}" srcOrd="3" destOrd="0" presId="urn:microsoft.com/office/officeart/2005/8/layout/orgChart1"/>
    <dgm:cxn modelId="{DBC73639-B122-4797-82E2-F4FE24007ECF}" type="presParOf" srcId="{9253154A-DE13-45A0-BE37-905E23B36771}" destId="{BF573F13-B9B8-45EF-94A0-8503BA0FDD2B}" srcOrd="0" destOrd="0" presId="urn:microsoft.com/office/officeart/2005/8/layout/orgChart1"/>
    <dgm:cxn modelId="{8A987B2D-FEE1-418C-BDCC-D244CD6859E5}" type="presParOf" srcId="{BF573F13-B9B8-45EF-94A0-8503BA0FDD2B}" destId="{77719B09-36F7-427B-B6A7-BAB9090B1171}" srcOrd="0" destOrd="0" presId="urn:microsoft.com/office/officeart/2005/8/layout/orgChart1"/>
    <dgm:cxn modelId="{91A10170-D23A-42E1-8E27-E2D1E9F04499}" type="presParOf" srcId="{BF573F13-B9B8-45EF-94A0-8503BA0FDD2B}" destId="{DDEF5FC7-0B72-4A79-B899-8634DE7F111A}" srcOrd="1" destOrd="0" presId="urn:microsoft.com/office/officeart/2005/8/layout/orgChart1"/>
    <dgm:cxn modelId="{3C8DBC7D-C006-4B10-B7D9-071FC7B33475}" type="presParOf" srcId="{9253154A-DE13-45A0-BE37-905E23B36771}" destId="{6FAF7D0A-9602-474D-A239-D5A850F0EE99}" srcOrd="1" destOrd="0" presId="urn:microsoft.com/office/officeart/2005/8/layout/orgChart1"/>
    <dgm:cxn modelId="{B2B87071-FE45-4164-8AAD-AD584ACB6314}" type="presParOf" srcId="{9253154A-DE13-45A0-BE37-905E23B36771}" destId="{5FF694A1-A429-460B-B12B-38D666B29338}" srcOrd="2" destOrd="0" presId="urn:microsoft.com/office/officeart/2005/8/layout/orgChart1"/>
    <dgm:cxn modelId="{56F638B3-20AA-4D05-BA09-52ECCACCE71D}" type="presParOf" srcId="{785540E2-6289-4363-B1B0-A38A64CEFF17}" destId="{5FB8B380-2838-4BCA-83AF-1147D6A1FBF3}" srcOrd="4" destOrd="0" presId="urn:microsoft.com/office/officeart/2005/8/layout/orgChart1"/>
    <dgm:cxn modelId="{4C437D0D-DA34-47E6-A941-E3B67CDFC8B6}" type="presParOf" srcId="{785540E2-6289-4363-B1B0-A38A64CEFF17}" destId="{EC642ADC-6CBD-4392-9E97-27CE09E4DD2B}" srcOrd="5" destOrd="0" presId="urn:microsoft.com/office/officeart/2005/8/layout/orgChart1"/>
    <dgm:cxn modelId="{42F8AC3D-F23A-433B-B39A-5FB0F71FA18D}" type="presParOf" srcId="{EC642ADC-6CBD-4392-9E97-27CE09E4DD2B}" destId="{3061307D-4643-40E8-AB36-EBC5F8B7FF16}" srcOrd="0" destOrd="0" presId="urn:microsoft.com/office/officeart/2005/8/layout/orgChart1"/>
    <dgm:cxn modelId="{DF0B0E71-C862-4A64-AC40-21A54A215B8B}" type="presParOf" srcId="{3061307D-4643-40E8-AB36-EBC5F8B7FF16}" destId="{71128C56-C07D-4096-9C99-D4DA2F6FFD34}" srcOrd="0" destOrd="0" presId="urn:microsoft.com/office/officeart/2005/8/layout/orgChart1"/>
    <dgm:cxn modelId="{9E76FD98-2E47-45E2-8269-C7ADE833AA36}" type="presParOf" srcId="{3061307D-4643-40E8-AB36-EBC5F8B7FF16}" destId="{9342B304-AE3B-40B6-A210-3D2F7A58D88D}" srcOrd="1" destOrd="0" presId="urn:microsoft.com/office/officeart/2005/8/layout/orgChart1"/>
    <dgm:cxn modelId="{D95C05B9-E377-4119-AB39-23F4EA6986A1}" type="presParOf" srcId="{EC642ADC-6CBD-4392-9E97-27CE09E4DD2B}" destId="{0D97239B-F2DB-4CBD-BCE7-883049DA103E}" srcOrd="1" destOrd="0" presId="urn:microsoft.com/office/officeart/2005/8/layout/orgChart1"/>
    <dgm:cxn modelId="{E8F04C07-CB5D-4115-914C-CA63DC4F29BA}" type="presParOf" srcId="{EC642ADC-6CBD-4392-9E97-27CE09E4DD2B}" destId="{28AA5A85-B3CE-43BF-9E73-93B931F50830}" srcOrd="2" destOrd="0" presId="urn:microsoft.com/office/officeart/2005/8/layout/orgChart1"/>
    <dgm:cxn modelId="{1E982919-0EE8-4B0F-AB07-26327B3C54E5}" type="presParOf" srcId="{A6ADC400-4222-4482-811C-274E174E6FE9}" destId="{FE06F878-F1CB-4BDD-AAC7-F01164EF2DC4}" srcOrd="2" destOrd="0" presId="urn:microsoft.com/office/officeart/2005/8/layout/orgChart1"/>
    <dgm:cxn modelId="{782E74EE-4FF7-4941-A29D-9DDBE77A9D7C}" type="presParOf" srcId="{C0BB8C7C-166F-4E3B-93E0-D031DC64ED39}" destId="{96EF3C15-4DC7-446A-BB79-770C1796A9D1}" srcOrd="2" destOrd="0" presId="urn:microsoft.com/office/officeart/2005/8/layout/orgChart1"/>
    <dgm:cxn modelId="{32A4140D-3B80-4B09-BE0B-B5E7E243B447}" type="presParOf" srcId="{B683ACDE-7863-469C-8A3D-775DEA275CFE}" destId="{DB88425C-3DDC-4138-98F6-D1B706C65ABA}" srcOrd="4" destOrd="0" presId="urn:microsoft.com/office/officeart/2005/8/layout/orgChart1"/>
    <dgm:cxn modelId="{4D1D9283-0756-4645-8F0D-CE204535593F}" type="presParOf" srcId="{B683ACDE-7863-469C-8A3D-775DEA275CFE}" destId="{4F8F793C-B6D8-458C-BB1B-AEA6AA498585}" srcOrd="5" destOrd="0" presId="urn:microsoft.com/office/officeart/2005/8/layout/orgChart1"/>
    <dgm:cxn modelId="{6ECEDCE6-942C-406D-B1D0-0E337783F23D}" type="presParOf" srcId="{4F8F793C-B6D8-458C-BB1B-AEA6AA498585}" destId="{953C6E54-9752-469F-B83B-8CC110570044}" srcOrd="0" destOrd="0" presId="urn:microsoft.com/office/officeart/2005/8/layout/orgChart1"/>
    <dgm:cxn modelId="{2076ABD0-40E0-44C2-8054-B65600560628}" type="presParOf" srcId="{953C6E54-9752-469F-B83B-8CC110570044}" destId="{B4DDE8AC-E3EC-423B-903F-8555AAE2E098}" srcOrd="0" destOrd="0" presId="urn:microsoft.com/office/officeart/2005/8/layout/orgChart1"/>
    <dgm:cxn modelId="{CB2F27A5-79EA-4FEA-A0A3-4CDCA7354918}" type="presParOf" srcId="{953C6E54-9752-469F-B83B-8CC110570044}" destId="{38474145-55E0-44E6-98E3-8562107C1208}" srcOrd="1" destOrd="0" presId="urn:microsoft.com/office/officeart/2005/8/layout/orgChart1"/>
    <dgm:cxn modelId="{68DD44A2-A27C-45BE-8B57-A9C3E5B5270C}" type="presParOf" srcId="{4F8F793C-B6D8-458C-BB1B-AEA6AA498585}" destId="{43DE54B7-B7DD-4468-BDF5-0D307A605603}" srcOrd="1" destOrd="0" presId="urn:microsoft.com/office/officeart/2005/8/layout/orgChart1"/>
    <dgm:cxn modelId="{87BACB8E-44DA-4C74-B04A-B3F33C844328}" type="presParOf" srcId="{43DE54B7-B7DD-4468-BDF5-0D307A605603}" destId="{EC0DE23B-9C63-4F17-A0C2-B13AA3BA8CE2}" srcOrd="0" destOrd="0" presId="urn:microsoft.com/office/officeart/2005/8/layout/orgChart1"/>
    <dgm:cxn modelId="{C651AC6E-3A5D-4F4C-B967-C8EDE39FEE82}" type="presParOf" srcId="{43DE54B7-B7DD-4468-BDF5-0D307A605603}" destId="{CB295E45-B1ED-48BB-A4A9-4C9DAF858B30}" srcOrd="1" destOrd="0" presId="urn:microsoft.com/office/officeart/2005/8/layout/orgChart1"/>
    <dgm:cxn modelId="{7370B2D2-3250-43BE-B85F-5B086F61A9FA}" type="presParOf" srcId="{CB295E45-B1ED-48BB-A4A9-4C9DAF858B30}" destId="{7DD5A219-09B6-4F1B-A984-1555846FD417}" srcOrd="0" destOrd="0" presId="urn:microsoft.com/office/officeart/2005/8/layout/orgChart1"/>
    <dgm:cxn modelId="{C563F01C-F58F-40C3-92E7-1FD13E26F940}" type="presParOf" srcId="{7DD5A219-09B6-4F1B-A984-1555846FD417}" destId="{86C83DD8-AB79-4594-9F8B-B8E6F05D63BF}" srcOrd="0" destOrd="0" presId="urn:microsoft.com/office/officeart/2005/8/layout/orgChart1"/>
    <dgm:cxn modelId="{DC0F01F8-756F-4C4C-AE57-D9D65552CCA2}" type="presParOf" srcId="{7DD5A219-09B6-4F1B-A984-1555846FD417}" destId="{E192EAA9-8F62-4DC3-8E4A-1E15D13BB985}" srcOrd="1" destOrd="0" presId="urn:microsoft.com/office/officeart/2005/8/layout/orgChart1"/>
    <dgm:cxn modelId="{9E1D41EA-D60D-4115-972C-0241DE35A104}" type="presParOf" srcId="{CB295E45-B1ED-48BB-A4A9-4C9DAF858B30}" destId="{A6747E44-587D-464C-BD95-29E0253F3953}" srcOrd="1" destOrd="0" presId="urn:microsoft.com/office/officeart/2005/8/layout/orgChart1"/>
    <dgm:cxn modelId="{9844324A-E770-4D33-8A37-D9F3D39D7D64}" type="presParOf" srcId="{A6747E44-587D-464C-BD95-29E0253F3953}" destId="{39C5D09C-1ECC-49BD-9A69-EF1F2459B0D7}" srcOrd="0" destOrd="0" presId="urn:microsoft.com/office/officeart/2005/8/layout/orgChart1"/>
    <dgm:cxn modelId="{C1F2EC25-7F65-4F95-BA95-DBB2BA9A0F6D}" type="presParOf" srcId="{A6747E44-587D-464C-BD95-29E0253F3953}" destId="{A8753596-EFF3-4306-87A8-A5C9536F8647}" srcOrd="1" destOrd="0" presId="urn:microsoft.com/office/officeart/2005/8/layout/orgChart1"/>
    <dgm:cxn modelId="{6BBB5E40-6178-49BB-B3ED-99403EFA8F3A}" type="presParOf" srcId="{A8753596-EFF3-4306-87A8-A5C9536F8647}" destId="{D379DDB6-2B49-48D5-81DD-3F2A5BCDC074}" srcOrd="0" destOrd="0" presId="urn:microsoft.com/office/officeart/2005/8/layout/orgChart1"/>
    <dgm:cxn modelId="{9BA7DD82-2A61-4694-A5CF-177BA017D813}" type="presParOf" srcId="{D379DDB6-2B49-48D5-81DD-3F2A5BCDC074}" destId="{1646A2EF-BC12-4C72-9D78-55EBC43E79D0}" srcOrd="0" destOrd="0" presId="urn:microsoft.com/office/officeart/2005/8/layout/orgChart1"/>
    <dgm:cxn modelId="{A48A09C4-CCE1-4A54-9E54-1E11FD5B0928}" type="presParOf" srcId="{D379DDB6-2B49-48D5-81DD-3F2A5BCDC074}" destId="{427C6AE4-E7C9-4FEF-B314-4059467F6D15}" srcOrd="1" destOrd="0" presId="urn:microsoft.com/office/officeart/2005/8/layout/orgChart1"/>
    <dgm:cxn modelId="{72856193-5D06-4F27-8ACC-919CFFDD66BD}" type="presParOf" srcId="{A8753596-EFF3-4306-87A8-A5C9536F8647}" destId="{2761C6B4-6CA1-4AFD-912B-0349EB14558D}" srcOrd="1" destOrd="0" presId="urn:microsoft.com/office/officeart/2005/8/layout/orgChart1"/>
    <dgm:cxn modelId="{DD45C21A-0057-45D8-87C7-7445A142603E}" type="presParOf" srcId="{A8753596-EFF3-4306-87A8-A5C9536F8647}" destId="{C9AE2726-23A2-45EC-8228-AB6D247F0EDA}" srcOrd="2" destOrd="0" presId="urn:microsoft.com/office/officeart/2005/8/layout/orgChart1"/>
    <dgm:cxn modelId="{39F47BBE-B17C-411B-B7F4-BBA94ADA00D8}" type="presParOf" srcId="{A6747E44-587D-464C-BD95-29E0253F3953}" destId="{3F999C72-F099-4850-9DD9-5C4108728FA6}" srcOrd="2" destOrd="0" presId="urn:microsoft.com/office/officeart/2005/8/layout/orgChart1"/>
    <dgm:cxn modelId="{DA55ABC1-CD2F-4EB2-9408-EB5E2DC5EE5F}" type="presParOf" srcId="{A6747E44-587D-464C-BD95-29E0253F3953}" destId="{32A3D561-D5CD-4A5E-96D9-61D2BF9B9108}" srcOrd="3" destOrd="0" presId="urn:microsoft.com/office/officeart/2005/8/layout/orgChart1"/>
    <dgm:cxn modelId="{4B2B07F3-9C26-4492-8712-84F7686422A6}" type="presParOf" srcId="{32A3D561-D5CD-4A5E-96D9-61D2BF9B9108}" destId="{76EDDA3D-1311-4A0D-AA63-EBB53EEDEC5D}" srcOrd="0" destOrd="0" presId="urn:microsoft.com/office/officeart/2005/8/layout/orgChart1"/>
    <dgm:cxn modelId="{1A02BF1B-55A7-4127-AC4A-B38C8E8216E4}" type="presParOf" srcId="{76EDDA3D-1311-4A0D-AA63-EBB53EEDEC5D}" destId="{0589068A-626C-4583-86D1-0A276D85C03F}" srcOrd="0" destOrd="0" presId="urn:microsoft.com/office/officeart/2005/8/layout/orgChart1"/>
    <dgm:cxn modelId="{0F477211-A47C-4761-83CA-D16BFDA4E4CF}" type="presParOf" srcId="{76EDDA3D-1311-4A0D-AA63-EBB53EEDEC5D}" destId="{E36A6917-386D-40FD-AE48-7EAE6CE94666}" srcOrd="1" destOrd="0" presId="urn:microsoft.com/office/officeart/2005/8/layout/orgChart1"/>
    <dgm:cxn modelId="{60687594-A200-416C-9B5B-6E4E4B655027}" type="presParOf" srcId="{32A3D561-D5CD-4A5E-96D9-61D2BF9B9108}" destId="{E9B221F2-693C-4AF4-9336-EAE7DFC4BD9B}" srcOrd="1" destOrd="0" presId="urn:microsoft.com/office/officeart/2005/8/layout/orgChart1"/>
    <dgm:cxn modelId="{7389CB84-73CE-44B9-8A13-D54056E5464E}" type="presParOf" srcId="{32A3D561-D5CD-4A5E-96D9-61D2BF9B9108}" destId="{5F169967-C203-45B3-B3F2-1630AAEC66B6}" srcOrd="2" destOrd="0" presId="urn:microsoft.com/office/officeart/2005/8/layout/orgChart1"/>
    <dgm:cxn modelId="{66861AD4-E655-48AD-A3B8-A3B8BFB208FA}" type="presParOf" srcId="{A6747E44-587D-464C-BD95-29E0253F3953}" destId="{68086BBD-F303-47C5-B2B0-50A4216E19FD}" srcOrd="4" destOrd="0" presId="urn:microsoft.com/office/officeart/2005/8/layout/orgChart1"/>
    <dgm:cxn modelId="{EBE39D3A-5EC4-46C4-B1AA-3405CC7815F5}" type="presParOf" srcId="{A6747E44-587D-464C-BD95-29E0253F3953}" destId="{49436489-4D4F-4699-928F-2A4B3F27AD59}" srcOrd="5" destOrd="0" presId="urn:microsoft.com/office/officeart/2005/8/layout/orgChart1"/>
    <dgm:cxn modelId="{FD5693BD-29C1-404A-9B6E-FEE16D9CC0EA}" type="presParOf" srcId="{49436489-4D4F-4699-928F-2A4B3F27AD59}" destId="{D7A85A3D-29B8-4679-AABD-6A71A47DFFFE}" srcOrd="0" destOrd="0" presId="urn:microsoft.com/office/officeart/2005/8/layout/orgChart1"/>
    <dgm:cxn modelId="{8C7150C1-1538-4E5C-B8B5-866C21396D45}" type="presParOf" srcId="{D7A85A3D-29B8-4679-AABD-6A71A47DFFFE}" destId="{5D1C86DB-7BF1-49A8-B30B-25478F99A6D2}" srcOrd="0" destOrd="0" presId="urn:microsoft.com/office/officeart/2005/8/layout/orgChart1"/>
    <dgm:cxn modelId="{AE656F53-0721-440A-9C62-89B5B370E72D}" type="presParOf" srcId="{D7A85A3D-29B8-4679-AABD-6A71A47DFFFE}" destId="{96AA2B87-0FD1-4B73-8C00-C567D7E79D69}" srcOrd="1" destOrd="0" presId="urn:microsoft.com/office/officeart/2005/8/layout/orgChart1"/>
    <dgm:cxn modelId="{B54C85D0-3C95-4C66-82A0-CB8C7CAB9F52}" type="presParOf" srcId="{49436489-4D4F-4699-928F-2A4B3F27AD59}" destId="{A7A3DC2E-0BD4-4E05-AD2A-9B02AF2A7BE5}" srcOrd="1" destOrd="0" presId="urn:microsoft.com/office/officeart/2005/8/layout/orgChart1"/>
    <dgm:cxn modelId="{04621397-7F4E-4E7A-84EF-23F438C0530C}" type="presParOf" srcId="{49436489-4D4F-4699-928F-2A4B3F27AD59}" destId="{3FDD40C3-A638-4099-8E9C-066870EBDB64}" srcOrd="2" destOrd="0" presId="urn:microsoft.com/office/officeart/2005/8/layout/orgChart1"/>
    <dgm:cxn modelId="{AA1E4E69-43B5-4870-8745-72F28D2CBC57}" type="presParOf" srcId="{A6747E44-587D-464C-BD95-29E0253F3953}" destId="{4C105559-E970-4D49-9F70-1E95A8EC39A3}" srcOrd="6" destOrd="0" presId="urn:microsoft.com/office/officeart/2005/8/layout/orgChart1"/>
    <dgm:cxn modelId="{6974D8F9-24D4-49F1-B54D-EA588D0CC8D6}" type="presParOf" srcId="{A6747E44-587D-464C-BD95-29E0253F3953}" destId="{52C6AD71-79F1-4FF5-86DB-68094903A082}" srcOrd="7" destOrd="0" presId="urn:microsoft.com/office/officeart/2005/8/layout/orgChart1"/>
    <dgm:cxn modelId="{90CE6E46-E7DD-42FA-ACC0-2743C790599B}" type="presParOf" srcId="{52C6AD71-79F1-4FF5-86DB-68094903A082}" destId="{3FEDA44C-B490-4A36-887F-5CC753BB8803}" srcOrd="0" destOrd="0" presId="urn:microsoft.com/office/officeart/2005/8/layout/orgChart1"/>
    <dgm:cxn modelId="{3BE90695-E735-4FC8-AB85-2D5C3CE649E7}" type="presParOf" srcId="{3FEDA44C-B490-4A36-887F-5CC753BB8803}" destId="{E4872ACF-9503-40AA-B744-E2C82E42BC5F}" srcOrd="0" destOrd="0" presId="urn:microsoft.com/office/officeart/2005/8/layout/orgChart1"/>
    <dgm:cxn modelId="{0EA8811D-FBBE-4E21-88AC-85CBAB8FFB5A}" type="presParOf" srcId="{3FEDA44C-B490-4A36-887F-5CC753BB8803}" destId="{A8ADA8FC-3F41-40F3-A17D-14F527D68E6D}" srcOrd="1" destOrd="0" presId="urn:microsoft.com/office/officeart/2005/8/layout/orgChart1"/>
    <dgm:cxn modelId="{F3E7A909-A54A-4F5E-AD92-FB9381E716BC}" type="presParOf" srcId="{52C6AD71-79F1-4FF5-86DB-68094903A082}" destId="{586C711B-1B2A-4A5B-A4A0-904971E28353}" srcOrd="1" destOrd="0" presId="urn:microsoft.com/office/officeart/2005/8/layout/orgChart1"/>
    <dgm:cxn modelId="{C7A8B649-833C-403E-9D16-E2763639B444}" type="presParOf" srcId="{52C6AD71-79F1-4FF5-86DB-68094903A082}" destId="{0E128F4B-B961-4CC2-A13D-93718EB0530C}" srcOrd="2" destOrd="0" presId="urn:microsoft.com/office/officeart/2005/8/layout/orgChart1"/>
    <dgm:cxn modelId="{61FB902F-D156-4A2E-8202-9BF61CA37F5C}" type="presParOf" srcId="{A6747E44-587D-464C-BD95-29E0253F3953}" destId="{14415DF2-90A9-4442-BCE8-D5DD8B16AC7C}" srcOrd="8" destOrd="0" presId="urn:microsoft.com/office/officeart/2005/8/layout/orgChart1"/>
    <dgm:cxn modelId="{74737C06-42C2-4761-911B-586585592C89}" type="presParOf" srcId="{A6747E44-587D-464C-BD95-29E0253F3953}" destId="{95596481-757D-4861-B094-1A08FF655943}" srcOrd="9" destOrd="0" presId="urn:microsoft.com/office/officeart/2005/8/layout/orgChart1"/>
    <dgm:cxn modelId="{FF7502BA-82D1-4CEF-B68D-42B02CD91A89}" type="presParOf" srcId="{95596481-757D-4861-B094-1A08FF655943}" destId="{017268D0-06A3-40E2-AF6E-9EA745E7821E}" srcOrd="0" destOrd="0" presId="urn:microsoft.com/office/officeart/2005/8/layout/orgChart1"/>
    <dgm:cxn modelId="{1AB6389B-BF77-446B-BB42-8BB4C7E310BA}" type="presParOf" srcId="{017268D0-06A3-40E2-AF6E-9EA745E7821E}" destId="{5C5EF1B0-2055-480A-AAF4-40233C31A75C}" srcOrd="0" destOrd="0" presId="urn:microsoft.com/office/officeart/2005/8/layout/orgChart1"/>
    <dgm:cxn modelId="{91A6B175-7A4B-42D0-A035-27C82E97E70A}" type="presParOf" srcId="{017268D0-06A3-40E2-AF6E-9EA745E7821E}" destId="{16FAA686-A47D-45F5-A356-C1E84BBB37B2}" srcOrd="1" destOrd="0" presId="urn:microsoft.com/office/officeart/2005/8/layout/orgChart1"/>
    <dgm:cxn modelId="{A60BCB63-FD34-4DD5-9D3B-4095D432DD3F}" type="presParOf" srcId="{95596481-757D-4861-B094-1A08FF655943}" destId="{3877029F-47CA-48F9-8C2E-91C63450D42F}" srcOrd="1" destOrd="0" presId="urn:microsoft.com/office/officeart/2005/8/layout/orgChart1"/>
    <dgm:cxn modelId="{A261FB50-70F9-407B-B146-CB33F94E33F6}" type="presParOf" srcId="{95596481-757D-4861-B094-1A08FF655943}" destId="{377E70C6-6AB0-4A28-A92B-3391340EEEBD}" srcOrd="2" destOrd="0" presId="urn:microsoft.com/office/officeart/2005/8/layout/orgChart1"/>
    <dgm:cxn modelId="{41EA5478-78D2-4784-91C3-3BF411CE3596}" type="presParOf" srcId="{A6747E44-587D-464C-BD95-29E0253F3953}" destId="{B98ABBB8-59CC-4B61-9EF6-481254077B13}" srcOrd="10" destOrd="0" presId="urn:microsoft.com/office/officeart/2005/8/layout/orgChart1"/>
    <dgm:cxn modelId="{0A5C1C4A-D62B-4204-A872-3EB727CEE3B1}" type="presParOf" srcId="{A6747E44-587D-464C-BD95-29E0253F3953}" destId="{DAFDC493-8EF7-4D35-AE10-CA370042FF90}" srcOrd="11" destOrd="0" presId="urn:microsoft.com/office/officeart/2005/8/layout/orgChart1"/>
    <dgm:cxn modelId="{CC1D01D2-05B0-47F0-BC66-7BF523CDC300}" type="presParOf" srcId="{DAFDC493-8EF7-4D35-AE10-CA370042FF90}" destId="{B5AD66C6-905C-4A57-BA97-4DD84EDDB0B5}" srcOrd="0" destOrd="0" presId="urn:microsoft.com/office/officeart/2005/8/layout/orgChart1"/>
    <dgm:cxn modelId="{01E0BE31-3D46-4A0B-8C73-3EEF1C0B1F84}" type="presParOf" srcId="{B5AD66C6-905C-4A57-BA97-4DD84EDDB0B5}" destId="{0F359059-7E86-443D-9614-B409B70D21ED}" srcOrd="0" destOrd="0" presId="urn:microsoft.com/office/officeart/2005/8/layout/orgChart1"/>
    <dgm:cxn modelId="{4881C769-8BF6-4A83-85FA-C1E6A8F48764}" type="presParOf" srcId="{B5AD66C6-905C-4A57-BA97-4DD84EDDB0B5}" destId="{CE9DB492-F627-4E3A-86AC-119D6EF5AA1D}" srcOrd="1" destOrd="0" presId="urn:microsoft.com/office/officeart/2005/8/layout/orgChart1"/>
    <dgm:cxn modelId="{E24E38C7-7C5E-4517-B810-97710827A170}" type="presParOf" srcId="{DAFDC493-8EF7-4D35-AE10-CA370042FF90}" destId="{B204FA10-24D8-4740-A02F-B7FAE6C8236B}" srcOrd="1" destOrd="0" presId="urn:microsoft.com/office/officeart/2005/8/layout/orgChart1"/>
    <dgm:cxn modelId="{FDE1A00D-86B9-4E17-A5F7-6ABF4A70C7D4}" type="presParOf" srcId="{DAFDC493-8EF7-4D35-AE10-CA370042FF90}" destId="{89978D5A-25E6-4572-AA7C-7BC8ECB8FB16}" srcOrd="2" destOrd="0" presId="urn:microsoft.com/office/officeart/2005/8/layout/orgChart1"/>
    <dgm:cxn modelId="{FACA5195-2D68-46C3-94C6-7C29F7EF984A}" type="presParOf" srcId="{CB295E45-B1ED-48BB-A4A9-4C9DAF858B30}" destId="{ECE00002-DC47-463A-8022-47C67B0EAF5D}" srcOrd="2" destOrd="0" presId="urn:microsoft.com/office/officeart/2005/8/layout/orgChart1"/>
    <dgm:cxn modelId="{5A64D01E-66AD-49C1-8451-E074829F3269}" type="presParOf" srcId="{4F8F793C-B6D8-458C-BB1B-AEA6AA498585}" destId="{6779C135-E632-4B90-8B60-9C0BA249C375}" srcOrd="2" destOrd="0" presId="urn:microsoft.com/office/officeart/2005/8/layout/orgChart1"/>
    <dgm:cxn modelId="{913CAEFA-A601-493F-9D91-249A23DC2882}" type="presParOf" srcId="{B683ACDE-7863-469C-8A3D-775DEA275CFE}" destId="{CC1D82E6-6BCD-4D93-B2E0-FCA245EC7B10}" srcOrd="6" destOrd="0" presId="urn:microsoft.com/office/officeart/2005/8/layout/orgChart1"/>
    <dgm:cxn modelId="{56107563-015C-481C-8608-4EB2AD8D7D58}" type="presParOf" srcId="{B683ACDE-7863-469C-8A3D-775DEA275CFE}" destId="{FEFCA7C7-EE18-45E5-B6CB-B3FE135DB125}" srcOrd="7" destOrd="0" presId="urn:microsoft.com/office/officeart/2005/8/layout/orgChart1"/>
    <dgm:cxn modelId="{E9DC8A81-1FAD-4E0A-977E-5BFFCDA50CC4}" type="presParOf" srcId="{FEFCA7C7-EE18-45E5-B6CB-B3FE135DB125}" destId="{CD650F71-6EAA-43C6-9412-297B676DC35D}" srcOrd="0" destOrd="0" presId="urn:microsoft.com/office/officeart/2005/8/layout/orgChart1"/>
    <dgm:cxn modelId="{50E5E78F-4767-4BBA-9A8F-7EA4E64BC9C6}" type="presParOf" srcId="{CD650F71-6EAA-43C6-9412-297B676DC35D}" destId="{6B726CBD-F65C-4630-AD12-CBE33C313545}" srcOrd="0" destOrd="0" presId="urn:microsoft.com/office/officeart/2005/8/layout/orgChart1"/>
    <dgm:cxn modelId="{153BA235-3923-4487-9CC7-5646DCB176E2}" type="presParOf" srcId="{CD650F71-6EAA-43C6-9412-297B676DC35D}" destId="{43F498CB-0D95-4561-B749-234830A3AD79}" srcOrd="1" destOrd="0" presId="urn:microsoft.com/office/officeart/2005/8/layout/orgChart1"/>
    <dgm:cxn modelId="{1AFFA493-2129-46B2-BD24-5647682A7A26}" type="presParOf" srcId="{FEFCA7C7-EE18-45E5-B6CB-B3FE135DB125}" destId="{897ADF57-CA90-4811-AFCA-2C016F69C115}" srcOrd="1" destOrd="0" presId="urn:microsoft.com/office/officeart/2005/8/layout/orgChart1"/>
    <dgm:cxn modelId="{FBF472A8-2EFF-45BD-A634-56350B210F6E}" type="presParOf" srcId="{897ADF57-CA90-4811-AFCA-2C016F69C115}" destId="{705CCA9D-2E3A-45A2-96F2-CE69A5D05122}" srcOrd="0" destOrd="0" presId="urn:microsoft.com/office/officeart/2005/8/layout/orgChart1"/>
    <dgm:cxn modelId="{E25DB2A1-B20F-44C1-80F4-9656AA9A7466}" type="presParOf" srcId="{897ADF57-CA90-4811-AFCA-2C016F69C115}" destId="{77C4139E-C13D-4621-9F2F-63D8043AD5DA}" srcOrd="1" destOrd="0" presId="urn:microsoft.com/office/officeart/2005/8/layout/orgChart1"/>
    <dgm:cxn modelId="{7C5248C5-80BD-4C7B-A36C-123A3655A992}" type="presParOf" srcId="{77C4139E-C13D-4621-9F2F-63D8043AD5DA}" destId="{366356F3-47E2-42A8-9500-6EC4BCC2FA11}" srcOrd="0" destOrd="0" presId="urn:microsoft.com/office/officeart/2005/8/layout/orgChart1"/>
    <dgm:cxn modelId="{1BB68D30-C013-43C1-A402-1A84E6F413C9}" type="presParOf" srcId="{366356F3-47E2-42A8-9500-6EC4BCC2FA11}" destId="{C7F127DC-C088-409D-BF8B-EEEAF3CE3C1F}" srcOrd="0" destOrd="0" presId="urn:microsoft.com/office/officeart/2005/8/layout/orgChart1"/>
    <dgm:cxn modelId="{D1E53A28-4870-487C-A83D-167BB44DCFCF}" type="presParOf" srcId="{366356F3-47E2-42A8-9500-6EC4BCC2FA11}" destId="{882EA7B8-61F4-4036-B74F-00CF85620F08}" srcOrd="1" destOrd="0" presId="urn:microsoft.com/office/officeart/2005/8/layout/orgChart1"/>
    <dgm:cxn modelId="{DAABD9BD-6A7C-48F7-BDFD-B1D7E36EC312}" type="presParOf" srcId="{77C4139E-C13D-4621-9F2F-63D8043AD5DA}" destId="{C8D5ADFB-6599-4312-A69E-36CA64AAB91A}" srcOrd="1" destOrd="0" presId="urn:microsoft.com/office/officeart/2005/8/layout/orgChart1"/>
    <dgm:cxn modelId="{0E4FB9E0-B33D-4945-A10B-DC61F5E87C8C}" type="presParOf" srcId="{C8D5ADFB-6599-4312-A69E-36CA64AAB91A}" destId="{605E59D1-B45E-4ABC-A261-3657EF3C9A1C}" srcOrd="0" destOrd="0" presId="urn:microsoft.com/office/officeart/2005/8/layout/orgChart1"/>
    <dgm:cxn modelId="{0EFC6635-D71F-48AF-B36D-0C9807FE7C4E}" type="presParOf" srcId="{C8D5ADFB-6599-4312-A69E-36CA64AAB91A}" destId="{2625FB5B-4E4C-4216-BD9E-04A112826189}" srcOrd="1" destOrd="0" presId="urn:microsoft.com/office/officeart/2005/8/layout/orgChart1"/>
    <dgm:cxn modelId="{F78D7C14-2A94-4B75-BD3E-10626638D881}" type="presParOf" srcId="{2625FB5B-4E4C-4216-BD9E-04A112826189}" destId="{7B0D8357-3544-4DAE-8C65-E644B54A9794}" srcOrd="0" destOrd="0" presId="urn:microsoft.com/office/officeart/2005/8/layout/orgChart1"/>
    <dgm:cxn modelId="{F65660D7-4FB9-4A2D-8619-399387AE4258}" type="presParOf" srcId="{7B0D8357-3544-4DAE-8C65-E644B54A9794}" destId="{60A00576-2BAD-4E67-9177-F72A99DF86EB}" srcOrd="0" destOrd="0" presId="urn:microsoft.com/office/officeart/2005/8/layout/orgChart1"/>
    <dgm:cxn modelId="{DD9B6B69-107B-4C08-956C-CB82BF29F0F7}" type="presParOf" srcId="{7B0D8357-3544-4DAE-8C65-E644B54A9794}" destId="{47858B0D-18DC-4992-8AA6-D7EBABBAD6F8}" srcOrd="1" destOrd="0" presId="urn:microsoft.com/office/officeart/2005/8/layout/orgChart1"/>
    <dgm:cxn modelId="{96E45C59-B7CD-4013-8444-0E8AFC59EF04}" type="presParOf" srcId="{2625FB5B-4E4C-4216-BD9E-04A112826189}" destId="{884DEA2D-0D51-4AFB-ABE9-65D148E54459}" srcOrd="1" destOrd="0" presId="urn:microsoft.com/office/officeart/2005/8/layout/orgChart1"/>
    <dgm:cxn modelId="{1B4B01AE-2359-49EC-B2DA-0AFBBC348AED}" type="presParOf" srcId="{2625FB5B-4E4C-4216-BD9E-04A112826189}" destId="{79871184-0380-49E2-A54C-E5C664600270}" srcOrd="2" destOrd="0" presId="urn:microsoft.com/office/officeart/2005/8/layout/orgChart1"/>
    <dgm:cxn modelId="{0D82173C-A84D-4F95-92C2-50FFE8F3F135}" type="presParOf" srcId="{77C4139E-C13D-4621-9F2F-63D8043AD5DA}" destId="{BA1179BC-73F5-4384-8DCD-F1776279CDBC}" srcOrd="2" destOrd="0" presId="urn:microsoft.com/office/officeart/2005/8/layout/orgChart1"/>
    <dgm:cxn modelId="{7498C796-3FFC-42F6-9A4B-EECD784B0C7B}" type="presParOf" srcId="{897ADF57-CA90-4811-AFCA-2C016F69C115}" destId="{7A3B710D-35CD-4915-8F71-502AD5971345}" srcOrd="2" destOrd="0" presId="urn:microsoft.com/office/officeart/2005/8/layout/orgChart1"/>
    <dgm:cxn modelId="{1BB62A21-EFF6-4BF8-A22B-B6B3C7BEBF35}" type="presParOf" srcId="{897ADF57-CA90-4811-AFCA-2C016F69C115}" destId="{9D76DCC7-6EB8-4FF2-AFA6-18B0A9AC133B}" srcOrd="3" destOrd="0" presId="urn:microsoft.com/office/officeart/2005/8/layout/orgChart1"/>
    <dgm:cxn modelId="{DB6D8CBC-570F-4853-9017-096F49A2287E}" type="presParOf" srcId="{9D76DCC7-6EB8-4FF2-AFA6-18B0A9AC133B}" destId="{175C1AD1-2326-47E1-889C-BFCF5EA907DE}" srcOrd="0" destOrd="0" presId="urn:microsoft.com/office/officeart/2005/8/layout/orgChart1"/>
    <dgm:cxn modelId="{CFC04448-049E-4E02-8453-B8A559C9A8F1}" type="presParOf" srcId="{175C1AD1-2326-47E1-889C-BFCF5EA907DE}" destId="{60399D81-2FB2-442C-B628-C41AD34F7B13}" srcOrd="0" destOrd="0" presId="urn:microsoft.com/office/officeart/2005/8/layout/orgChart1"/>
    <dgm:cxn modelId="{5A44A96A-DF1A-46C5-B96C-0C1C47EF8BDD}" type="presParOf" srcId="{175C1AD1-2326-47E1-889C-BFCF5EA907DE}" destId="{A35AFE5B-879D-42E4-8442-F9CBC0E2C792}" srcOrd="1" destOrd="0" presId="urn:microsoft.com/office/officeart/2005/8/layout/orgChart1"/>
    <dgm:cxn modelId="{8D258633-D41A-424E-A0B3-2CE18126A7C7}" type="presParOf" srcId="{9D76DCC7-6EB8-4FF2-AFA6-18B0A9AC133B}" destId="{50F0911F-6783-46D4-B3B8-1B7185EC52F6}" srcOrd="1" destOrd="0" presId="urn:microsoft.com/office/officeart/2005/8/layout/orgChart1"/>
    <dgm:cxn modelId="{A92E1DB7-24EC-4BCE-8050-4CB47963A31F}" type="presParOf" srcId="{50F0911F-6783-46D4-B3B8-1B7185EC52F6}" destId="{FE55786A-07B4-434D-9523-0B33C0D62F57}" srcOrd="0" destOrd="0" presId="urn:microsoft.com/office/officeart/2005/8/layout/orgChart1"/>
    <dgm:cxn modelId="{E36624F3-DA98-4DC3-8928-D42F9EE9CF5E}" type="presParOf" srcId="{50F0911F-6783-46D4-B3B8-1B7185EC52F6}" destId="{26822BFF-0A04-404B-929A-6CD1F359FE06}" srcOrd="1" destOrd="0" presId="urn:microsoft.com/office/officeart/2005/8/layout/orgChart1"/>
    <dgm:cxn modelId="{ECCC69DF-6FCD-47EA-8D97-26284B7049B8}" type="presParOf" srcId="{26822BFF-0A04-404B-929A-6CD1F359FE06}" destId="{370D5AA5-B5A4-4CC0-B933-38DE4752B0A7}" srcOrd="0" destOrd="0" presId="urn:microsoft.com/office/officeart/2005/8/layout/orgChart1"/>
    <dgm:cxn modelId="{55423FD2-2B29-4DF1-BD3E-3D95FDA4D564}" type="presParOf" srcId="{370D5AA5-B5A4-4CC0-B933-38DE4752B0A7}" destId="{95CCEBBE-9D43-4D59-A52F-76E3C2EEBA86}" srcOrd="0" destOrd="0" presId="urn:microsoft.com/office/officeart/2005/8/layout/orgChart1"/>
    <dgm:cxn modelId="{49E3F044-92CF-4202-8BCE-C590262B1F1D}" type="presParOf" srcId="{370D5AA5-B5A4-4CC0-B933-38DE4752B0A7}" destId="{125EEB95-7B04-422D-8F3E-93353272CD96}" srcOrd="1" destOrd="0" presId="urn:microsoft.com/office/officeart/2005/8/layout/orgChart1"/>
    <dgm:cxn modelId="{0142D40C-99A9-4131-895B-1A3DB0584BBB}" type="presParOf" srcId="{26822BFF-0A04-404B-929A-6CD1F359FE06}" destId="{75E9148D-F4C1-4BAF-9B05-D90CC13F59FA}" srcOrd="1" destOrd="0" presId="urn:microsoft.com/office/officeart/2005/8/layout/orgChart1"/>
    <dgm:cxn modelId="{9058A2E5-4CB3-4F52-99A9-367E8C41E3ED}" type="presParOf" srcId="{26822BFF-0A04-404B-929A-6CD1F359FE06}" destId="{AC63789D-BBBE-4A50-B34C-E9ABEEDF55C1}" srcOrd="2" destOrd="0" presId="urn:microsoft.com/office/officeart/2005/8/layout/orgChart1"/>
    <dgm:cxn modelId="{3C425481-EE6F-4B1C-BEDB-3E6E8B26C17F}" type="presParOf" srcId="{9D76DCC7-6EB8-4FF2-AFA6-18B0A9AC133B}" destId="{81EC47E4-3F09-4119-9120-A47995CE2B74}" srcOrd="2" destOrd="0" presId="urn:microsoft.com/office/officeart/2005/8/layout/orgChart1"/>
    <dgm:cxn modelId="{B9CDFD64-7843-45AE-97BD-AD34F9E8FBBB}" type="presParOf" srcId="{FEFCA7C7-EE18-45E5-B6CB-B3FE135DB125}" destId="{A2E9BFA6-D7FF-4401-B07F-9F3AC519F6D9}" srcOrd="2" destOrd="0" presId="urn:microsoft.com/office/officeart/2005/8/layout/orgChart1"/>
    <dgm:cxn modelId="{89F96D56-AD6F-4C71-88CC-CAA51FAC76AD}" type="presParOf" srcId="{2400349F-E266-4C3A-95FA-C405A0333DEB}" destId="{8D307BC1-FC20-457D-BBC9-910700592E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08BAD8-CCC7-49D9-BFE6-0095C010966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CD5181-999B-4269-B9C1-10339AA0FC9E}">
      <dgm:prSet phldrT="[텍스트]"/>
      <dgm:spPr>
        <a:solidFill>
          <a:schemeClr val="accent3">
            <a:lumMod val="50000"/>
          </a:schemeClr>
        </a:solidFill>
      </dgm:spPr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41CC1EFF-8209-4F74-B2C1-5AA6C2325AE3}" type="parTrans" cxnId="{F38978CE-0AF6-4E68-A449-8AD019BA22C1}">
      <dgm:prSet/>
      <dgm:spPr/>
      <dgm:t>
        <a:bodyPr/>
        <a:lstStyle/>
        <a:p>
          <a:pPr latinLnBrk="1"/>
          <a:endParaRPr lang="ko-KR" altLang="en-US"/>
        </a:p>
      </dgm:t>
    </dgm:pt>
    <dgm:pt modelId="{FC4A65D9-4148-4E22-8BBD-D9DC501D5DCA}" type="sibTrans" cxnId="{F38978CE-0AF6-4E68-A449-8AD019BA22C1}">
      <dgm:prSet/>
      <dgm:spPr/>
      <dgm:t>
        <a:bodyPr/>
        <a:lstStyle/>
        <a:p>
          <a:pPr latinLnBrk="1"/>
          <a:endParaRPr lang="ko-KR" altLang="en-US"/>
        </a:p>
      </dgm:t>
    </dgm:pt>
    <dgm:pt modelId="{31B5ED2B-6FD4-42D5-977F-D9CE64CD852F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dirty="0"/>
            <a:t>FunctionDock.java</a:t>
          </a:r>
          <a:endParaRPr lang="ko-KR" altLang="en-US" dirty="0"/>
        </a:p>
      </dgm:t>
    </dgm:pt>
    <dgm:pt modelId="{BCF3587F-DDE4-4FA8-AEB9-2A67D40452C2}" type="parTrans" cxnId="{9210BFF9-B8C2-4C33-90A9-3A67C3D8FFE1}">
      <dgm:prSet/>
      <dgm:spPr/>
      <dgm:t>
        <a:bodyPr/>
        <a:lstStyle/>
        <a:p>
          <a:pPr latinLnBrk="1"/>
          <a:endParaRPr lang="ko-KR" altLang="en-US"/>
        </a:p>
      </dgm:t>
    </dgm:pt>
    <dgm:pt modelId="{176584AF-A97E-4170-88B3-ACAB376CD326}" type="sibTrans" cxnId="{9210BFF9-B8C2-4C33-90A9-3A67C3D8FFE1}">
      <dgm:prSet/>
      <dgm:spPr/>
      <dgm:t>
        <a:bodyPr/>
        <a:lstStyle/>
        <a:p>
          <a:pPr latinLnBrk="1"/>
          <a:endParaRPr lang="ko-KR" altLang="en-US"/>
        </a:p>
      </dgm:t>
    </dgm:pt>
    <dgm:pt modelId="{7B5D865B-020B-4D4A-893D-905A5E8CC26F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dirty="0"/>
            <a:t>ListPanel.java</a:t>
          </a:r>
          <a:endParaRPr lang="ko-KR" altLang="en-US" dirty="0"/>
        </a:p>
      </dgm:t>
    </dgm:pt>
    <dgm:pt modelId="{563EC581-1193-4118-B1B7-CF8DFCD4C7E0}" type="parTrans" cxnId="{FBAFFB07-B406-4223-BBBD-0831108029AE}">
      <dgm:prSet/>
      <dgm:spPr/>
      <dgm:t>
        <a:bodyPr/>
        <a:lstStyle/>
        <a:p>
          <a:pPr latinLnBrk="1"/>
          <a:endParaRPr lang="ko-KR" altLang="en-US"/>
        </a:p>
      </dgm:t>
    </dgm:pt>
    <dgm:pt modelId="{C22AB470-7A7F-47B8-8032-BA31E0DAA9DA}" type="sibTrans" cxnId="{FBAFFB07-B406-4223-BBBD-0831108029AE}">
      <dgm:prSet/>
      <dgm:spPr/>
      <dgm:t>
        <a:bodyPr/>
        <a:lstStyle/>
        <a:p>
          <a:pPr latinLnBrk="1"/>
          <a:endParaRPr lang="ko-KR" altLang="en-US"/>
        </a:p>
      </dgm:t>
    </dgm:pt>
    <dgm:pt modelId="{C2BBD2A6-1B67-4AE6-BB83-E9D5A4186ACE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dirty="0"/>
            <a:t>Mp3Player.java</a:t>
          </a:r>
          <a:endParaRPr lang="ko-KR" altLang="en-US" dirty="0"/>
        </a:p>
      </dgm:t>
    </dgm:pt>
    <dgm:pt modelId="{D56A6280-ECD4-4904-A104-D064A1978016}" type="parTrans" cxnId="{87B39E2F-D144-44DF-9C1E-C60F3F79EADA}">
      <dgm:prSet/>
      <dgm:spPr/>
      <dgm:t>
        <a:bodyPr/>
        <a:lstStyle/>
        <a:p>
          <a:pPr latinLnBrk="1"/>
          <a:endParaRPr lang="ko-KR" altLang="en-US"/>
        </a:p>
      </dgm:t>
    </dgm:pt>
    <dgm:pt modelId="{3154BD0E-7932-4BDB-BB8A-B10685C8E37C}" type="sibTrans" cxnId="{87B39E2F-D144-44DF-9C1E-C60F3F79EADA}">
      <dgm:prSet/>
      <dgm:spPr/>
      <dgm:t>
        <a:bodyPr/>
        <a:lstStyle/>
        <a:p>
          <a:pPr latinLnBrk="1"/>
          <a:endParaRPr lang="ko-KR" altLang="en-US"/>
        </a:p>
      </dgm:t>
    </dgm:pt>
    <dgm:pt modelId="{D1DE4228-69CB-4AD4-9AAB-00B84F865448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dirty="0"/>
            <a:t>MusicController.java</a:t>
          </a:r>
          <a:endParaRPr lang="ko-KR" altLang="en-US" dirty="0"/>
        </a:p>
      </dgm:t>
    </dgm:pt>
    <dgm:pt modelId="{9B461A8F-B138-4EC7-9462-2827F63E69D3}" type="parTrans" cxnId="{A422BE37-C1C7-4420-AE42-2D152B61643F}">
      <dgm:prSet/>
      <dgm:spPr/>
      <dgm:t>
        <a:bodyPr/>
        <a:lstStyle/>
        <a:p>
          <a:pPr latinLnBrk="1"/>
          <a:endParaRPr lang="ko-KR" altLang="en-US"/>
        </a:p>
      </dgm:t>
    </dgm:pt>
    <dgm:pt modelId="{0EDB0EC5-F96D-42A8-889B-C297055C9008}" type="sibTrans" cxnId="{A422BE37-C1C7-4420-AE42-2D152B61643F}">
      <dgm:prSet/>
      <dgm:spPr/>
      <dgm:t>
        <a:bodyPr/>
        <a:lstStyle/>
        <a:p>
          <a:pPr latinLnBrk="1"/>
          <a:endParaRPr lang="ko-KR" altLang="en-US"/>
        </a:p>
      </dgm:t>
    </dgm:pt>
    <dgm:pt modelId="{E2114B78-49FE-46AC-9656-96B9A4D113AE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dirty="0"/>
            <a:t>MusicPlayer.java</a:t>
          </a:r>
          <a:endParaRPr lang="ko-KR" altLang="en-US" dirty="0"/>
        </a:p>
      </dgm:t>
    </dgm:pt>
    <dgm:pt modelId="{A862B54E-71AC-47AE-85D0-B0BACE0F51BB}" type="parTrans" cxnId="{1BFD4E46-268A-4478-949E-0C5EDD8C6F0D}">
      <dgm:prSet/>
      <dgm:spPr/>
      <dgm:t>
        <a:bodyPr/>
        <a:lstStyle/>
        <a:p>
          <a:pPr latinLnBrk="1"/>
          <a:endParaRPr lang="ko-KR" altLang="en-US"/>
        </a:p>
      </dgm:t>
    </dgm:pt>
    <dgm:pt modelId="{52FC07FA-CEA8-4B20-863A-A93C419E4DCB}" type="sibTrans" cxnId="{1BFD4E46-268A-4478-949E-0C5EDD8C6F0D}">
      <dgm:prSet/>
      <dgm:spPr/>
      <dgm:t>
        <a:bodyPr/>
        <a:lstStyle/>
        <a:p>
          <a:pPr latinLnBrk="1"/>
          <a:endParaRPr lang="ko-KR" altLang="en-US"/>
        </a:p>
      </dgm:t>
    </dgm:pt>
    <dgm:pt modelId="{A63AA9C5-D66E-4778-81F7-C32A425CD55C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dirty="0"/>
            <a:t>PlayList.java</a:t>
          </a:r>
          <a:endParaRPr lang="ko-KR" altLang="en-US" dirty="0"/>
        </a:p>
      </dgm:t>
    </dgm:pt>
    <dgm:pt modelId="{C9D6D893-DDC8-4267-9E62-E49673F11625}" type="parTrans" cxnId="{27FB9BC4-BE1C-4221-B801-9F2F9094B2B4}">
      <dgm:prSet/>
      <dgm:spPr/>
      <dgm:t>
        <a:bodyPr/>
        <a:lstStyle/>
        <a:p>
          <a:pPr latinLnBrk="1"/>
          <a:endParaRPr lang="ko-KR" altLang="en-US"/>
        </a:p>
      </dgm:t>
    </dgm:pt>
    <dgm:pt modelId="{36E8D6B2-F057-40E2-8BB6-44036421CDC1}" type="sibTrans" cxnId="{27FB9BC4-BE1C-4221-B801-9F2F9094B2B4}">
      <dgm:prSet/>
      <dgm:spPr/>
      <dgm:t>
        <a:bodyPr/>
        <a:lstStyle/>
        <a:p>
          <a:pPr latinLnBrk="1"/>
          <a:endParaRPr lang="ko-KR" altLang="en-US"/>
        </a:p>
      </dgm:t>
    </dgm:pt>
    <dgm:pt modelId="{6181E85A-89BD-45A6-BC6C-DBEBFF2AE38C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FunctionDock</a:t>
          </a:r>
          <a:endParaRPr lang="ko-KR" altLang="en-US" dirty="0"/>
        </a:p>
      </dgm:t>
    </dgm:pt>
    <dgm:pt modelId="{DF812AF1-5567-4A38-B9F8-B5D12BC0ADE2}" type="parTrans" cxnId="{DD260B82-8CD5-4F46-8635-FB1A5A6C3F37}">
      <dgm:prSet/>
      <dgm:spPr/>
      <dgm:t>
        <a:bodyPr/>
        <a:lstStyle/>
        <a:p>
          <a:pPr latinLnBrk="1"/>
          <a:endParaRPr lang="ko-KR" altLang="en-US"/>
        </a:p>
      </dgm:t>
    </dgm:pt>
    <dgm:pt modelId="{AE747867-1820-4D51-BDAE-96F83ADFE0E6}" type="sibTrans" cxnId="{DD260B82-8CD5-4F46-8635-FB1A5A6C3F37}">
      <dgm:prSet/>
      <dgm:spPr/>
      <dgm:t>
        <a:bodyPr/>
        <a:lstStyle/>
        <a:p>
          <a:pPr latinLnBrk="1"/>
          <a:endParaRPr lang="ko-KR" altLang="en-US"/>
        </a:p>
      </dgm:t>
    </dgm:pt>
    <dgm:pt modelId="{37E6868E-EAE1-48D4-91DC-43992EC542BE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LoadBtnAction</a:t>
          </a:r>
          <a:endParaRPr lang="en-US" altLang="ko-KR" dirty="0"/>
        </a:p>
        <a:p>
          <a:pPr latinLnBrk="1"/>
          <a:r>
            <a:rPr lang="en-US" altLang="ko-KR" dirty="0"/>
            <a:t>&lt;class&gt;</a:t>
          </a:r>
          <a:endParaRPr lang="ko-KR" altLang="en-US" dirty="0"/>
        </a:p>
      </dgm:t>
    </dgm:pt>
    <dgm:pt modelId="{D925CEFD-F4A1-4924-811F-5F6413846D1D}" type="parTrans" cxnId="{4E104C15-86A9-4739-8599-A4EA56162A7B}">
      <dgm:prSet/>
      <dgm:spPr/>
      <dgm:t>
        <a:bodyPr/>
        <a:lstStyle/>
        <a:p>
          <a:pPr latinLnBrk="1"/>
          <a:endParaRPr lang="ko-KR" altLang="en-US"/>
        </a:p>
      </dgm:t>
    </dgm:pt>
    <dgm:pt modelId="{E211D1E2-AF26-44C0-8DB4-1222A18C2E03}" type="sibTrans" cxnId="{4E104C15-86A9-4739-8599-A4EA56162A7B}">
      <dgm:prSet/>
      <dgm:spPr/>
      <dgm:t>
        <a:bodyPr/>
        <a:lstStyle/>
        <a:p>
          <a:pPr latinLnBrk="1"/>
          <a:endParaRPr lang="ko-KR" altLang="en-US"/>
        </a:p>
      </dgm:t>
    </dgm:pt>
    <dgm:pt modelId="{ABF3A726-2D2A-46EE-B41D-8D0CA20633A4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repeatBtnAction</a:t>
          </a:r>
          <a:endParaRPr lang="en-US" altLang="ko-KR" dirty="0"/>
        </a:p>
        <a:p>
          <a:pPr latinLnBrk="1"/>
          <a:r>
            <a:rPr lang="en-US" altLang="ko-KR" dirty="0"/>
            <a:t>&lt;class&gt;</a:t>
          </a:r>
          <a:endParaRPr lang="ko-KR" altLang="en-US" dirty="0"/>
        </a:p>
      </dgm:t>
    </dgm:pt>
    <dgm:pt modelId="{BD394F5F-FFB0-40F4-B6EF-E2712E1D38FE}" type="parTrans" cxnId="{1FA86A90-3EE5-4B33-8DF8-396343541ABD}">
      <dgm:prSet/>
      <dgm:spPr/>
      <dgm:t>
        <a:bodyPr/>
        <a:lstStyle/>
        <a:p>
          <a:pPr latinLnBrk="1"/>
          <a:endParaRPr lang="ko-KR" altLang="en-US"/>
        </a:p>
      </dgm:t>
    </dgm:pt>
    <dgm:pt modelId="{35AD4D2F-610E-4879-B102-85226ABA3619}" type="sibTrans" cxnId="{1FA86A90-3EE5-4B33-8DF8-396343541ABD}">
      <dgm:prSet/>
      <dgm:spPr/>
      <dgm:t>
        <a:bodyPr/>
        <a:lstStyle/>
        <a:p>
          <a:pPr latinLnBrk="1"/>
          <a:endParaRPr lang="ko-KR" altLang="en-US"/>
        </a:p>
      </dgm:t>
    </dgm:pt>
    <dgm:pt modelId="{A41D3C6D-A744-4977-8165-9574FA5CC786}">
      <dgm:prSet phldrT="[텍스트]"/>
      <dgm:spPr/>
      <dgm:t>
        <a:bodyPr/>
        <a:lstStyle/>
        <a:p>
          <a:pPr latinLnBrk="1"/>
          <a:r>
            <a:rPr lang="en-US" altLang="ko-KR" dirty="0" err="1"/>
            <a:t>FunctionDock</a:t>
          </a:r>
          <a:endParaRPr lang="ko-KR" altLang="en-US" dirty="0"/>
        </a:p>
      </dgm:t>
    </dgm:pt>
    <dgm:pt modelId="{D9CEC37A-7DB3-404E-B69F-00C85A301963}" type="parTrans" cxnId="{B38D6CAA-59D3-4A44-83D4-6ED0FD53BE93}">
      <dgm:prSet/>
      <dgm:spPr/>
      <dgm:t>
        <a:bodyPr/>
        <a:lstStyle/>
        <a:p>
          <a:pPr latinLnBrk="1"/>
          <a:endParaRPr lang="ko-KR" altLang="en-US"/>
        </a:p>
      </dgm:t>
    </dgm:pt>
    <dgm:pt modelId="{7D439D1F-990C-4499-B976-358A26F9903C}" type="sibTrans" cxnId="{B38D6CAA-59D3-4A44-83D4-6ED0FD53BE93}">
      <dgm:prSet/>
      <dgm:spPr/>
      <dgm:t>
        <a:bodyPr/>
        <a:lstStyle/>
        <a:p>
          <a:pPr latinLnBrk="1"/>
          <a:endParaRPr lang="ko-KR" altLang="en-US"/>
        </a:p>
      </dgm:t>
    </dgm:pt>
    <dgm:pt modelId="{35EF4BB3-4BF1-4442-8370-8FC52E0A484B}">
      <dgm:prSet phldrT="[텍스트]"/>
      <dgm:spPr/>
      <dgm:t>
        <a:bodyPr/>
        <a:lstStyle/>
        <a:p>
          <a:pPr latinLnBrk="1"/>
          <a:r>
            <a:rPr lang="en-US" altLang="ko-KR" dirty="0" err="1"/>
            <a:t>makePanel</a:t>
          </a:r>
          <a:endParaRPr lang="ko-KR" altLang="en-US" dirty="0"/>
        </a:p>
      </dgm:t>
    </dgm:pt>
    <dgm:pt modelId="{90245588-7249-4D9C-B4DB-DA9DEF8140CD}" type="parTrans" cxnId="{9EF9A30B-547E-4C94-945A-5981A15BA7E3}">
      <dgm:prSet/>
      <dgm:spPr/>
      <dgm:t>
        <a:bodyPr/>
        <a:lstStyle/>
        <a:p>
          <a:pPr latinLnBrk="1"/>
          <a:endParaRPr lang="ko-KR" altLang="en-US"/>
        </a:p>
      </dgm:t>
    </dgm:pt>
    <dgm:pt modelId="{482304BD-8295-4B4F-8554-F2506E85B77B}" type="sibTrans" cxnId="{9EF9A30B-547E-4C94-945A-5981A15BA7E3}">
      <dgm:prSet/>
      <dgm:spPr/>
      <dgm:t>
        <a:bodyPr/>
        <a:lstStyle/>
        <a:p>
          <a:pPr latinLnBrk="1"/>
          <a:endParaRPr lang="ko-KR" altLang="en-US"/>
        </a:p>
      </dgm:t>
    </dgm:pt>
    <dgm:pt modelId="{641F47AD-53D1-4FF5-8E91-630EC1999C4E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ListPanel</a:t>
          </a:r>
          <a:endParaRPr lang="ko-KR" altLang="en-US" dirty="0"/>
        </a:p>
      </dgm:t>
    </dgm:pt>
    <dgm:pt modelId="{E030ED58-53D2-40B5-AA06-4C3B0597904D}" type="parTrans" cxnId="{A3C552F7-8DAE-47A8-9668-B3F3984276DB}">
      <dgm:prSet/>
      <dgm:spPr/>
      <dgm:t>
        <a:bodyPr/>
        <a:lstStyle/>
        <a:p>
          <a:pPr latinLnBrk="1"/>
          <a:endParaRPr lang="ko-KR" altLang="en-US"/>
        </a:p>
      </dgm:t>
    </dgm:pt>
    <dgm:pt modelId="{691F32D0-B3B3-4055-B6F8-4ED59C1F6F42}" type="sibTrans" cxnId="{A3C552F7-8DAE-47A8-9668-B3F3984276DB}">
      <dgm:prSet/>
      <dgm:spPr/>
      <dgm:t>
        <a:bodyPr/>
        <a:lstStyle/>
        <a:p>
          <a:pPr latinLnBrk="1"/>
          <a:endParaRPr lang="ko-KR" altLang="en-US"/>
        </a:p>
      </dgm:t>
    </dgm:pt>
    <dgm:pt modelId="{ADB31AE4-A459-4A5D-8C4C-F305CA83EFB7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songBtnAction</a:t>
          </a:r>
          <a:endParaRPr lang="en-US" altLang="ko-KR" dirty="0"/>
        </a:p>
        <a:p>
          <a:pPr latinLnBrk="1"/>
          <a:r>
            <a:rPr lang="en-US" altLang="ko-KR" dirty="0"/>
            <a:t>&lt;class&gt;</a:t>
          </a:r>
          <a:endParaRPr lang="ko-KR" altLang="en-US" dirty="0"/>
        </a:p>
      </dgm:t>
    </dgm:pt>
    <dgm:pt modelId="{6755914C-A088-418E-AD1E-CC66CE74C681}" type="parTrans" cxnId="{3CA3A503-4860-431B-BC92-76EB5674A135}">
      <dgm:prSet/>
      <dgm:spPr/>
      <dgm:t>
        <a:bodyPr/>
        <a:lstStyle/>
        <a:p>
          <a:pPr latinLnBrk="1"/>
          <a:endParaRPr lang="ko-KR" altLang="en-US"/>
        </a:p>
      </dgm:t>
    </dgm:pt>
    <dgm:pt modelId="{3F75411E-BD7A-499E-BFAE-30692D76F897}" type="sibTrans" cxnId="{3CA3A503-4860-431B-BC92-76EB5674A135}">
      <dgm:prSet/>
      <dgm:spPr/>
      <dgm:t>
        <a:bodyPr/>
        <a:lstStyle/>
        <a:p>
          <a:pPr latinLnBrk="1"/>
          <a:endParaRPr lang="ko-KR" altLang="en-US"/>
        </a:p>
      </dgm:t>
    </dgm:pt>
    <dgm:pt modelId="{43A3AF06-5443-41B2-BEEC-252E8733B659}">
      <dgm:prSet phldrT="[텍스트]"/>
      <dgm:spPr/>
      <dgm:t>
        <a:bodyPr/>
        <a:lstStyle/>
        <a:p>
          <a:pPr latinLnBrk="1"/>
          <a:r>
            <a:rPr lang="en-US" altLang="ko-KR" dirty="0" err="1"/>
            <a:t>listPanel</a:t>
          </a:r>
          <a:endParaRPr lang="ko-KR" altLang="en-US" dirty="0"/>
        </a:p>
      </dgm:t>
    </dgm:pt>
    <dgm:pt modelId="{C1BC9AB9-A994-4CA6-99EF-AF7E4E1E9C1D}" type="parTrans" cxnId="{F536C5E5-13EA-4FA8-AB95-35F1D5A7E759}">
      <dgm:prSet/>
      <dgm:spPr/>
      <dgm:t>
        <a:bodyPr/>
        <a:lstStyle/>
        <a:p>
          <a:pPr latinLnBrk="1"/>
          <a:endParaRPr lang="ko-KR" altLang="en-US"/>
        </a:p>
      </dgm:t>
    </dgm:pt>
    <dgm:pt modelId="{27FAB473-8D49-4F9B-8009-98FB69AE3433}" type="sibTrans" cxnId="{F536C5E5-13EA-4FA8-AB95-35F1D5A7E759}">
      <dgm:prSet/>
      <dgm:spPr/>
      <dgm:t>
        <a:bodyPr/>
        <a:lstStyle/>
        <a:p>
          <a:pPr latinLnBrk="1"/>
          <a:endParaRPr lang="ko-KR" altLang="en-US"/>
        </a:p>
      </dgm:t>
    </dgm:pt>
    <dgm:pt modelId="{A68CB149-6C39-49F2-BD14-123C3FB82757}">
      <dgm:prSet phldrT="[텍스트]"/>
      <dgm:spPr/>
      <dgm:t>
        <a:bodyPr/>
        <a:lstStyle/>
        <a:p>
          <a:pPr latinLnBrk="1"/>
          <a:r>
            <a:rPr lang="en-US" altLang="ko-KR" dirty="0" err="1"/>
            <a:t>loadWaitList</a:t>
          </a:r>
          <a:endParaRPr lang="ko-KR" altLang="en-US" dirty="0"/>
        </a:p>
      </dgm:t>
    </dgm:pt>
    <dgm:pt modelId="{C2A4DABE-1826-4667-BFE4-62097C441D02}" type="parTrans" cxnId="{AAD0F175-6EB4-4413-A6EF-B9B58036F5E8}">
      <dgm:prSet/>
      <dgm:spPr/>
      <dgm:t>
        <a:bodyPr/>
        <a:lstStyle/>
        <a:p>
          <a:pPr latinLnBrk="1"/>
          <a:endParaRPr lang="ko-KR" altLang="en-US"/>
        </a:p>
      </dgm:t>
    </dgm:pt>
    <dgm:pt modelId="{E4AD1D59-C855-4AD2-BCC0-7FCE49CA73E6}" type="sibTrans" cxnId="{AAD0F175-6EB4-4413-A6EF-B9B58036F5E8}">
      <dgm:prSet/>
      <dgm:spPr/>
      <dgm:t>
        <a:bodyPr/>
        <a:lstStyle/>
        <a:p>
          <a:pPr latinLnBrk="1"/>
          <a:endParaRPr lang="ko-KR" altLang="en-US"/>
        </a:p>
      </dgm:t>
    </dgm:pt>
    <dgm:pt modelId="{69CFF8A3-A436-418E-A39D-09DCD2CBF10A}">
      <dgm:prSet phldrT="[텍스트]"/>
      <dgm:spPr/>
      <dgm:t>
        <a:bodyPr/>
        <a:lstStyle/>
        <a:p>
          <a:pPr latinLnBrk="1"/>
          <a:r>
            <a:rPr lang="en-US" altLang="ko-KR" dirty="0" err="1"/>
            <a:t>refreshList</a:t>
          </a:r>
          <a:endParaRPr lang="ko-KR" altLang="en-US" dirty="0"/>
        </a:p>
      </dgm:t>
    </dgm:pt>
    <dgm:pt modelId="{B99ACC9C-3431-4FD1-8FED-35B234CE3967}" type="parTrans" cxnId="{CAF8A5DA-9378-4E8C-BC4F-245588AFCB93}">
      <dgm:prSet/>
      <dgm:spPr/>
      <dgm:t>
        <a:bodyPr/>
        <a:lstStyle/>
        <a:p>
          <a:pPr latinLnBrk="1"/>
          <a:endParaRPr lang="ko-KR" altLang="en-US"/>
        </a:p>
      </dgm:t>
    </dgm:pt>
    <dgm:pt modelId="{03AC72F2-E1D0-4769-9A6B-D2F588F47942}" type="sibTrans" cxnId="{CAF8A5DA-9378-4E8C-BC4F-245588AFCB93}">
      <dgm:prSet/>
      <dgm:spPr/>
      <dgm:t>
        <a:bodyPr/>
        <a:lstStyle/>
        <a:p>
          <a:pPr latinLnBrk="1"/>
          <a:endParaRPr lang="ko-KR" altLang="en-US"/>
        </a:p>
      </dgm:t>
    </dgm:pt>
    <dgm:pt modelId="{CD96F004-0A84-44B2-BC39-01D31C2500A4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/>
            <a:t>Mp3Player</a:t>
          </a:r>
          <a:endParaRPr lang="ko-KR" altLang="en-US" dirty="0"/>
        </a:p>
      </dgm:t>
    </dgm:pt>
    <dgm:pt modelId="{691D50D5-DEB5-4882-A3AC-FDFE795E3F00}" type="parTrans" cxnId="{E7A90D12-9156-475D-9D59-DC780AAFCD8C}">
      <dgm:prSet/>
      <dgm:spPr/>
      <dgm:t>
        <a:bodyPr/>
        <a:lstStyle/>
        <a:p>
          <a:pPr latinLnBrk="1"/>
          <a:endParaRPr lang="ko-KR" altLang="en-US"/>
        </a:p>
      </dgm:t>
    </dgm:pt>
    <dgm:pt modelId="{3AABEF7F-ADA5-442B-8423-88913E82A8A7}" type="sibTrans" cxnId="{E7A90D12-9156-475D-9D59-DC780AAFCD8C}">
      <dgm:prSet/>
      <dgm:spPr/>
      <dgm:t>
        <a:bodyPr/>
        <a:lstStyle/>
        <a:p>
          <a:pPr latinLnBrk="1"/>
          <a:endParaRPr lang="ko-KR" altLang="en-US"/>
        </a:p>
      </dgm:t>
    </dgm:pt>
    <dgm:pt modelId="{A9C45870-4B6E-49FC-8832-A222401042D6}">
      <dgm:prSet phldrT="[텍스트]"/>
      <dgm:spPr/>
      <dgm:t>
        <a:bodyPr/>
        <a:lstStyle/>
        <a:p>
          <a:pPr latinLnBrk="1"/>
          <a:r>
            <a:rPr lang="en-US" altLang="ko-KR" dirty="0"/>
            <a:t>Mp3Player</a:t>
          </a:r>
        </a:p>
        <a:p>
          <a:pPr latinLnBrk="1"/>
          <a:r>
            <a:rPr lang="en-US" altLang="ko-KR" dirty="0"/>
            <a:t>(</a:t>
          </a:r>
          <a:r>
            <a:rPr lang="en-US" altLang="ko-KR" dirty="0" err="1"/>
            <a:t>InputStream</a:t>
          </a:r>
          <a:r>
            <a:rPr lang="en-US" altLang="ko-KR" dirty="0"/>
            <a:t>)</a:t>
          </a:r>
          <a:endParaRPr lang="ko-KR" altLang="en-US" dirty="0"/>
        </a:p>
      </dgm:t>
    </dgm:pt>
    <dgm:pt modelId="{05181B99-2A3F-44F1-879B-F40150950174}" type="parTrans" cxnId="{4D821CC9-1074-4243-A2B5-806EEACFE5B3}">
      <dgm:prSet/>
      <dgm:spPr/>
      <dgm:t>
        <a:bodyPr/>
        <a:lstStyle/>
        <a:p>
          <a:pPr latinLnBrk="1"/>
          <a:endParaRPr lang="ko-KR" altLang="en-US"/>
        </a:p>
      </dgm:t>
    </dgm:pt>
    <dgm:pt modelId="{81C73CAF-21FD-46F1-BA78-3C571BDF9F70}" type="sibTrans" cxnId="{4D821CC9-1074-4243-A2B5-806EEACFE5B3}">
      <dgm:prSet/>
      <dgm:spPr/>
      <dgm:t>
        <a:bodyPr/>
        <a:lstStyle/>
        <a:p>
          <a:pPr latinLnBrk="1"/>
          <a:endParaRPr lang="ko-KR" altLang="en-US"/>
        </a:p>
      </dgm:t>
    </dgm:pt>
    <dgm:pt modelId="{BC7251A4-8FA1-4E0E-8F5F-5717CE05CA5F}">
      <dgm:prSet phldrT="[텍스트]"/>
      <dgm:spPr/>
      <dgm:t>
        <a:bodyPr/>
        <a:lstStyle/>
        <a:p>
          <a:pPr latinLnBrk="1"/>
          <a:r>
            <a:rPr lang="en-US" altLang="ko-KR" dirty="0"/>
            <a:t>Mp3Player</a:t>
          </a:r>
        </a:p>
        <a:p>
          <a:pPr latinLnBrk="1"/>
          <a:r>
            <a:rPr lang="en-US" altLang="ko-KR" dirty="0"/>
            <a:t>(</a:t>
          </a:r>
          <a:r>
            <a:rPr lang="en-US" altLang="ko-KR" dirty="0" err="1"/>
            <a:t>InputStream,AudioDevice</a:t>
          </a:r>
          <a:r>
            <a:rPr lang="en-US" altLang="ko-KR" dirty="0"/>
            <a:t>)</a:t>
          </a:r>
          <a:endParaRPr lang="ko-KR" altLang="en-US" dirty="0"/>
        </a:p>
      </dgm:t>
    </dgm:pt>
    <dgm:pt modelId="{9C12998C-4B2D-4722-AC42-ED92725B02F3}" type="parTrans" cxnId="{F94146BA-6D62-4559-A723-8E45A979C60C}">
      <dgm:prSet/>
      <dgm:spPr/>
      <dgm:t>
        <a:bodyPr/>
        <a:lstStyle/>
        <a:p>
          <a:pPr latinLnBrk="1"/>
          <a:endParaRPr lang="ko-KR" altLang="en-US"/>
        </a:p>
      </dgm:t>
    </dgm:pt>
    <dgm:pt modelId="{AFC8F428-4B21-492F-8995-99514568DFAB}" type="sibTrans" cxnId="{F94146BA-6D62-4559-A723-8E45A979C60C}">
      <dgm:prSet/>
      <dgm:spPr/>
      <dgm:t>
        <a:bodyPr/>
        <a:lstStyle/>
        <a:p>
          <a:pPr latinLnBrk="1"/>
          <a:endParaRPr lang="ko-KR" altLang="en-US"/>
        </a:p>
      </dgm:t>
    </dgm:pt>
    <dgm:pt modelId="{35B716CA-A610-403C-A37A-D88284150CCB}">
      <dgm:prSet phldrT="[텍스트]"/>
      <dgm:spPr/>
      <dgm:t>
        <a:bodyPr/>
        <a:lstStyle/>
        <a:p>
          <a:pPr latinLnBrk="1"/>
          <a:r>
            <a:rPr lang="en-US" altLang="ko-KR" dirty="0"/>
            <a:t>Close</a:t>
          </a:r>
          <a:endParaRPr lang="ko-KR" altLang="en-US" dirty="0"/>
        </a:p>
      </dgm:t>
    </dgm:pt>
    <dgm:pt modelId="{0A865A14-E9B5-4EB4-8DEB-8786D7E4C77D}" type="parTrans" cxnId="{EF707916-9675-4354-8AB1-8C0F6EF3E062}">
      <dgm:prSet/>
      <dgm:spPr/>
      <dgm:t>
        <a:bodyPr/>
        <a:lstStyle/>
        <a:p>
          <a:pPr latinLnBrk="1"/>
          <a:endParaRPr lang="ko-KR" altLang="en-US"/>
        </a:p>
      </dgm:t>
    </dgm:pt>
    <dgm:pt modelId="{4478ADC0-FFC7-4452-9A2F-A18ADBC3EF11}" type="sibTrans" cxnId="{EF707916-9675-4354-8AB1-8C0F6EF3E062}">
      <dgm:prSet/>
      <dgm:spPr/>
      <dgm:t>
        <a:bodyPr/>
        <a:lstStyle/>
        <a:p>
          <a:pPr latinLnBrk="1"/>
          <a:endParaRPr lang="ko-KR" altLang="en-US"/>
        </a:p>
      </dgm:t>
    </dgm:pt>
    <dgm:pt modelId="{3FBA9702-D8F5-46B0-9E30-216D5CF397E4}">
      <dgm:prSet phldrT="[텍스트]"/>
      <dgm:spPr/>
      <dgm:t>
        <a:bodyPr/>
        <a:lstStyle/>
        <a:p>
          <a:pPr latinLnBrk="1"/>
          <a:r>
            <a:rPr lang="en-US" altLang="ko-KR" dirty="0"/>
            <a:t>Exit</a:t>
          </a:r>
          <a:endParaRPr lang="ko-KR" altLang="en-US" dirty="0"/>
        </a:p>
      </dgm:t>
    </dgm:pt>
    <dgm:pt modelId="{CB9E1E3F-B38A-41BB-8197-F5A18AA1A9C5}" type="parTrans" cxnId="{1ABE87CD-8532-4CFF-9D60-22BE812770C4}">
      <dgm:prSet/>
      <dgm:spPr/>
      <dgm:t>
        <a:bodyPr/>
        <a:lstStyle/>
        <a:p>
          <a:pPr latinLnBrk="1"/>
          <a:endParaRPr lang="ko-KR" altLang="en-US"/>
        </a:p>
      </dgm:t>
    </dgm:pt>
    <dgm:pt modelId="{0BD66BA0-B069-438A-A33D-9D65E6249B24}" type="sibTrans" cxnId="{1ABE87CD-8532-4CFF-9D60-22BE812770C4}">
      <dgm:prSet/>
      <dgm:spPr/>
      <dgm:t>
        <a:bodyPr/>
        <a:lstStyle/>
        <a:p>
          <a:pPr latinLnBrk="1"/>
          <a:endParaRPr lang="ko-KR" altLang="en-US"/>
        </a:p>
      </dgm:t>
    </dgm:pt>
    <dgm:pt modelId="{357E66CF-D98E-4208-AFF5-3403E10FB702}">
      <dgm:prSet phldrT="[텍스트]"/>
      <dgm:spPr/>
      <dgm:t>
        <a:bodyPr/>
        <a:lstStyle/>
        <a:p>
          <a:pPr latinLnBrk="1"/>
          <a:r>
            <a:rPr lang="en-US" altLang="ko-KR" dirty="0" err="1"/>
            <a:t>getStatus</a:t>
          </a:r>
          <a:endParaRPr lang="ko-KR" altLang="en-US" dirty="0"/>
        </a:p>
      </dgm:t>
    </dgm:pt>
    <dgm:pt modelId="{5685DC58-304A-4143-BF74-7F559541BB93}" type="parTrans" cxnId="{A5730086-6EFB-43FC-B02A-5731A692DBE9}">
      <dgm:prSet/>
      <dgm:spPr/>
      <dgm:t>
        <a:bodyPr/>
        <a:lstStyle/>
        <a:p>
          <a:pPr latinLnBrk="1"/>
          <a:endParaRPr lang="ko-KR" altLang="en-US"/>
        </a:p>
      </dgm:t>
    </dgm:pt>
    <dgm:pt modelId="{0CAB7AB0-7E5A-4AF2-8EDA-3D15C598498A}" type="sibTrans" cxnId="{A5730086-6EFB-43FC-B02A-5731A692DBE9}">
      <dgm:prSet/>
      <dgm:spPr/>
      <dgm:t>
        <a:bodyPr/>
        <a:lstStyle/>
        <a:p>
          <a:pPr latinLnBrk="1"/>
          <a:endParaRPr lang="ko-KR" altLang="en-US"/>
        </a:p>
      </dgm:t>
    </dgm:pt>
    <dgm:pt modelId="{8A47479F-B7C2-4BEF-8F42-453C60F4F26C}">
      <dgm:prSet phldrT="[텍스트]"/>
      <dgm:spPr/>
      <dgm:t>
        <a:bodyPr/>
        <a:lstStyle/>
        <a:p>
          <a:pPr latinLnBrk="1"/>
          <a:r>
            <a:rPr lang="en-US" altLang="ko-KR" dirty="0"/>
            <a:t>Pause</a:t>
          </a:r>
          <a:endParaRPr lang="ko-KR" altLang="en-US" dirty="0"/>
        </a:p>
      </dgm:t>
    </dgm:pt>
    <dgm:pt modelId="{2EFD30A6-01EA-41A8-A426-568C0021AAFD}" type="parTrans" cxnId="{BA18EC97-0915-4FAC-AE06-92B2E2D2B0FA}">
      <dgm:prSet/>
      <dgm:spPr/>
      <dgm:t>
        <a:bodyPr/>
        <a:lstStyle/>
        <a:p>
          <a:pPr latinLnBrk="1"/>
          <a:endParaRPr lang="ko-KR" altLang="en-US"/>
        </a:p>
      </dgm:t>
    </dgm:pt>
    <dgm:pt modelId="{2BC11FF4-0497-4020-9031-A654798EE13E}" type="sibTrans" cxnId="{BA18EC97-0915-4FAC-AE06-92B2E2D2B0FA}">
      <dgm:prSet/>
      <dgm:spPr/>
      <dgm:t>
        <a:bodyPr/>
        <a:lstStyle/>
        <a:p>
          <a:pPr latinLnBrk="1"/>
          <a:endParaRPr lang="ko-KR" altLang="en-US"/>
        </a:p>
      </dgm:t>
    </dgm:pt>
    <dgm:pt modelId="{37E89136-B593-4826-9B3A-44E7C1D46649}">
      <dgm:prSet phldrT="[텍스트]"/>
      <dgm:spPr/>
      <dgm:t>
        <a:bodyPr/>
        <a:lstStyle/>
        <a:p>
          <a:pPr latinLnBrk="1"/>
          <a:r>
            <a:rPr lang="en-US" altLang="ko-KR" dirty="0"/>
            <a:t>Play</a:t>
          </a:r>
          <a:endParaRPr lang="ko-KR" altLang="en-US" dirty="0"/>
        </a:p>
      </dgm:t>
    </dgm:pt>
    <dgm:pt modelId="{4CB028B6-9937-4032-86EC-67385983D8BD}" type="parTrans" cxnId="{AA3CD363-A31D-4648-9B80-198932DFF2AB}">
      <dgm:prSet/>
      <dgm:spPr/>
      <dgm:t>
        <a:bodyPr/>
        <a:lstStyle/>
        <a:p>
          <a:pPr latinLnBrk="1"/>
          <a:endParaRPr lang="ko-KR" altLang="en-US"/>
        </a:p>
      </dgm:t>
    </dgm:pt>
    <dgm:pt modelId="{F63880E8-4B05-43F6-851A-C20A154B85CE}" type="sibTrans" cxnId="{AA3CD363-A31D-4648-9B80-198932DFF2AB}">
      <dgm:prSet/>
      <dgm:spPr/>
      <dgm:t>
        <a:bodyPr/>
        <a:lstStyle/>
        <a:p>
          <a:pPr latinLnBrk="1"/>
          <a:endParaRPr lang="ko-KR" altLang="en-US"/>
        </a:p>
      </dgm:t>
    </dgm:pt>
    <dgm:pt modelId="{2A620D40-DB80-41A4-8D48-ADCF4BA7B101}">
      <dgm:prSet phldrT="[텍스트]"/>
      <dgm:spPr/>
      <dgm:t>
        <a:bodyPr/>
        <a:lstStyle/>
        <a:p>
          <a:pPr latinLnBrk="1"/>
          <a:r>
            <a:rPr lang="en-US" altLang="ko-KR" dirty="0" err="1"/>
            <a:t>playInternal</a:t>
          </a:r>
          <a:endParaRPr lang="ko-KR" altLang="en-US" dirty="0"/>
        </a:p>
      </dgm:t>
    </dgm:pt>
    <dgm:pt modelId="{AAC6316F-8EE9-47CD-9421-5C9757B45293}" type="parTrans" cxnId="{1A57E024-6334-41EF-A15D-58755DC9987E}">
      <dgm:prSet/>
      <dgm:spPr/>
      <dgm:t>
        <a:bodyPr/>
        <a:lstStyle/>
        <a:p>
          <a:pPr latinLnBrk="1"/>
          <a:endParaRPr lang="ko-KR" altLang="en-US"/>
        </a:p>
      </dgm:t>
    </dgm:pt>
    <dgm:pt modelId="{CAD4B63B-6D6C-4170-908A-FCFB2E7384E4}" type="sibTrans" cxnId="{1A57E024-6334-41EF-A15D-58755DC9987E}">
      <dgm:prSet/>
      <dgm:spPr/>
      <dgm:t>
        <a:bodyPr/>
        <a:lstStyle/>
        <a:p>
          <a:pPr latinLnBrk="1"/>
          <a:endParaRPr lang="ko-KR" altLang="en-US"/>
        </a:p>
      </dgm:t>
    </dgm:pt>
    <dgm:pt modelId="{F4F1F852-001D-41D9-8773-FC52EFBBF9A0}">
      <dgm:prSet phldrT="[텍스트]"/>
      <dgm:spPr/>
      <dgm:t>
        <a:bodyPr/>
        <a:lstStyle/>
        <a:p>
          <a:pPr latinLnBrk="1"/>
          <a:r>
            <a:rPr lang="en-US" altLang="ko-KR" dirty="0"/>
            <a:t>Resume</a:t>
          </a:r>
          <a:endParaRPr lang="ko-KR" altLang="en-US" dirty="0"/>
        </a:p>
      </dgm:t>
    </dgm:pt>
    <dgm:pt modelId="{1083C7F5-AFBC-48E7-85F8-7DEBA2FE7F53}" type="parTrans" cxnId="{42103082-0C4D-41DA-86DB-ECF8C844A6F3}">
      <dgm:prSet/>
      <dgm:spPr/>
      <dgm:t>
        <a:bodyPr/>
        <a:lstStyle/>
        <a:p>
          <a:pPr latinLnBrk="1"/>
          <a:endParaRPr lang="ko-KR" altLang="en-US"/>
        </a:p>
      </dgm:t>
    </dgm:pt>
    <dgm:pt modelId="{89ED025F-8C9D-412D-B1FD-2BA9114AA23E}" type="sibTrans" cxnId="{42103082-0C4D-41DA-86DB-ECF8C844A6F3}">
      <dgm:prSet/>
      <dgm:spPr/>
      <dgm:t>
        <a:bodyPr/>
        <a:lstStyle/>
        <a:p>
          <a:pPr latinLnBrk="1"/>
          <a:endParaRPr lang="ko-KR" altLang="en-US"/>
        </a:p>
      </dgm:t>
    </dgm:pt>
    <dgm:pt modelId="{186811C0-BA92-45F9-A28E-4BC2812E1553}">
      <dgm:prSet phldrT="[텍스트]"/>
      <dgm:spPr/>
      <dgm:t>
        <a:bodyPr/>
        <a:lstStyle/>
        <a:p>
          <a:pPr latinLnBrk="1"/>
          <a:r>
            <a:rPr lang="en-US" altLang="ko-KR" dirty="0"/>
            <a:t>stop</a:t>
          </a:r>
          <a:endParaRPr lang="ko-KR" altLang="en-US" dirty="0"/>
        </a:p>
      </dgm:t>
    </dgm:pt>
    <dgm:pt modelId="{04E63557-F973-4F81-898B-5EA4383A4BBD}" type="parTrans" cxnId="{749F84B2-6974-42FC-84D9-9149EA348113}">
      <dgm:prSet/>
      <dgm:spPr/>
      <dgm:t>
        <a:bodyPr/>
        <a:lstStyle/>
        <a:p>
          <a:pPr latinLnBrk="1"/>
          <a:endParaRPr lang="ko-KR" altLang="en-US"/>
        </a:p>
      </dgm:t>
    </dgm:pt>
    <dgm:pt modelId="{729C863B-3984-4577-ABE3-0898D21ABD3A}" type="sibTrans" cxnId="{749F84B2-6974-42FC-84D9-9149EA348113}">
      <dgm:prSet/>
      <dgm:spPr/>
      <dgm:t>
        <a:bodyPr/>
        <a:lstStyle/>
        <a:p>
          <a:pPr latinLnBrk="1"/>
          <a:endParaRPr lang="ko-KR" altLang="en-US"/>
        </a:p>
      </dgm:t>
    </dgm:pt>
    <dgm:pt modelId="{6262514F-E5BB-4978-A78D-F27AB9ADDD3E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MusicController</a:t>
          </a:r>
          <a:endParaRPr lang="ko-KR" altLang="en-US" dirty="0"/>
        </a:p>
      </dgm:t>
    </dgm:pt>
    <dgm:pt modelId="{B98763FD-1334-4276-8ED9-7B150125F9C3}" type="parTrans" cxnId="{A83C080F-62B3-45B2-9B76-FE1F6CD584F4}">
      <dgm:prSet/>
      <dgm:spPr/>
      <dgm:t>
        <a:bodyPr/>
        <a:lstStyle/>
        <a:p>
          <a:pPr latinLnBrk="1"/>
          <a:endParaRPr lang="ko-KR" altLang="en-US"/>
        </a:p>
      </dgm:t>
    </dgm:pt>
    <dgm:pt modelId="{6AEE7900-E968-4290-A4B1-571EABC5A52F}" type="sibTrans" cxnId="{A83C080F-62B3-45B2-9B76-FE1F6CD584F4}">
      <dgm:prSet/>
      <dgm:spPr/>
      <dgm:t>
        <a:bodyPr/>
        <a:lstStyle/>
        <a:p>
          <a:pPr latinLnBrk="1"/>
          <a:endParaRPr lang="ko-KR" altLang="en-US"/>
        </a:p>
      </dgm:t>
    </dgm:pt>
    <dgm:pt modelId="{F1CD7C45-67C8-4CE8-AB05-6AE9F04EBFB9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nextBtnAction</a:t>
          </a:r>
          <a:endParaRPr lang="en-US" altLang="ko-KR" dirty="0"/>
        </a:p>
        <a:p>
          <a:pPr latinLnBrk="1"/>
          <a:r>
            <a:rPr lang="en-US" altLang="ko-KR" dirty="0"/>
            <a:t>&lt;class&gt;</a:t>
          </a:r>
          <a:endParaRPr lang="ko-KR" altLang="en-US" dirty="0"/>
        </a:p>
      </dgm:t>
    </dgm:pt>
    <dgm:pt modelId="{B8961B0B-3A5B-4582-9F41-675635AE231F}" type="parTrans" cxnId="{86291942-F09F-4E7C-A1BB-1163B236A26A}">
      <dgm:prSet/>
      <dgm:spPr/>
      <dgm:t>
        <a:bodyPr/>
        <a:lstStyle/>
        <a:p>
          <a:pPr latinLnBrk="1"/>
          <a:endParaRPr lang="ko-KR" altLang="en-US"/>
        </a:p>
      </dgm:t>
    </dgm:pt>
    <dgm:pt modelId="{28A49691-0E59-4E2A-BBF1-979E09E5E62F}" type="sibTrans" cxnId="{86291942-F09F-4E7C-A1BB-1163B236A26A}">
      <dgm:prSet/>
      <dgm:spPr/>
      <dgm:t>
        <a:bodyPr/>
        <a:lstStyle/>
        <a:p>
          <a:pPr latinLnBrk="1"/>
          <a:endParaRPr lang="ko-KR" altLang="en-US"/>
        </a:p>
      </dgm:t>
    </dgm:pt>
    <dgm:pt modelId="{62E8091B-8906-4829-A2F0-D3018D7CB1FE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onoffBtnAction</a:t>
          </a:r>
          <a:endParaRPr lang="en-US" altLang="ko-KR" dirty="0"/>
        </a:p>
        <a:p>
          <a:pPr latinLnBrk="1"/>
          <a:r>
            <a:rPr lang="en-US" altLang="ko-KR" dirty="0"/>
            <a:t>&lt;class&gt;</a:t>
          </a:r>
          <a:endParaRPr lang="ko-KR" altLang="en-US" dirty="0"/>
        </a:p>
      </dgm:t>
    </dgm:pt>
    <dgm:pt modelId="{271EBB72-F9D3-4660-B874-0F7ACBB218DF}" type="parTrans" cxnId="{DD82A38A-7594-4238-B8EB-2026D6D0CBC7}">
      <dgm:prSet/>
      <dgm:spPr/>
      <dgm:t>
        <a:bodyPr/>
        <a:lstStyle/>
        <a:p>
          <a:pPr latinLnBrk="1"/>
          <a:endParaRPr lang="ko-KR" altLang="en-US"/>
        </a:p>
      </dgm:t>
    </dgm:pt>
    <dgm:pt modelId="{E237B439-3FD8-416C-8CAF-72C728DE1262}" type="sibTrans" cxnId="{DD82A38A-7594-4238-B8EB-2026D6D0CBC7}">
      <dgm:prSet/>
      <dgm:spPr/>
      <dgm:t>
        <a:bodyPr/>
        <a:lstStyle/>
        <a:p>
          <a:pPr latinLnBrk="1"/>
          <a:endParaRPr lang="ko-KR" altLang="en-US"/>
        </a:p>
      </dgm:t>
    </dgm:pt>
    <dgm:pt modelId="{37AD2046-0D43-49C7-B3A2-6C4F9621F17C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StopBtnAction</a:t>
          </a:r>
          <a:endParaRPr lang="en-US" altLang="ko-KR" dirty="0"/>
        </a:p>
        <a:p>
          <a:pPr latinLnBrk="1"/>
          <a:r>
            <a:rPr lang="en-US" altLang="ko-KR" dirty="0"/>
            <a:t>&lt;class&gt;</a:t>
          </a:r>
          <a:endParaRPr lang="ko-KR" altLang="en-US" dirty="0"/>
        </a:p>
      </dgm:t>
    </dgm:pt>
    <dgm:pt modelId="{71F8C15F-9674-4133-B11B-C4F9B20E43EB}" type="parTrans" cxnId="{B04839E7-0BC8-4CC3-B086-B93BFA230168}">
      <dgm:prSet/>
      <dgm:spPr/>
      <dgm:t>
        <a:bodyPr/>
        <a:lstStyle/>
        <a:p>
          <a:pPr latinLnBrk="1"/>
          <a:endParaRPr lang="ko-KR" altLang="en-US"/>
        </a:p>
      </dgm:t>
    </dgm:pt>
    <dgm:pt modelId="{95A257A9-8A6D-4652-A8A7-5B7B36418C37}" type="sibTrans" cxnId="{B04839E7-0BC8-4CC3-B086-B93BFA230168}">
      <dgm:prSet/>
      <dgm:spPr/>
      <dgm:t>
        <a:bodyPr/>
        <a:lstStyle/>
        <a:p>
          <a:pPr latinLnBrk="1"/>
          <a:endParaRPr lang="ko-KR" altLang="en-US"/>
        </a:p>
      </dgm:t>
    </dgm:pt>
    <dgm:pt modelId="{705A1B06-6441-4084-A651-E0B4B320D1CB}">
      <dgm:prSet phldrT="[텍스트]"/>
      <dgm:spPr/>
      <dgm:t>
        <a:bodyPr/>
        <a:lstStyle/>
        <a:p>
          <a:pPr latinLnBrk="1"/>
          <a:r>
            <a:rPr lang="en-US" altLang="ko-KR" dirty="0" err="1"/>
            <a:t>MusicController</a:t>
          </a:r>
          <a:endParaRPr lang="ko-KR" altLang="en-US" dirty="0"/>
        </a:p>
      </dgm:t>
    </dgm:pt>
    <dgm:pt modelId="{317FDC0E-5D76-4CB3-87D6-0698A891A278}" type="parTrans" cxnId="{D248A482-E163-43AA-97CB-4DB514319C71}">
      <dgm:prSet/>
      <dgm:spPr/>
      <dgm:t>
        <a:bodyPr/>
        <a:lstStyle/>
        <a:p>
          <a:pPr latinLnBrk="1"/>
          <a:endParaRPr lang="ko-KR" altLang="en-US"/>
        </a:p>
      </dgm:t>
    </dgm:pt>
    <dgm:pt modelId="{E95E985B-053F-4EDC-8486-DFA31C151030}" type="sibTrans" cxnId="{D248A482-E163-43AA-97CB-4DB514319C71}">
      <dgm:prSet/>
      <dgm:spPr/>
      <dgm:t>
        <a:bodyPr/>
        <a:lstStyle/>
        <a:p>
          <a:pPr latinLnBrk="1"/>
          <a:endParaRPr lang="ko-KR" altLang="en-US"/>
        </a:p>
      </dgm:t>
    </dgm:pt>
    <dgm:pt modelId="{4CBF5F2C-30AA-48F8-9B1D-56EC80FF24E8}">
      <dgm:prSet phldrT="[텍스트]"/>
      <dgm:spPr/>
      <dgm:t>
        <a:bodyPr/>
        <a:lstStyle/>
        <a:p>
          <a:pPr latinLnBrk="1"/>
          <a:r>
            <a:rPr lang="en-US" altLang="ko-KR" dirty="0" err="1"/>
            <a:t>buildPanel</a:t>
          </a:r>
          <a:endParaRPr lang="ko-KR" altLang="en-US" dirty="0"/>
        </a:p>
      </dgm:t>
    </dgm:pt>
    <dgm:pt modelId="{323C4015-86E7-4A79-9DD6-66EF5E6E40CD}" type="parTrans" cxnId="{59BD0B4D-3DA6-4E0D-8CB6-40729948BDDF}">
      <dgm:prSet/>
      <dgm:spPr/>
      <dgm:t>
        <a:bodyPr/>
        <a:lstStyle/>
        <a:p>
          <a:pPr latinLnBrk="1"/>
          <a:endParaRPr lang="ko-KR" altLang="en-US"/>
        </a:p>
      </dgm:t>
    </dgm:pt>
    <dgm:pt modelId="{DE705DA3-C41E-4355-B9B5-CB97DE66C337}" type="sibTrans" cxnId="{59BD0B4D-3DA6-4E0D-8CB6-40729948BDDF}">
      <dgm:prSet/>
      <dgm:spPr/>
      <dgm:t>
        <a:bodyPr/>
        <a:lstStyle/>
        <a:p>
          <a:pPr latinLnBrk="1"/>
          <a:endParaRPr lang="ko-KR" altLang="en-US"/>
        </a:p>
      </dgm:t>
    </dgm:pt>
    <dgm:pt modelId="{1A1E79F0-CDFE-4811-A917-D078FEB318F8}">
      <dgm:prSet phldrT="[텍스트]"/>
      <dgm:spPr/>
      <dgm:t>
        <a:bodyPr/>
        <a:lstStyle/>
        <a:p>
          <a:pPr latinLnBrk="1"/>
          <a:r>
            <a:rPr lang="en-US" altLang="ko-KR" dirty="0" err="1"/>
            <a:t>makeButtons</a:t>
          </a:r>
          <a:endParaRPr lang="ko-KR" altLang="en-US" dirty="0"/>
        </a:p>
      </dgm:t>
    </dgm:pt>
    <dgm:pt modelId="{2F73085D-D370-41C1-AEFA-3795D42F3974}" type="parTrans" cxnId="{76F89495-C36D-4754-9C93-B396B40E4AB5}">
      <dgm:prSet/>
      <dgm:spPr/>
      <dgm:t>
        <a:bodyPr/>
        <a:lstStyle/>
        <a:p>
          <a:pPr latinLnBrk="1"/>
          <a:endParaRPr lang="ko-KR" altLang="en-US"/>
        </a:p>
      </dgm:t>
    </dgm:pt>
    <dgm:pt modelId="{F1D5A6BD-4664-45E9-8A73-4E678015E3AF}" type="sibTrans" cxnId="{76F89495-C36D-4754-9C93-B396B40E4AB5}">
      <dgm:prSet/>
      <dgm:spPr/>
      <dgm:t>
        <a:bodyPr/>
        <a:lstStyle/>
        <a:p>
          <a:pPr latinLnBrk="1"/>
          <a:endParaRPr lang="ko-KR" altLang="en-US"/>
        </a:p>
      </dgm:t>
    </dgm:pt>
    <dgm:pt modelId="{6E4C9A5E-8CCA-4222-9D6E-B17774D14AB5}">
      <dgm:prSet phldrT="[텍스트]"/>
      <dgm:spPr/>
      <dgm:t>
        <a:bodyPr/>
        <a:lstStyle/>
        <a:p>
          <a:pPr latinLnBrk="1"/>
          <a:r>
            <a:rPr lang="en-US" altLang="ko-KR" dirty="0" err="1"/>
            <a:t>Switch_btn</a:t>
          </a:r>
          <a:endParaRPr lang="en-US" altLang="ko-KR" dirty="0"/>
        </a:p>
        <a:p>
          <a:pPr latinLnBrk="1"/>
          <a:r>
            <a:rPr lang="en-US" altLang="ko-KR" dirty="0"/>
            <a:t>(Boolean)</a:t>
          </a:r>
          <a:endParaRPr lang="ko-KR" altLang="en-US" dirty="0"/>
        </a:p>
      </dgm:t>
    </dgm:pt>
    <dgm:pt modelId="{D2B57034-EF4F-4163-B9AD-50452C37B61A}" type="parTrans" cxnId="{F092D5E2-62AF-4CFD-AE87-EF27AE3DEDCE}">
      <dgm:prSet/>
      <dgm:spPr/>
      <dgm:t>
        <a:bodyPr/>
        <a:lstStyle/>
        <a:p>
          <a:pPr latinLnBrk="1"/>
          <a:endParaRPr lang="ko-KR" altLang="en-US"/>
        </a:p>
      </dgm:t>
    </dgm:pt>
    <dgm:pt modelId="{2ABD220E-1FBB-457A-B250-7544BD8F3E29}" type="sibTrans" cxnId="{F092D5E2-62AF-4CFD-AE87-EF27AE3DEDCE}">
      <dgm:prSet/>
      <dgm:spPr/>
      <dgm:t>
        <a:bodyPr/>
        <a:lstStyle/>
        <a:p>
          <a:pPr latinLnBrk="1"/>
          <a:endParaRPr lang="ko-KR" altLang="en-US"/>
        </a:p>
      </dgm:t>
    </dgm:pt>
    <dgm:pt modelId="{D29FEC14-E28A-4C1B-BBBC-D826BEB0B463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CloseAction</a:t>
          </a:r>
          <a:endParaRPr lang="en-US" altLang="ko-KR" dirty="0"/>
        </a:p>
        <a:p>
          <a:pPr latinLnBrk="1"/>
          <a:r>
            <a:rPr lang="en-US" altLang="ko-KR" dirty="0"/>
            <a:t>&lt;class&gt;</a:t>
          </a:r>
          <a:endParaRPr lang="ko-KR" altLang="en-US" dirty="0"/>
        </a:p>
      </dgm:t>
    </dgm:pt>
    <dgm:pt modelId="{B658A455-21EC-4877-987F-067377AEFEE8}" type="parTrans" cxnId="{A8732796-BA32-4CC6-9D87-9A1095AECD55}">
      <dgm:prSet/>
      <dgm:spPr/>
      <dgm:t>
        <a:bodyPr/>
        <a:lstStyle/>
        <a:p>
          <a:pPr latinLnBrk="1"/>
          <a:endParaRPr lang="ko-KR" altLang="en-US"/>
        </a:p>
      </dgm:t>
    </dgm:pt>
    <dgm:pt modelId="{9D60CB9D-64F3-4542-824E-16E7B64FFFDE}" type="sibTrans" cxnId="{A8732796-BA32-4CC6-9D87-9A1095AECD55}">
      <dgm:prSet/>
      <dgm:spPr/>
      <dgm:t>
        <a:bodyPr/>
        <a:lstStyle/>
        <a:p>
          <a:pPr latinLnBrk="1"/>
          <a:endParaRPr lang="ko-KR" altLang="en-US"/>
        </a:p>
      </dgm:t>
    </dgm:pt>
    <dgm:pt modelId="{500AB52A-4AD8-41F9-94AD-69EF33DF9152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MusicPlayer</a:t>
          </a:r>
          <a:endParaRPr lang="ko-KR" altLang="en-US" dirty="0"/>
        </a:p>
      </dgm:t>
    </dgm:pt>
    <dgm:pt modelId="{1C6D73C5-448B-4740-864A-C3CE68747647}" type="parTrans" cxnId="{61DA0465-EAC8-400D-9F5F-BFB1DF3D22BD}">
      <dgm:prSet/>
      <dgm:spPr/>
      <dgm:t>
        <a:bodyPr/>
        <a:lstStyle/>
        <a:p>
          <a:pPr latinLnBrk="1"/>
          <a:endParaRPr lang="ko-KR" altLang="en-US"/>
        </a:p>
      </dgm:t>
    </dgm:pt>
    <dgm:pt modelId="{EFDB47FA-F810-45A2-A206-660BC64BAF05}" type="sibTrans" cxnId="{61DA0465-EAC8-400D-9F5F-BFB1DF3D22BD}">
      <dgm:prSet/>
      <dgm:spPr/>
      <dgm:t>
        <a:bodyPr/>
        <a:lstStyle/>
        <a:p>
          <a:pPr latinLnBrk="1"/>
          <a:endParaRPr lang="ko-KR" altLang="en-US"/>
        </a:p>
      </dgm:t>
    </dgm:pt>
    <dgm:pt modelId="{5FC2370E-AACB-44D8-BCF0-44D5D7E29CB3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MinimizeAction</a:t>
          </a:r>
          <a:endParaRPr lang="en-US" altLang="ko-KR" dirty="0"/>
        </a:p>
        <a:p>
          <a:pPr latinLnBrk="1"/>
          <a:r>
            <a:rPr lang="en-US" altLang="ko-KR" dirty="0"/>
            <a:t>&lt;class&gt;</a:t>
          </a:r>
          <a:endParaRPr lang="ko-KR" altLang="en-US" dirty="0"/>
        </a:p>
      </dgm:t>
    </dgm:pt>
    <dgm:pt modelId="{764F7D2D-D7C3-4E31-B398-38975D1B5094}" type="parTrans" cxnId="{6E4C467E-F0E4-48A6-9D61-776139845BE6}">
      <dgm:prSet/>
      <dgm:spPr/>
      <dgm:t>
        <a:bodyPr/>
        <a:lstStyle/>
        <a:p>
          <a:pPr latinLnBrk="1"/>
          <a:endParaRPr lang="ko-KR" altLang="en-US"/>
        </a:p>
      </dgm:t>
    </dgm:pt>
    <dgm:pt modelId="{7E405B3C-B523-4297-8A0B-3A5DC40F1830}" type="sibTrans" cxnId="{6E4C467E-F0E4-48A6-9D61-776139845BE6}">
      <dgm:prSet/>
      <dgm:spPr/>
      <dgm:t>
        <a:bodyPr/>
        <a:lstStyle/>
        <a:p>
          <a:pPr latinLnBrk="1"/>
          <a:endParaRPr lang="ko-KR" altLang="en-US"/>
        </a:p>
      </dgm:t>
    </dgm:pt>
    <dgm:pt modelId="{4BEF7E56-A2E2-4499-AF65-62A765EDC06B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minimodeBtnACtion</a:t>
          </a:r>
          <a:endParaRPr lang="en-US" altLang="ko-KR" dirty="0"/>
        </a:p>
        <a:p>
          <a:pPr latinLnBrk="1"/>
          <a:r>
            <a:rPr lang="en-US" altLang="ko-KR" dirty="0"/>
            <a:t>&lt;class&gt;</a:t>
          </a:r>
          <a:endParaRPr lang="ko-KR" altLang="en-US" dirty="0"/>
        </a:p>
      </dgm:t>
    </dgm:pt>
    <dgm:pt modelId="{B5A5F132-D0D0-4FE6-8341-2C46E21130D2}" type="parTrans" cxnId="{3F760824-34A2-490B-92A8-09789F67768D}">
      <dgm:prSet/>
      <dgm:spPr/>
      <dgm:t>
        <a:bodyPr/>
        <a:lstStyle/>
        <a:p>
          <a:pPr latinLnBrk="1"/>
          <a:endParaRPr lang="ko-KR" altLang="en-US"/>
        </a:p>
      </dgm:t>
    </dgm:pt>
    <dgm:pt modelId="{CEAB6050-6B9E-40A5-B6F5-48B67999C24E}" type="sibTrans" cxnId="{3F760824-34A2-490B-92A8-09789F67768D}">
      <dgm:prSet/>
      <dgm:spPr/>
      <dgm:t>
        <a:bodyPr/>
        <a:lstStyle/>
        <a:p>
          <a:pPr latinLnBrk="1"/>
          <a:endParaRPr lang="ko-KR" altLang="en-US"/>
        </a:p>
      </dgm:t>
    </dgm:pt>
    <dgm:pt modelId="{B633F679-61ED-4849-B597-7EB00733AE7C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</a:p>
        <a:p>
          <a:pPr latinLnBrk="1"/>
          <a:r>
            <a:rPr lang="en-US" altLang="ko-KR" dirty="0"/>
            <a:t>(String[])</a:t>
          </a:r>
          <a:endParaRPr lang="ko-KR" altLang="en-US" dirty="0"/>
        </a:p>
      </dgm:t>
    </dgm:pt>
    <dgm:pt modelId="{12035845-A0C0-41A4-A1F2-6D24ADB64C2E}" type="parTrans" cxnId="{C6E41444-AB4E-4C37-B85D-B8793C142FB1}">
      <dgm:prSet/>
      <dgm:spPr/>
      <dgm:t>
        <a:bodyPr/>
        <a:lstStyle/>
        <a:p>
          <a:pPr latinLnBrk="1"/>
          <a:endParaRPr lang="ko-KR" altLang="en-US"/>
        </a:p>
      </dgm:t>
    </dgm:pt>
    <dgm:pt modelId="{74C0D237-5945-47AD-ACEA-0E1D0E66F49C}" type="sibTrans" cxnId="{C6E41444-AB4E-4C37-B85D-B8793C142FB1}">
      <dgm:prSet/>
      <dgm:spPr/>
      <dgm:t>
        <a:bodyPr/>
        <a:lstStyle/>
        <a:p>
          <a:pPr latinLnBrk="1"/>
          <a:endParaRPr lang="ko-KR" altLang="en-US"/>
        </a:p>
      </dgm:t>
    </dgm:pt>
    <dgm:pt modelId="{B638F512-60AD-4C5E-BC47-0D1371B06B07}">
      <dgm:prSet phldrT="[텍스트]"/>
      <dgm:spPr/>
      <dgm:t>
        <a:bodyPr/>
        <a:lstStyle/>
        <a:p>
          <a:pPr latinLnBrk="1"/>
          <a:r>
            <a:rPr lang="en-US" altLang="ko-KR" dirty="0" err="1"/>
            <a:t>MusicPlayer</a:t>
          </a:r>
          <a:endParaRPr lang="ko-KR" altLang="en-US" dirty="0"/>
        </a:p>
      </dgm:t>
    </dgm:pt>
    <dgm:pt modelId="{0F486D4E-5DAA-4C28-BFB7-B7CF025AB163}" type="parTrans" cxnId="{EE371272-3C0B-4D3F-9998-9D8CA38F4620}">
      <dgm:prSet/>
      <dgm:spPr/>
      <dgm:t>
        <a:bodyPr/>
        <a:lstStyle/>
        <a:p>
          <a:pPr latinLnBrk="1"/>
          <a:endParaRPr lang="ko-KR" altLang="en-US"/>
        </a:p>
      </dgm:t>
    </dgm:pt>
    <dgm:pt modelId="{4F9B0690-851B-4E8D-8E91-72909B1726EF}" type="sibTrans" cxnId="{EE371272-3C0B-4D3F-9998-9D8CA38F4620}">
      <dgm:prSet/>
      <dgm:spPr/>
      <dgm:t>
        <a:bodyPr/>
        <a:lstStyle/>
        <a:p>
          <a:pPr latinLnBrk="1"/>
          <a:endParaRPr lang="ko-KR" altLang="en-US"/>
        </a:p>
      </dgm:t>
    </dgm:pt>
    <dgm:pt modelId="{B9EDECB6-9E65-4728-B980-29D297B0984E}">
      <dgm:prSet phldrT="[텍스트]"/>
      <dgm:spPr/>
      <dgm:t>
        <a:bodyPr/>
        <a:lstStyle/>
        <a:p>
          <a:pPr latinLnBrk="1"/>
          <a:r>
            <a:rPr lang="en-US" altLang="ko-KR" dirty="0" err="1"/>
            <a:t>buildContentPane</a:t>
          </a:r>
          <a:endParaRPr lang="ko-KR" altLang="en-US" dirty="0"/>
        </a:p>
      </dgm:t>
    </dgm:pt>
    <dgm:pt modelId="{ECC74BD8-D3EA-41A0-9C72-98309947648A}" type="parTrans" cxnId="{CF68C601-A294-404C-BF72-19A961B35DFD}">
      <dgm:prSet/>
      <dgm:spPr/>
      <dgm:t>
        <a:bodyPr/>
        <a:lstStyle/>
        <a:p>
          <a:pPr latinLnBrk="1"/>
          <a:endParaRPr lang="ko-KR" altLang="en-US"/>
        </a:p>
      </dgm:t>
    </dgm:pt>
    <dgm:pt modelId="{85A66B3B-1A53-4AFB-9896-8575EDD33A88}" type="sibTrans" cxnId="{CF68C601-A294-404C-BF72-19A961B35DFD}">
      <dgm:prSet/>
      <dgm:spPr/>
      <dgm:t>
        <a:bodyPr/>
        <a:lstStyle/>
        <a:p>
          <a:pPr latinLnBrk="1"/>
          <a:endParaRPr lang="ko-KR" altLang="en-US"/>
        </a:p>
      </dgm:t>
    </dgm:pt>
    <dgm:pt modelId="{98A3D212-B707-4C3B-9E0F-19E0D2C9DBCC}">
      <dgm:prSet phldrT="[텍스트]"/>
      <dgm:spPr/>
      <dgm:t>
        <a:bodyPr/>
        <a:lstStyle/>
        <a:p>
          <a:pPr latinLnBrk="1"/>
          <a:r>
            <a:rPr lang="en-US" altLang="ko-KR" dirty="0" err="1"/>
            <a:t>makeContents</a:t>
          </a:r>
          <a:endParaRPr lang="ko-KR" altLang="en-US" dirty="0"/>
        </a:p>
      </dgm:t>
    </dgm:pt>
    <dgm:pt modelId="{FC691814-B80B-4F92-84B8-6259A4A42993}" type="parTrans" cxnId="{21CCE971-17D6-4BA8-8A4C-896F782FC35F}">
      <dgm:prSet/>
      <dgm:spPr/>
      <dgm:t>
        <a:bodyPr/>
        <a:lstStyle/>
        <a:p>
          <a:pPr latinLnBrk="1"/>
          <a:endParaRPr lang="ko-KR" altLang="en-US"/>
        </a:p>
      </dgm:t>
    </dgm:pt>
    <dgm:pt modelId="{838FD509-0CDC-44CB-A615-89E41120DB99}" type="sibTrans" cxnId="{21CCE971-17D6-4BA8-8A4C-896F782FC35F}">
      <dgm:prSet/>
      <dgm:spPr/>
      <dgm:t>
        <a:bodyPr/>
        <a:lstStyle/>
        <a:p>
          <a:pPr latinLnBrk="1"/>
          <a:endParaRPr lang="ko-KR" altLang="en-US"/>
        </a:p>
      </dgm:t>
    </dgm:pt>
    <dgm:pt modelId="{7C53FE2C-DBE3-4017-B2D4-8AD64AF13732}">
      <dgm:prSet phldrT="[텍스트]"/>
      <dgm:spPr/>
      <dgm:t>
        <a:bodyPr/>
        <a:lstStyle/>
        <a:p>
          <a:pPr latinLnBrk="1"/>
          <a:r>
            <a:rPr lang="en-US" altLang="ko-KR" dirty="0"/>
            <a:t>Paint</a:t>
          </a:r>
        </a:p>
        <a:p>
          <a:pPr latinLnBrk="1"/>
          <a:r>
            <a:rPr lang="en-US" altLang="ko-KR" dirty="0"/>
            <a:t>(Color)</a:t>
          </a:r>
          <a:endParaRPr lang="ko-KR" altLang="en-US" dirty="0"/>
        </a:p>
      </dgm:t>
    </dgm:pt>
    <dgm:pt modelId="{C199BC1F-1B6E-4D3B-A374-345F73F2A946}" type="parTrans" cxnId="{412849EB-885D-480C-A6B5-CB395CACBF04}">
      <dgm:prSet/>
      <dgm:spPr/>
      <dgm:t>
        <a:bodyPr/>
        <a:lstStyle/>
        <a:p>
          <a:pPr latinLnBrk="1"/>
          <a:endParaRPr lang="ko-KR" altLang="en-US"/>
        </a:p>
      </dgm:t>
    </dgm:pt>
    <dgm:pt modelId="{CDBE57FB-6132-4FEB-A569-E0B634EBAF14}" type="sibTrans" cxnId="{412849EB-885D-480C-A6B5-CB395CACBF04}">
      <dgm:prSet/>
      <dgm:spPr/>
      <dgm:t>
        <a:bodyPr/>
        <a:lstStyle/>
        <a:p>
          <a:pPr latinLnBrk="1"/>
          <a:endParaRPr lang="ko-KR" altLang="en-US"/>
        </a:p>
      </dgm:t>
    </dgm:pt>
    <dgm:pt modelId="{8508E5BC-7801-48A9-87D4-BF983CC1CF45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PlayList</a:t>
          </a:r>
          <a:endParaRPr lang="ko-KR" altLang="en-US" dirty="0"/>
        </a:p>
      </dgm:t>
    </dgm:pt>
    <dgm:pt modelId="{D57BBF87-6E77-41AD-98E6-E3288AC7A12B}" type="parTrans" cxnId="{CCB949DC-19B8-4A07-8085-852C1A792934}">
      <dgm:prSet/>
      <dgm:spPr/>
      <dgm:t>
        <a:bodyPr/>
        <a:lstStyle/>
        <a:p>
          <a:pPr latinLnBrk="1"/>
          <a:endParaRPr lang="ko-KR" altLang="en-US"/>
        </a:p>
      </dgm:t>
    </dgm:pt>
    <dgm:pt modelId="{94AB1914-A689-4899-82F7-689C7E31A341}" type="sibTrans" cxnId="{CCB949DC-19B8-4A07-8085-852C1A792934}">
      <dgm:prSet/>
      <dgm:spPr/>
      <dgm:t>
        <a:bodyPr/>
        <a:lstStyle/>
        <a:p>
          <a:pPr latinLnBrk="1"/>
          <a:endParaRPr lang="ko-KR" altLang="en-US"/>
        </a:p>
      </dgm:t>
    </dgm:pt>
    <dgm:pt modelId="{C02FC2D8-F679-4CC2-999F-9C7C41C8AD17}">
      <dgm:prSet phldrT="[텍스트]"/>
      <dgm:spPr/>
      <dgm:t>
        <a:bodyPr/>
        <a:lstStyle/>
        <a:p>
          <a:pPr latinLnBrk="1"/>
          <a:r>
            <a:rPr lang="en-US" altLang="ko-KR" dirty="0" err="1"/>
            <a:t>PlayList</a:t>
          </a:r>
          <a:endParaRPr lang="ko-KR" altLang="en-US" dirty="0"/>
        </a:p>
      </dgm:t>
    </dgm:pt>
    <dgm:pt modelId="{086A543D-3727-4B09-887B-63C6F0962338}" type="parTrans" cxnId="{126456DF-2F11-4946-9BCB-BFD17C52B205}">
      <dgm:prSet/>
      <dgm:spPr/>
      <dgm:t>
        <a:bodyPr/>
        <a:lstStyle/>
        <a:p>
          <a:pPr latinLnBrk="1"/>
          <a:endParaRPr lang="ko-KR" altLang="en-US"/>
        </a:p>
      </dgm:t>
    </dgm:pt>
    <dgm:pt modelId="{DE1D5CBA-2775-49CA-B6FC-5E2D255F81D1}" type="sibTrans" cxnId="{126456DF-2F11-4946-9BCB-BFD17C52B205}">
      <dgm:prSet/>
      <dgm:spPr/>
      <dgm:t>
        <a:bodyPr/>
        <a:lstStyle/>
        <a:p>
          <a:pPr latinLnBrk="1"/>
          <a:endParaRPr lang="ko-KR" altLang="en-US"/>
        </a:p>
      </dgm:t>
    </dgm:pt>
    <dgm:pt modelId="{52913438-E068-4E4B-87A6-25C0D39B7B10}">
      <dgm:prSet phldrT="[텍스트]"/>
      <dgm:spPr/>
      <dgm:t>
        <a:bodyPr/>
        <a:lstStyle/>
        <a:p>
          <a:pPr latinLnBrk="1"/>
          <a:r>
            <a:rPr lang="en-US" altLang="ko-KR" dirty="0" err="1"/>
            <a:t>showList</a:t>
          </a:r>
          <a:endParaRPr lang="ko-KR" altLang="en-US" dirty="0"/>
        </a:p>
      </dgm:t>
    </dgm:pt>
    <dgm:pt modelId="{575C888D-4BF6-4343-9F1F-0A79A422F2D9}" type="parTrans" cxnId="{81325F71-FDDE-456D-9617-BFEFDB6D7B9B}">
      <dgm:prSet/>
      <dgm:spPr/>
      <dgm:t>
        <a:bodyPr/>
        <a:lstStyle/>
        <a:p>
          <a:pPr latinLnBrk="1"/>
          <a:endParaRPr lang="ko-KR" altLang="en-US"/>
        </a:p>
      </dgm:t>
    </dgm:pt>
    <dgm:pt modelId="{6002B094-6B9C-4DEA-A978-1A74B6115CC3}" type="sibTrans" cxnId="{81325F71-FDDE-456D-9617-BFEFDB6D7B9B}">
      <dgm:prSet/>
      <dgm:spPr/>
      <dgm:t>
        <a:bodyPr/>
        <a:lstStyle/>
        <a:p>
          <a:pPr latinLnBrk="1"/>
          <a:endParaRPr lang="ko-KR" altLang="en-US"/>
        </a:p>
      </dgm:t>
    </dgm:pt>
    <dgm:pt modelId="{0A1A6F9C-3FED-45F0-B470-BD1C72F2C684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previousBtnAction</a:t>
          </a:r>
          <a:endParaRPr lang="en-US" altLang="ko-KR"/>
        </a:p>
        <a:p>
          <a:pPr latinLnBrk="1"/>
          <a:r>
            <a:rPr lang="en-US" altLang="ko-KR"/>
            <a:t>&lt;class&gt;</a:t>
          </a:r>
          <a:endParaRPr lang="ko-KR" altLang="en-US" dirty="0"/>
        </a:p>
      </dgm:t>
    </dgm:pt>
    <dgm:pt modelId="{F88EA7B3-D1B6-434C-B759-91FF7CFD8778}" type="parTrans" cxnId="{174C94AB-8C83-4A29-B984-6844A604B81F}">
      <dgm:prSet/>
      <dgm:spPr/>
      <dgm:t>
        <a:bodyPr/>
        <a:lstStyle/>
        <a:p>
          <a:pPr latinLnBrk="1"/>
          <a:endParaRPr lang="ko-KR" altLang="en-US"/>
        </a:p>
      </dgm:t>
    </dgm:pt>
    <dgm:pt modelId="{F64060DC-2A6F-4A5B-A900-E61077DFB214}" type="sibTrans" cxnId="{174C94AB-8C83-4A29-B984-6844A604B81F}">
      <dgm:prSet/>
      <dgm:spPr/>
      <dgm:t>
        <a:bodyPr/>
        <a:lstStyle/>
        <a:p>
          <a:pPr latinLnBrk="1"/>
          <a:endParaRPr lang="ko-KR" altLang="en-US"/>
        </a:p>
      </dgm:t>
    </dgm:pt>
    <dgm:pt modelId="{6CEA6E9E-BF80-4020-AB9B-343356D74D61}" type="pres">
      <dgm:prSet presAssocID="{C608BAD8-CCC7-49D9-BFE6-0095C01096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9F730C-1663-42AB-B7AB-6649C6D6178B}" type="pres">
      <dgm:prSet presAssocID="{58CD5181-999B-4269-B9C1-10339AA0FC9E}" presName="hierRoot1" presStyleCnt="0">
        <dgm:presLayoutVars>
          <dgm:hierBranch val="init"/>
        </dgm:presLayoutVars>
      </dgm:prSet>
      <dgm:spPr/>
    </dgm:pt>
    <dgm:pt modelId="{7B99C95E-9943-4201-BEF7-DB565334AD22}" type="pres">
      <dgm:prSet presAssocID="{58CD5181-999B-4269-B9C1-10339AA0FC9E}" presName="rootComposite1" presStyleCnt="0"/>
      <dgm:spPr/>
    </dgm:pt>
    <dgm:pt modelId="{5B36CF2B-E64A-4B61-A13C-BB366A374514}" type="pres">
      <dgm:prSet presAssocID="{58CD5181-999B-4269-B9C1-10339AA0FC9E}" presName="rootText1" presStyleLbl="node0" presStyleIdx="0" presStyleCnt="1" custScaleX="162922" custScaleY="117538">
        <dgm:presLayoutVars>
          <dgm:chPref val="3"/>
        </dgm:presLayoutVars>
      </dgm:prSet>
      <dgm:spPr/>
    </dgm:pt>
    <dgm:pt modelId="{FE213563-B846-43F3-985B-27AC527EDB6C}" type="pres">
      <dgm:prSet presAssocID="{58CD5181-999B-4269-B9C1-10339AA0FC9E}" presName="rootConnector1" presStyleLbl="node1" presStyleIdx="0" presStyleCnt="0"/>
      <dgm:spPr/>
    </dgm:pt>
    <dgm:pt modelId="{1D2A4F70-A02D-4B76-B53E-2D42AEB16358}" type="pres">
      <dgm:prSet presAssocID="{58CD5181-999B-4269-B9C1-10339AA0FC9E}" presName="hierChild2" presStyleCnt="0"/>
      <dgm:spPr/>
    </dgm:pt>
    <dgm:pt modelId="{9DAB8C7C-092C-4B78-A08A-EB77749FAEDE}" type="pres">
      <dgm:prSet presAssocID="{BCF3587F-DDE4-4FA8-AEB9-2A67D40452C2}" presName="Name37" presStyleLbl="parChTrans1D2" presStyleIdx="0" presStyleCnt="6"/>
      <dgm:spPr/>
    </dgm:pt>
    <dgm:pt modelId="{E0B49144-D90F-4F36-9823-C9805FF60C0C}" type="pres">
      <dgm:prSet presAssocID="{31B5ED2B-6FD4-42D5-977F-D9CE64CD852F}" presName="hierRoot2" presStyleCnt="0">
        <dgm:presLayoutVars>
          <dgm:hierBranch val="init"/>
        </dgm:presLayoutVars>
      </dgm:prSet>
      <dgm:spPr/>
    </dgm:pt>
    <dgm:pt modelId="{5233C34C-6675-4C11-97C1-B52CD0CC31BC}" type="pres">
      <dgm:prSet presAssocID="{31B5ED2B-6FD4-42D5-977F-D9CE64CD852F}" presName="rootComposite" presStyleCnt="0"/>
      <dgm:spPr/>
    </dgm:pt>
    <dgm:pt modelId="{800D5A18-C941-429D-AEED-D7E4B2E86B56}" type="pres">
      <dgm:prSet presAssocID="{31B5ED2B-6FD4-42D5-977F-D9CE64CD852F}" presName="rootText" presStyleLbl="node2" presStyleIdx="0" presStyleCnt="6" custScaleX="156139" custScaleY="113556" custLinFactX="-200000" custLinFactNeighborX="-270208">
        <dgm:presLayoutVars>
          <dgm:chPref val="3"/>
        </dgm:presLayoutVars>
      </dgm:prSet>
      <dgm:spPr/>
    </dgm:pt>
    <dgm:pt modelId="{F2402D7E-2A4A-4780-9F31-E229F27E888E}" type="pres">
      <dgm:prSet presAssocID="{31B5ED2B-6FD4-42D5-977F-D9CE64CD852F}" presName="rootConnector" presStyleLbl="node2" presStyleIdx="0" presStyleCnt="6"/>
      <dgm:spPr/>
    </dgm:pt>
    <dgm:pt modelId="{2A33B2B4-DD9E-4087-BD64-9DDFD7719E8D}" type="pres">
      <dgm:prSet presAssocID="{31B5ED2B-6FD4-42D5-977F-D9CE64CD852F}" presName="hierChild4" presStyleCnt="0"/>
      <dgm:spPr/>
    </dgm:pt>
    <dgm:pt modelId="{66DA7E17-C249-4BD7-9E8E-C5D1CE02BCD6}" type="pres">
      <dgm:prSet presAssocID="{DF812AF1-5567-4A38-B9F8-B5D12BC0ADE2}" presName="Name37" presStyleLbl="parChTrans1D3" presStyleIdx="0" presStyleCnt="6"/>
      <dgm:spPr/>
    </dgm:pt>
    <dgm:pt modelId="{9C30F007-EF3A-4C5F-84BF-CEAFDC5B0E6B}" type="pres">
      <dgm:prSet presAssocID="{6181E85A-89BD-45A6-BC6C-DBEBFF2AE38C}" presName="hierRoot2" presStyleCnt="0">
        <dgm:presLayoutVars>
          <dgm:hierBranch val="init"/>
        </dgm:presLayoutVars>
      </dgm:prSet>
      <dgm:spPr/>
    </dgm:pt>
    <dgm:pt modelId="{4AFFD930-E9A0-45C8-B127-1CDD4683B30C}" type="pres">
      <dgm:prSet presAssocID="{6181E85A-89BD-45A6-BC6C-DBEBFF2AE38C}" presName="rootComposite" presStyleCnt="0"/>
      <dgm:spPr/>
    </dgm:pt>
    <dgm:pt modelId="{EAB785FA-DF77-44AB-9720-746ADCB23DFD}" type="pres">
      <dgm:prSet presAssocID="{6181E85A-89BD-45A6-BC6C-DBEBFF2AE38C}" presName="rootText" presStyleLbl="node3" presStyleIdx="0" presStyleCnt="6" custScaleX="156139" custScaleY="113556" custLinFactX="-200000" custLinFactNeighborX="-296775">
        <dgm:presLayoutVars>
          <dgm:chPref val="3"/>
        </dgm:presLayoutVars>
      </dgm:prSet>
      <dgm:spPr/>
    </dgm:pt>
    <dgm:pt modelId="{67B18FD9-7A24-4876-9BD9-DE29C70D6D75}" type="pres">
      <dgm:prSet presAssocID="{6181E85A-89BD-45A6-BC6C-DBEBFF2AE38C}" presName="rootConnector" presStyleLbl="node3" presStyleIdx="0" presStyleCnt="6"/>
      <dgm:spPr/>
    </dgm:pt>
    <dgm:pt modelId="{288EEB25-AE73-4133-8BD6-138D79902F25}" type="pres">
      <dgm:prSet presAssocID="{6181E85A-89BD-45A6-BC6C-DBEBFF2AE38C}" presName="hierChild4" presStyleCnt="0"/>
      <dgm:spPr/>
    </dgm:pt>
    <dgm:pt modelId="{7DFDEB95-C03D-4F10-BC75-7DB107808CC1}" type="pres">
      <dgm:prSet presAssocID="{D925CEFD-F4A1-4924-811F-5F6413846D1D}" presName="Name37" presStyleLbl="parChTrans1D4" presStyleIdx="0" presStyleCnt="36"/>
      <dgm:spPr/>
    </dgm:pt>
    <dgm:pt modelId="{207ED77B-D725-46C1-AD9D-AFFA0AA45904}" type="pres">
      <dgm:prSet presAssocID="{37E6868E-EAE1-48D4-91DC-43992EC542BE}" presName="hierRoot2" presStyleCnt="0">
        <dgm:presLayoutVars>
          <dgm:hierBranch val="init"/>
        </dgm:presLayoutVars>
      </dgm:prSet>
      <dgm:spPr/>
    </dgm:pt>
    <dgm:pt modelId="{99DA97FB-4650-47B1-936C-096733AB20D4}" type="pres">
      <dgm:prSet presAssocID="{37E6868E-EAE1-48D4-91DC-43992EC542BE}" presName="rootComposite" presStyleCnt="0"/>
      <dgm:spPr/>
    </dgm:pt>
    <dgm:pt modelId="{521AC4A1-7E77-4166-85CC-177903059B9C}" type="pres">
      <dgm:prSet presAssocID="{37E6868E-EAE1-48D4-91DC-43992EC542BE}" presName="rootText" presStyleLbl="node4" presStyleIdx="0" presStyleCnt="36" custScaleX="156139" custScaleY="113556" custLinFactX="-200000" custLinFactNeighborX="-248954">
        <dgm:presLayoutVars>
          <dgm:chPref val="3"/>
        </dgm:presLayoutVars>
      </dgm:prSet>
      <dgm:spPr/>
    </dgm:pt>
    <dgm:pt modelId="{0F34A69C-4E88-4D8D-8ADD-4EB5401E6094}" type="pres">
      <dgm:prSet presAssocID="{37E6868E-EAE1-48D4-91DC-43992EC542BE}" presName="rootConnector" presStyleLbl="node4" presStyleIdx="0" presStyleCnt="36"/>
      <dgm:spPr/>
    </dgm:pt>
    <dgm:pt modelId="{8FA1122E-CE9C-4F59-9948-8BF497626471}" type="pres">
      <dgm:prSet presAssocID="{37E6868E-EAE1-48D4-91DC-43992EC542BE}" presName="hierChild4" presStyleCnt="0"/>
      <dgm:spPr/>
    </dgm:pt>
    <dgm:pt modelId="{88252916-2D38-4C25-B6DE-B8470672B074}" type="pres">
      <dgm:prSet presAssocID="{37E6868E-EAE1-48D4-91DC-43992EC542BE}" presName="hierChild5" presStyleCnt="0"/>
      <dgm:spPr/>
    </dgm:pt>
    <dgm:pt modelId="{0338B3D4-8C74-47DF-B9F3-A79700358139}" type="pres">
      <dgm:prSet presAssocID="{BD394F5F-FFB0-40F4-B6EF-E2712E1D38FE}" presName="Name37" presStyleLbl="parChTrans1D4" presStyleIdx="1" presStyleCnt="36"/>
      <dgm:spPr/>
    </dgm:pt>
    <dgm:pt modelId="{FC6E7D9B-F2F3-4E1F-8719-F416CF3299D2}" type="pres">
      <dgm:prSet presAssocID="{ABF3A726-2D2A-46EE-B41D-8D0CA20633A4}" presName="hierRoot2" presStyleCnt="0">
        <dgm:presLayoutVars>
          <dgm:hierBranch val="init"/>
        </dgm:presLayoutVars>
      </dgm:prSet>
      <dgm:spPr/>
    </dgm:pt>
    <dgm:pt modelId="{A6962693-DD20-4C97-AE2C-FD67CFA51636}" type="pres">
      <dgm:prSet presAssocID="{ABF3A726-2D2A-46EE-B41D-8D0CA20633A4}" presName="rootComposite" presStyleCnt="0"/>
      <dgm:spPr/>
    </dgm:pt>
    <dgm:pt modelId="{741C7CD2-3B3D-4B2D-AED8-3B13E2B05670}" type="pres">
      <dgm:prSet presAssocID="{ABF3A726-2D2A-46EE-B41D-8D0CA20633A4}" presName="rootText" presStyleLbl="node4" presStyleIdx="1" presStyleCnt="36" custScaleX="156139" custScaleY="113556" custLinFactX="-200000" custLinFactNeighborX="-248954" custLinFactNeighborY="10465">
        <dgm:presLayoutVars>
          <dgm:chPref val="3"/>
        </dgm:presLayoutVars>
      </dgm:prSet>
      <dgm:spPr/>
    </dgm:pt>
    <dgm:pt modelId="{5C34E602-CFCE-4C5C-9B26-92CEC57F6059}" type="pres">
      <dgm:prSet presAssocID="{ABF3A726-2D2A-46EE-B41D-8D0CA20633A4}" presName="rootConnector" presStyleLbl="node4" presStyleIdx="1" presStyleCnt="36"/>
      <dgm:spPr/>
    </dgm:pt>
    <dgm:pt modelId="{80D83AD1-1C18-4C55-B383-BF08B810A088}" type="pres">
      <dgm:prSet presAssocID="{ABF3A726-2D2A-46EE-B41D-8D0CA20633A4}" presName="hierChild4" presStyleCnt="0"/>
      <dgm:spPr/>
    </dgm:pt>
    <dgm:pt modelId="{442361D7-5ACE-41A9-B435-868C75E7E2F5}" type="pres">
      <dgm:prSet presAssocID="{ABF3A726-2D2A-46EE-B41D-8D0CA20633A4}" presName="hierChild5" presStyleCnt="0"/>
      <dgm:spPr/>
    </dgm:pt>
    <dgm:pt modelId="{975E5E5A-5FDC-47DE-9681-888B9216FD5E}" type="pres">
      <dgm:prSet presAssocID="{D9CEC37A-7DB3-404E-B69F-00C85A301963}" presName="Name37" presStyleLbl="parChTrans1D4" presStyleIdx="2" presStyleCnt="36"/>
      <dgm:spPr/>
    </dgm:pt>
    <dgm:pt modelId="{FEF38F69-1CD1-472D-86AD-5992FC8A13C6}" type="pres">
      <dgm:prSet presAssocID="{A41D3C6D-A744-4977-8165-9574FA5CC786}" presName="hierRoot2" presStyleCnt="0">
        <dgm:presLayoutVars>
          <dgm:hierBranch val="init"/>
        </dgm:presLayoutVars>
      </dgm:prSet>
      <dgm:spPr/>
    </dgm:pt>
    <dgm:pt modelId="{03CF0A27-CC57-45D8-ACD0-6F99F4D3AA97}" type="pres">
      <dgm:prSet presAssocID="{A41D3C6D-A744-4977-8165-9574FA5CC786}" presName="rootComposite" presStyleCnt="0"/>
      <dgm:spPr/>
    </dgm:pt>
    <dgm:pt modelId="{6489978E-A6B2-4BAA-880C-76729E84DA47}" type="pres">
      <dgm:prSet presAssocID="{A41D3C6D-A744-4977-8165-9574FA5CC786}" presName="rootText" presStyleLbl="node4" presStyleIdx="2" presStyleCnt="36" custScaleX="156139" custScaleY="113556" custLinFactX="-200000" custLinFactNeighborX="-248954">
        <dgm:presLayoutVars>
          <dgm:chPref val="3"/>
        </dgm:presLayoutVars>
      </dgm:prSet>
      <dgm:spPr/>
    </dgm:pt>
    <dgm:pt modelId="{3E0E8085-52DB-4E50-932A-9F23F5FD5F8E}" type="pres">
      <dgm:prSet presAssocID="{A41D3C6D-A744-4977-8165-9574FA5CC786}" presName="rootConnector" presStyleLbl="node4" presStyleIdx="2" presStyleCnt="36"/>
      <dgm:spPr/>
    </dgm:pt>
    <dgm:pt modelId="{CDFEFA60-A35F-4089-99D9-73122629E718}" type="pres">
      <dgm:prSet presAssocID="{A41D3C6D-A744-4977-8165-9574FA5CC786}" presName="hierChild4" presStyleCnt="0"/>
      <dgm:spPr/>
    </dgm:pt>
    <dgm:pt modelId="{BCF136F2-690E-4508-A13C-DD0E6C8FD779}" type="pres">
      <dgm:prSet presAssocID="{A41D3C6D-A744-4977-8165-9574FA5CC786}" presName="hierChild5" presStyleCnt="0"/>
      <dgm:spPr/>
    </dgm:pt>
    <dgm:pt modelId="{F2324936-B822-42CB-9AF6-4DABC200845B}" type="pres">
      <dgm:prSet presAssocID="{90245588-7249-4D9C-B4DB-DA9DEF8140CD}" presName="Name37" presStyleLbl="parChTrans1D4" presStyleIdx="3" presStyleCnt="36"/>
      <dgm:spPr/>
    </dgm:pt>
    <dgm:pt modelId="{17FD141C-BFC2-43B5-91F7-991EB428F230}" type="pres">
      <dgm:prSet presAssocID="{35EF4BB3-4BF1-4442-8370-8FC52E0A484B}" presName="hierRoot2" presStyleCnt="0">
        <dgm:presLayoutVars>
          <dgm:hierBranch val="init"/>
        </dgm:presLayoutVars>
      </dgm:prSet>
      <dgm:spPr/>
    </dgm:pt>
    <dgm:pt modelId="{8152663B-AABF-458A-84CF-001837DE6981}" type="pres">
      <dgm:prSet presAssocID="{35EF4BB3-4BF1-4442-8370-8FC52E0A484B}" presName="rootComposite" presStyleCnt="0"/>
      <dgm:spPr/>
    </dgm:pt>
    <dgm:pt modelId="{00D75ADE-E603-4023-954C-3108EC29F098}" type="pres">
      <dgm:prSet presAssocID="{35EF4BB3-4BF1-4442-8370-8FC52E0A484B}" presName="rootText" presStyleLbl="node4" presStyleIdx="3" presStyleCnt="36" custScaleX="156139" custScaleY="113556" custLinFactX="-200000" custLinFactNeighborX="-248954">
        <dgm:presLayoutVars>
          <dgm:chPref val="3"/>
        </dgm:presLayoutVars>
      </dgm:prSet>
      <dgm:spPr/>
    </dgm:pt>
    <dgm:pt modelId="{B748B83D-0938-4B13-B2B7-1B21377DB4B7}" type="pres">
      <dgm:prSet presAssocID="{35EF4BB3-4BF1-4442-8370-8FC52E0A484B}" presName="rootConnector" presStyleLbl="node4" presStyleIdx="3" presStyleCnt="36"/>
      <dgm:spPr/>
    </dgm:pt>
    <dgm:pt modelId="{5EE524C3-D584-42C5-AFDD-E54C4FD34C42}" type="pres">
      <dgm:prSet presAssocID="{35EF4BB3-4BF1-4442-8370-8FC52E0A484B}" presName="hierChild4" presStyleCnt="0"/>
      <dgm:spPr/>
    </dgm:pt>
    <dgm:pt modelId="{03C92E9E-771C-475F-A8A1-85619619C2B2}" type="pres">
      <dgm:prSet presAssocID="{35EF4BB3-4BF1-4442-8370-8FC52E0A484B}" presName="hierChild5" presStyleCnt="0"/>
      <dgm:spPr/>
    </dgm:pt>
    <dgm:pt modelId="{41AE868F-30B5-49CE-BE13-DBF6877EB058}" type="pres">
      <dgm:prSet presAssocID="{6181E85A-89BD-45A6-BC6C-DBEBFF2AE38C}" presName="hierChild5" presStyleCnt="0"/>
      <dgm:spPr/>
    </dgm:pt>
    <dgm:pt modelId="{4B873437-0CB7-4619-BE7C-3AC09A044617}" type="pres">
      <dgm:prSet presAssocID="{31B5ED2B-6FD4-42D5-977F-D9CE64CD852F}" presName="hierChild5" presStyleCnt="0"/>
      <dgm:spPr/>
    </dgm:pt>
    <dgm:pt modelId="{8B85A4DB-BB97-423A-99DB-5636E73873F1}" type="pres">
      <dgm:prSet presAssocID="{563EC581-1193-4118-B1B7-CF8DFCD4C7E0}" presName="Name37" presStyleLbl="parChTrans1D2" presStyleIdx="1" presStyleCnt="6"/>
      <dgm:spPr/>
    </dgm:pt>
    <dgm:pt modelId="{67B6387D-FE06-40BB-AE99-7B3EF69854F8}" type="pres">
      <dgm:prSet presAssocID="{7B5D865B-020B-4D4A-893D-905A5E8CC26F}" presName="hierRoot2" presStyleCnt="0">
        <dgm:presLayoutVars>
          <dgm:hierBranch val="init"/>
        </dgm:presLayoutVars>
      </dgm:prSet>
      <dgm:spPr/>
    </dgm:pt>
    <dgm:pt modelId="{AA097BB7-D17A-47AB-B2C6-D67002ED427C}" type="pres">
      <dgm:prSet presAssocID="{7B5D865B-020B-4D4A-893D-905A5E8CC26F}" presName="rootComposite" presStyleCnt="0"/>
      <dgm:spPr/>
    </dgm:pt>
    <dgm:pt modelId="{C870D5F2-55B8-4D9E-9F63-9A54F6E27D7A}" type="pres">
      <dgm:prSet presAssocID="{7B5D865B-020B-4D4A-893D-905A5E8CC26F}" presName="rootText" presStyleLbl="node2" presStyleIdx="1" presStyleCnt="6" custScaleX="156566" custScaleY="115364" custLinFactX="-164923" custLinFactNeighborX="-200000" custLinFactNeighborY="12018">
        <dgm:presLayoutVars>
          <dgm:chPref val="3"/>
        </dgm:presLayoutVars>
      </dgm:prSet>
      <dgm:spPr/>
    </dgm:pt>
    <dgm:pt modelId="{30A42796-0262-4753-91CB-CB8127A9FBAB}" type="pres">
      <dgm:prSet presAssocID="{7B5D865B-020B-4D4A-893D-905A5E8CC26F}" presName="rootConnector" presStyleLbl="node2" presStyleIdx="1" presStyleCnt="6"/>
      <dgm:spPr/>
    </dgm:pt>
    <dgm:pt modelId="{AF47B7A2-0FCE-4165-B39C-489494C1B726}" type="pres">
      <dgm:prSet presAssocID="{7B5D865B-020B-4D4A-893D-905A5E8CC26F}" presName="hierChild4" presStyleCnt="0"/>
      <dgm:spPr/>
    </dgm:pt>
    <dgm:pt modelId="{B1A27860-6CF0-4F51-9B69-456F041DBB99}" type="pres">
      <dgm:prSet presAssocID="{E030ED58-53D2-40B5-AA06-4C3B0597904D}" presName="Name37" presStyleLbl="parChTrans1D3" presStyleIdx="1" presStyleCnt="6"/>
      <dgm:spPr/>
    </dgm:pt>
    <dgm:pt modelId="{C70F1658-04B1-4E92-ABC4-20EC03F82205}" type="pres">
      <dgm:prSet presAssocID="{641F47AD-53D1-4FF5-8E91-630EC1999C4E}" presName="hierRoot2" presStyleCnt="0">
        <dgm:presLayoutVars>
          <dgm:hierBranch val="init"/>
        </dgm:presLayoutVars>
      </dgm:prSet>
      <dgm:spPr/>
    </dgm:pt>
    <dgm:pt modelId="{C0FFB6E4-C74A-42F8-9DF6-9A71FE01F224}" type="pres">
      <dgm:prSet presAssocID="{641F47AD-53D1-4FF5-8E91-630EC1999C4E}" presName="rootComposite" presStyleCnt="0"/>
      <dgm:spPr/>
    </dgm:pt>
    <dgm:pt modelId="{88F1BF4A-0FB2-44C9-9889-4624AF51C32D}" type="pres">
      <dgm:prSet presAssocID="{641F47AD-53D1-4FF5-8E91-630EC1999C4E}" presName="rootText" presStyleLbl="node3" presStyleIdx="1" presStyleCnt="6" custScaleX="156566" custScaleY="115364" custLinFactX="-154295" custLinFactNeighborX="-200000" custLinFactNeighborY="12018">
        <dgm:presLayoutVars>
          <dgm:chPref val="3"/>
        </dgm:presLayoutVars>
      </dgm:prSet>
      <dgm:spPr/>
    </dgm:pt>
    <dgm:pt modelId="{B0EF23E4-B0A9-4EA3-BF7C-649F1E9C3ECC}" type="pres">
      <dgm:prSet presAssocID="{641F47AD-53D1-4FF5-8E91-630EC1999C4E}" presName="rootConnector" presStyleLbl="node3" presStyleIdx="1" presStyleCnt="6"/>
      <dgm:spPr/>
    </dgm:pt>
    <dgm:pt modelId="{F7CFAB8F-7EBD-4B58-B117-D10C736122B3}" type="pres">
      <dgm:prSet presAssocID="{641F47AD-53D1-4FF5-8E91-630EC1999C4E}" presName="hierChild4" presStyleCnt="0"/>
      <dgm:spPr/>
    </dgm:pt>
    <dgm:pt modelId="{1CFB2522-DD9B-474A-8A81-813B7B5E9D7A}" type="pres">
      <dgm:prSet presAssocID="{6755914C-A088-418E-AD1E-CC66CE74C681}" presName="Name37" presStyleLbl="parChTrans1D4" presStyleIdx="4" presStyleCnt="36"/>
      <dgm:spPr/>
    </dgm:pt>
    <dgm:pt modelId="{54105EDF-7609-4195-85DF-C7A234F792FB}" type="pres">
      <dgm:prSet presAssocID="{ADB31AE4-A459-4A5D-8C4C-F305CA83EFB7}" presName="hierRoot2" presStyleCnt="0">
        <dgm:presLayoutVars>
          <dgm:hierBranch val="init"/>
        </dgm:presLayoutVars>
      </dgm:prSet>
      <dgm:spPr/>
    </dgm:pt>
    <dgm:pt modelId="{800F91F4-9BF1-4C7F-8589-FFA1DA9610A4}" type="pres">
      <dgm:prSet presAssocID="{ADB31AE4-A459-4A5D-8C4C-F305CA83EFB7}" presName="rootComposite" presStyleCnt="0"/>
      <dgm:spPr/>
    </dgm:pt>
    <dgm:pt modelId="{8740248D-020A-409F-A0BA-1A0339268FC8}" type="pres">
      <dgm:prSet presAssocID="{ADB31AE4-A459-4A5D-8C4C-F305CA83EFB7}" presName="rootText" presStyleLbl="node4" presStyleIdx="4" presStyleCnt="36" custScaleX="156566" custScaleY="115364" custLinFactX="-101162" custLinFactNeighborX="-200000" custLinFactNeighborY="12018">
        <dgm:presLayoutVars>
          <dgm:chPref val="3"/>
        </dgm:presLayoutVars>
      </dgm:prSet>
      <dgm:spPr/>
    </dgm:pt>
    <dgm:pt modelId="{0E10AEAD-10E8-4980-A637-5F2C5DE7EEA1}" type="pres">
      <dgm:prSet presAssocID="{ADB31AE4-A459-4A5D-8C4C-F305CA83EFB7}" presName="rootConnector" presStyleLbl="node4" presStyleIdx="4" presStyleCnt="36"/>
      <dgm:spPr/>
    </dgm:pt>
    <dgm:pt modelId="{A34A505D-A39A-4978-B000-A013D385E349}" type="pres">
      <dgm:prSet presAssocID="{ADB31AE4-A459-4A5D-8C4C-F305CA83EFB7}" presName="hierChild4" presStyleCnt="0"/>
      <dgm:spPr/>
    </dgm:pt>
    <dgm:pt modelId="{A582B51F-BF45-4FC5-B60E-A85270A17700}" type="pres">
      <dgm:prSet presAssocID="{ADB31AE4-A459-4A5D-8C4C-F305CA83EFB7}" presName="hierChild5" presStyleCnt="0"/>
      <dgm:spPr/>
    </dgm:pt>
    <dgm:pt modelId="{A524C6B4-4769-43DF-9BA3-14971A8F1273}" type="pres">
      <dgm:prSet presAssocID="{C1BC9AB9-A994-4CA6-99EF-AF7E4E1E9C1D}" presName="Name37" presStyleLbl="parChTrans1D4" presStyleIdx="5" presStyleCnt="36"/>
      <dgm:spPr/>
    </dgm:pt>
    <dgm:pt modelId="{FB38273F-3813-40A3-AB6F-85D199BC1EDB}" type="pres">
      <dgm:prSet presAssocID="{43A3AF06-5443-41B2-BEEC-252E8733B659}" presName="hierRoot2" presStyleCnt="0">
        <dgm:presLayoutVars>
          <dgm:hierBranch val="init"/>
        </dgm:presLayoutVars>
      </dgm:prSet>
      <dgm:spPr/>
    </dgm:pt>
    <dgm:pt modelId="{3B286219-98CE-477A-9CD0-E085845C3FE7}" type="pres">
      <dgm:prSet presAssocID="{43A3AF06-5443-41B2-BEEC-252E8733B659}" presName="rootComposite" presStyleCnt="0"/>
      <dgm:spPr/>
    </dgm:pt>
    <dgm:pt modelId="{C5C43EA7-0038-4840-A233-CCF4932BC990}" type="pres">
      <dgm:prSet presAssocID="{43A3AF06-5443-41B2-BEEC-252E8733B659}" presName="rootText" presStyleLbl="node4" presStyleIdx="5" presStyleCnt="36" custScaleX="156139" custScaleY="113556" custLinFactX="-100000" custLinFactY="59238" custLinFactNeighborX="-199660" custLinFactNeighborY="100000">
        <dgm:presLayoutVars>
          <dgm:chPref val="3"/>
        </dgm:presLayoutVars>
      </dgm:prSet>
      <dgm:spPr/>
    </dgm:pt>
    <dgm:pt modelId="{BB44F392-2617-434E-BF37-514767DB8D47}" type="pres">
      <dgm:prSet presAssocID="{43A3AF06-5443-41B2-BEEC-252E8733B659}" presName="rootConnector" presStyleLbl="node4" presStyleIdx="5" presStyleCnt="36"/>
      <dgm:spPr/>
    </dgm:pt>
    <dgm:pt modelId="{B636557B-19B6-4B85-B18E-A7B71A7ADE07}" type="pres">
      <dgm:prSet presAssocID="{43A3AF06-5443-41B2-BEEC-252E8733B659}" presName="hierChild4" presStyleCnt="0"/>
      <dgm:spPr/>
    </dgm:pt>
    <dgm:pt modelId="{9C9BEF9E-BE52-4BCF-86A5-6B01CF4766B3}" type="pres">
      <dgm:prSet presAssocID="{43A3AF06-5443-41B2-BEEC-252E8733B659}" presName="hierChild5" presStyleCnt="0"/>
      <dgm:spPr/>
    </dgm:pt>
    <dgm:pt modelId="{E1ADE46E-A73D-43C7-BC8F-8EBF53843D08}" type="pres">
      <dgm:prSet presAssocID="{C2A4DABE-1826-4667-BFE4-62097C441D02}" presName="Name37" presStyleLbl="parChTrans1D4" presStyleIdx="6" presStyleCnt="36"/>
      <dgm:spPr/>
    </dgm:pt>
    <dgm:pt modelId="{5891A0D7-A1DF-4756-BEBE-D568D478081E}" type="pres">
      <dgm:prSet presAssocID="{A68CB149-6C39-49F2-BD14-123C3FB82757}" presName="hierRoot2" presStyleCnt="0">
        <dgm:presLayoutVars>
          <dgm:hierBranch val="init"/>
        </dgm:presLayoutVars>
      </dgm:prSet>
      <dgm:spPr/>
    </dgm:pt>
    <dgm:pt modelId="{46B78E51-1824-4774-B816-97A35E415B71}" type="pres">
      <dgm:prSet presAssocID="{A68CB149-6C39-49F2-BD14-123C3FB82757}" presName="rootComposite" presStyleCnt="0"/>
      <dgm:spPr/>
    </dgm:pt>
    <dgm:pt modelId="{31C8D8F1-3DEF-4C6A-8512-F2832E06087D}" type="pres">
      <dgm:prSet presAssocID="{A68CB149-6C39-49F2-BD14-123C3FB82757}" presName="rootText" presStyleLbl="node4" presStyleIdx="6" presStyleCnt="36" custScaleX="156139" custScaleY="113556" custLinFactX="-101162" custLinFactY="-41211" custLinFactNeighborX="-200000" custLinFactNeighborY="-100000">
        <dgm:presLayoutVars>
          <dgm:chPref val="3"/>
        </dgm:presLayoutVars>
      </dgm:prSet>
      <dgm:spPr/>
    </dgm:pt>
    <dgm:pt modelId="{65421B2F-D397-4338-9035-E1147602D426}" type="pres">
      <dgm:prSet presAssocID="{A68CB149-6C39-49F2-BD14-123C3FB82757}" presName="rootConnector" presStyleLbl="node4" presStyleIdx="6" presStyleCnt="36"/>
      <dgm:spPr/>
    </dgm:pt>
    <dgm:pt modelId="{912E9D28-C201-4A46-903D-7E2EC4E9B2D4}" type="pres">
      <dgm:prSet presAssocID="{A68CB149-6C39-49F2-BD14-123C3FB82757}" presName="hierChild4" presStyleCnt="0"/>
      <dgm:spPr/>
    </dgm:pt>
    <dgm:pt modelId="{88A9B20F-493B-4A3D-8FEE-AEBE4885E141}" type="pres">
      <dgm:prSet presAssocID="{A68CB149-6C39-49F2-BD14-123C3FB82757}" presName="hierChild5" presStyleCnt="0"/>
      <dgm:spPr/>
    </dgm:pt>
    <dgm:pt modelId="{85BBBA0C-FD7C-4509-A484-2BA2C763507E}" type="pres">
      <dgm:prSet presAssocID="{B99ACC9C-3431-4FD1-8FED-35B234CE3967}" presName="Name37" presStyleLbl="parChTrans1D4" presStyleIdx="7" presStyleCnt="36"/>
      <dgm:spPr/>
    </dgm:pt>
    <dgm:pt modelId="{44433D05-8905-41DB-AA45-4A0B7849482C}" type="pres">
      <dgm:prSet presAssocID="{69CFF8A3-A436-418E-A39D-09DCD2CBF10A}" presName="hierRoot2" presStyleCnt="0">
        <dgm:presLayoutVars>
          <dgm:hierBranch val="init"/>
        </dgm:presLayoutVars>
      </dgm:prSet>
      <dgm:spPr/>
    </dgm:pt>
    <dgm:pt modelId="{B02DE202-2ABF-4FC8-AD8C-794DBDCB28DF}" type="pres">
      <dgm:prSet presAssocID="{69CFF8A3-A436-418E-A39D-09DCD2CBF10A}" presName="rootComposite" presStyleCnt="0"/>
      <dgm:spPr/>
    </dgm:pt>
    <dgm:pt modelId="{AE3FF99F-7A1A-4AD3-9117-C6F37F212518}" type="pres">
      <dgm:prSet presAssocID="{69CFF8A3-A436-418E-A39D-09DCD2CBF10A}" presName="rootText" presStyleLbl="node4" presStyleIdx="7" presStyleCnt="36" custScaleX="156139" custScaleY="113556" custLinFactX="-101162" custLinFactNeighborX="-200000" custLinFactNeighborY="0">
        <dgm:presLayoutVars>
          <dgm:chPref val="3"/>
        </dgm:presLayoutVars>
      </dgm:prSet>
      <dgm:spPr/>
    </dgm:pt>
    <dgm:pt modelId="{8D6F3BF2-0FBE-4A1B-81AC-4DD6361BFFC2}" type="pres">
      <dgm:prSet presAssocID="{69CFF8A3-A436-418E-A39D-09DCD2CBF10A}" presName="rootConnector" presStyleLbl="node4" presStyleIdx="7" presStyleCnt="36"/>
      <dgm:spPr/>
    </dgm:pt>
    <dgm:pt modelId="{3BC62F97-5A1F-4F72-B1C3-00858D2C0369}" type="pres">
      <dgm:prSet presAssocID="{69CFF8A3-A436-418E-A39D-09DCD2CBF10A}" presName="hierChild4" presStyleCnt="0"/>
      <dgm:spPr/>
    </dgm:pt>
    <dgm:pt modelId="{F85C1216-CE47-4764-8F8D-F2422BDC5E01}" type="pres">
      <dgm:prSet presAssocID="{69CFF8A3-A436-418E-A39D-09DCD2CBF10A}" presName="hierChild5" presStyleCnt="0"/>
      <dgm:spPr/>
    </dgm:pt>
    <dgm:pt modelId="{BF032D93-09E3-4057-AD69-451AEFF63EE3}" type="pres">
      <dgm:prSet presAssocID="{641F47AD-53D1-4FF5-8E91-630EC1999C4E}" presName="hierChild5" presStyleCnt="0"/>
      <dgm:spPr/>
    </dgm:pt>
    <dgm:pt modelId="{5817ADE9-B149-4676-B09E-F3D58637DD8C}" type="pres">
      <dgm:prSet presAssocID="{7B5D865B-020B-4D4A-893D-905A5E8CC26F}" presName="hierChild5" presStyleCnt="0"/>
      <dgm:spPr/>
    </dgm:pt>
    <dgm:pt modelId="{49527543-882A-46C6-A4AB-0866AD441AD8}" type="pres">
      <dgm:prSet presAssocID="{D56A6280-ECD4-4904-A104-D064A1978016}" presName="Name37" presStyleLbl="parChTrans1D2" presStyleIdx="2" presStyleCnt="6"/>
      <dgm:spPr/>
    </dgm:pt>
    <dgm:pt modelId="{B33FD66C-2BFC-4272-BE7E-8A061C38995A}" type="pres">
      <dgm:prSet presAssocID="{C2BBD2A6-1B67-4AE6-BB83-E9D5A4186ACE}" presName="hierRoot2" presStyleCnt="0">
        <dgm:presLayoutVars>
          <dgm:hierBranch val="init"/>
        </dgm:presLayoutVars>
      </dgm:prSet>
      <dgm:spPr/>
    </dgm:pt>
    <dgm:pt modelId="{E2F70BE1-AADD-4A39-9AE2-8D2F15AB7A76}" type="pres">
      <dgm:prSet presAssocID="{C2BBD2A6-1B67-4AE6-BB83-E9D5A4186ACE}" presName="rootComposite" presStyleCnt="0"/>
      <dgm:spPr/>
    </dgm:pt>
    <dgm:pt modelId="{6990D6B1-32E9-45F2-8509-891CA29EDFEA}" type="pres">
      <dgm:prSet presAssocID="{C2BBD2A6-1B67-4AE6-BB83-E9D5A4186ACE}" presName="rootText" presStyleLbl="node2" presStyleIdx="2" presStyleCnt="6" custScaleX="170428" custScaleY="123947" custLinFactX="-87781" custLinFactNeighborX="-100000">
        <dgm:presLayoutVars>
          <dgm:chPref val="3"/>
        </dgm:presLayoutVars>
      </dgm:prSet>
      <dgm:spPr/>
    </dgm:pt>
    <dgm:pt modelId="{55EB655D-C970-4EE1-AB9D-E520736F9472}" type="pres">
      <dgm:prSet presAssocID="{C2BBD2A6-1B67-4AE6-BB83-E9D5A4186ACE}" presName="rootConnector" presStyleLbl="node2" presStyleIdx="2" presStyleCnt="6"/>
      <dgm:spPr/>
    </dgm:pt>
    <dgm:pt modelId="{84FDE902-4C0D-4466-B493-5A5BCDB44CCD}" type="pres">
      <dgm:prSet presAssocID="{C2BBD2A6-1B67-4AE6-BB83-E9D5A4186ACE}" presName="hierChild4" presStyleCnt="0"/>
      <dgm:spPr/>
    </dgm:pt>
    <dgm:pt modelId="{6B70CBE7-A8AD-47B0-9F79-E43DFE39FAAB}" type="pres">
      <dgm:prSet presAssocID="{691D50D5-DEB5-4882-A3AC-FDFE795E3F00}" presName="Name37" presStyleLbl="parChTrans1D3" presStyleIdx="2" presStyleCnt="6"/>
      <dgm:spPr/>
    </dgm:pt>
    <dgm:pt modelId="{8C320D4A-FA6E-47DD-B59B-B9C35B5856C0}" type="pres">
      <dgm:prSet presAssocID="{CD96F004-0A84-44B2-BC39-01D31C2500A4}" presName="hierRoot2" presStyleCnt="0">
        <dgm:presLayoutVars>
          <dgm:hierBranch val="init"/>
        </dgm:presLayoutVars>
      </dgm:prSet>
      <dgm:spPr/>
    </dgm:pt>
    <dgm:pt modelId="{56EE05C4-F856-4CC8-9567-46C48B3CEE90}" type="pres">
      <dgm:prSet presAssocID="{CD96F004-0A84-44B2-BC39-01D31C2500A4}" presName="rootComposite" presStyleCnt="0"/>
      <dgm:spPr/>
    </dgm:pt>
    <dgm:pt modelId="{AECD6902-DAD4-40DD-8982-994F4B97541F}" type="pres">
      <dgm:prSet presAssocID="{CD96F004-0A84-44B2-BC39-01D31C2500A4}" presName="rootText" presStyleLbl="node3" presStyleIdx="2" presStyleCnt="6" custScaleX="170428" custScaleY="123947" custLinFactX="-87781" custLinFactNeighborX="-100000">
        <dgm:presLayoutVars>
          <dgm:chPref val="3"/>
        </dgm:presLayoutVars>
      </dgm:prSet>
      <dgm:spPr/>
    </dgm:pt>
    <dgm:pt modelId="{43871151-F42A-499C-9BA5-412C9459EDF6}" type="pres">
      <dgm:prSet presAssocID="{CD96F004-0A84-44B2-BC39-01D31C2500A4}" presName="rootConnector" presStyleLbl="node3" presStyleIdx="2" presStyleCnt="6"/>
      <dgm:spPr/>
    </dgm:pt>
    <dgm:pt modelId="{3696574E-682A-4BF3-BEFE-B226531E05A7}" type="pres">
      <dgm:prSet presAssocID="{CD96F004-0A84-44B2-BC39-01D31C2500A4}" presName="hierChild4" presStyleCnt="0"/>
      <dgm:spPr/>
    </dgm:pt>
    <dgm:pt modelId="{239646E6-CFDC-4467-A94F-D2E58E46A1A7}" type="pres">
      <dgm:prSet presAssocID="{05181B99-2A3F-44F1-879B-F40150950174}" presName="Name37" presStyleLbl="parChTrans1D4" presStyleIdx="8" presStyleCnt="36"/>
      <dgm:spPr/>
    </dgm:pt>
    <dgm:pt modelId="{01732515-8A4A-484D-9F8B-7EE5F0FA8225}" type="pres">
      <dgm:prSet presAssocID="{A9C45870-4B6E-49FC-8832-A222401042D6}" presName="hierRoot2" presStyleCnt="0">
        <dgm:presLayoutVars>
          <dgm:hierBranch val="init"/>
        </dgm:presLayoutVars>
      </dgm:prSet>
      <dgm:spPr/>
    </dgm:pt>
    <dgm:pt modelId="{F008BD05-826E-489E-BDC0-9C246F340312}" type="pres">
      <dgm:prSet presAssocID="{A9C45870-4B6E-49FC-8832-A222401042D6}" presName="rootComposite" presStyleCnt="0"/>
      <dgm:spPr/>
    </dgm:pt>
    <dgm:pt modelId="{F7E22205-9ED5-48C5-B873-F35B49712211}" type="pres">
      <dgm:prSet presAssocID="{A9C45870-4B6E-49FC-8832-A222401042D6}" presName="rootText" presStyleLbl="node4" presStyleIdx="8" presStyleCnt="36" custScaleX="170428" custScaleY="123947" custLinFactX="-87781" custLinFactNeighborX="-100000">
        <dgm:presLayoutVars>
          <dgm:chPref val="3"/>
        </dgm:presLayoutVars>
      </dgm:prSet>
      <dgm:spPr/>
    </dgm:pt>
    <dgm:pt modelId="{3E3B9AD3-4C85-4F1B-926B-A45E9A4A75CC}" type="pres">
      <dgm:prSet presAssocID="{A9C45870-4B6E-49FC-8832-A222401042D6}" presName="rootConnector" presStyleLbl="node4" presStyleIdx="8" presStyleCnt="36"/>
      <dgm:spPr/>
    </dgm:pt>
    <dgm:pt modelId="{2AEF8F25-759B-4AE5-8EC2-FBD7FE77600A}" type="pres">
      <dgm:prSet presAssocID="{A9C45870-4B6E-49FC-8832-A222401042D6}" presName="hierChild4" presStyleCnt="0"/>
      <dgm:spPr/>
    </dgm:pt>
    <dgm:pt modelId="{A3DFED03-3105-43BB-8F11-D7E9719AFB2F}" type="pres">
      <dgm:prSet presAssocID="{A9C45870-4B6E-49FC-8832-A222401042D6}" presName="hierChild5" presStyleCnt="0"/>
      <dgm:spPr/>
    </dgm:pt>
    <dgm:pt modelId="{2F24FADD-20F4-49BB-A448-F8AA48559098}" type="pres">
      <dgm:prSet presAssocID="{9C12998C-4B2D-4722-AC42-ED92725B02F3}" presName="Name37" presStyleLbl="parChTrans1D4" presStyleIdx="9" presStyleCnt="36"/>
      <dgm:spPr/>
    </dgm:pt>
    <dgm:pt modelId="{21FF3F2E-F285-4C01-9852-56C6789CAFC2}" type="pres">
      <dgm:prSet presAssocID="{BC7251A4-8FA1-4E0E-8F5F-5717CE05CA5F}" presName="hierRoot2" presStyleCnt="0">
        <dgm:presLayoutVars>
          <dgm:hierBranch val="init"/>
        </dgm:presLayoutVars>
      </dgm:prSet>
      <dgm:spPr/>
    </dgm:pt>
    <dgm:pt modelId="{3067FA6A-CF29-4EAE-B208-C067F27DABF4}" type="pres">
      <dgm:prSet presAssocID="{BC7251A4-8FA1-4E0E-8F5F-5717CE05CA5F}" presName="rootComposite" presStyleCnt="0"/>
      <dgm:spPr/>
    </dgm:pt>
    <dgm:pt modelId="{201E5547-6D5A-4DA6-B7E1-091D1E4A803E}" type="pres">
      <dgm:prSet presAssocID="{BC7251A4-8FA1-4E0E-8F5F-5717CE05CA5F}" presName="rootText" presStyleLbl="node4" presStyleIdx="9" presStyleCnt="36" custScaleX="170428" custScaleY="123947" custLinFactX="-87781" custLinFactNeighborX="-100000" custLinFactNeighborY="-28530">
        <dgm:presLayoutVars>
          <dgm:chPref val="3"/>
        </dgm:presLayoutVars>
      </dgm:prSet>
      <dgm:spPr/>
    </dgm:pt>
    <dgm:pt modelId="{5F4DD66B-6499-4FA8-83C4-11FCAC9599E9}" type="pres">
      <dgm:prSet presAssocID="{BC7251A4-8FA1-4E0E-8F5F-5717CE05CA5F}" presName="rootConnector" presStyleLbl="node4" presStyleIdx="9" presStyleCnt="36"/>
      <dgm:spPr/>
    </dgm:pt>
    <dgm:pt modelId="{8F65B433-CC6A-4BE6-BAC6-E84982AEC285}" type="pres">
      <dgm:prSet presAssocID="{BC7251A4-8FA1-4E0E-8F5F-5717CE05CA5F}" presName="hierChild4" presStyleCnt="0"/>
      <dgm:spPr/>
    </dgm:pt>
    <dgm:pt modelId="{0AD68C7F-A941-47F1-86E2-699D6616DF86}" type="pres">
      <dgm:prSet presAssocID="{BC7251A4-8FA1-4E0E-8F5F-5717CE05CA5F}" presName="hierChild5" presStyleCnt="0"/>
      <dgm:spPr/>
    </dgm:pt>
    <dgm:pt modelId="{02D6A9BB-EF6B-4B1F-8F5A-9EBBF9E439C3}" type="pres">
      <dgm:prSet presAssocID="{0A865A14-E9B5-4EB4-8DEB-8786D7E4C77D}" presName="Name37" presStyleLbl="parChTrans1D4" presStyleIdx="10" presStyleCnt="36"/>
      <dgm:spPr/>
    </dgm:pt>
    <dgm:pt modelId="{8DCE12E6-4935-4EDB-B52E-2D484124FC42}" type="pres">
      <dgm:prSet presAssocID="{35B716CA-A610-403C-A37A-D88284150CCB}" presName="hierRoot2" presStyleCnt="0">
        <dgm:presLayoutVars>
          <dgm:hierBranch val="init"/>
        </dgm:presLayoutVars>
      </dgm:prSet>
      <dgm:spPr/>
    </dgm:pt>
    <dgm:pt modelId="{8CF40B7E-463B-4775-9BD0-3980753097EC}" type="pres">
      <dgm:prSet presAssocID="{35B716CA-A610-403C-A37A-D88284150CCB}" presName="rootComposite" presStyleCnt="0"/>
      <dgm:spPr/>
    </dgm:pt>
    <dgm:pt modelId="{87408E31-C9E5-4E5F-9E75-E1F11A691C06}" type="pres">
      <dgm:prSet presAssocID="{35B716CA-A610-403C-A37A-D88284150CCB}" presName="rootText" presStyleLbl="node4" presStyleIdx="10" presStyleCnt="36" custScaleX="170428" custScaleY="123947" custLinFactX="-87781" custLinFactNeighborX="-100000" custLinFactNeighborY="-60218">
        <dgm:presLayoutVars>
          <dgm:chPref val="3"/>
        </dgm:presLayoutVars>
      </dgm:prSet>
      <dgm:spPr/>
    </dgm:pt>
    <dgm:pt modelId="{3447ECF4-9398-4C27-966B-BA076225292C}" type="pres">
      <dgm:prSet presAssocID="{35B716CA-A610-403C-A37A-D88284150CCB}" presName="rootConnector" presStyleLbl="node4" presStyleIdx="10" presStyleCnt="36"/>
      <dgm:spPr/>
    </dgm:pt>
    <dgm:pt modelId="{EFB67847-46A6-4070-AFC5-F8F61887D8D7}" type="pres">
      <dgm:prSet presAssocID="{35B716CA-A610-403C-A37A-D88284150CCB}" presName="hierChild4" presStyleCnt="0"/>
      <dgm:spPr/>
    </dgm:pt>
    <dgm:pt modelId="{F7A1A59B-B6E3-4957-BC0E-62C68142FE23}" type="pres">
      <dgm:prSet presAssocID="{35B716CA-A610-403C-A37A-D88284150CCB}" presName="hierChild5" presStyleCnt="0"/>
      <dgm:spPr/>
    </dgm:pt>
    <dgm:pt modelId="{CD3A4356-B842-4D2D-94E2-946CE95C7D02}" type="pres">
      <dgm:prSet presAssocID="{CB9E1E3F-B38A-41BB-8197-F5A18AA1A9C5}" presName="Name37" presStyleLbl="parChTrans1D4" presStyleIdx="11" presStyleCnt="36"/>
      <dgm:spPr/>
    </dgm:pt>
    <dgm:pt modelId="{AD9E4E33-1405-4C52-9B65-5396896F843D}" type="pres">
      <dgm:prSet presAssocID="{3FBA9702-D8F5-46B0-9E30-216D5CF397E4}" presName="hierRoot2" presStyleCnt="0">
        <dgm:presLayoutVars>
          <dgm:hierBranch val="init"/>
        </dgm:presLayoutVars>
      </dgm:prSet>
      <dgm:spPr/>
    </dgm:pt>
    <dgm:pt modelId="{AE6080FE-CA26-44FC-9CC6-9BEEC41EA439}" type="pres">
      <dgm:prSet presAssocID="{3FBA9702-D8F5-46B0-9E30-216D5CF397E4}" presName="rootComposite" presStyleCnt="0"/>
      <dgm:spPr/>
    </dgm:pt>
    <dgm:pt modelId="{16D923F5-AEDB-420E-A414-BB517F188EEE}" type="pres">
      <dgm:prSet presAssocID="{3FBA9702-D8F5-46B0-9E30-216D5CF397E4}" presName="rootText" presStyleLbl="node4" presStyleIdx="11" presStyleCnt="36" custScaleX="170428" custScaleY="123947" custLinFactX="-87781" custLinFactNeighborX="-100000" custLinFactNeighborY="-85014">
        <dgm:presLayoutVars>
          <dgm:chPref val="3"/>
        </dgm:presLayoutVars>
      </dgm:prSet>
      <dgm:spPr/>
    </dgm:pt>
    <dgm:pt modelId="{8A9051D6-2759-4EC9-AF37-927AF2960902}" type="pres">
      <dgm:prSet presAssocID="{3FBA9702-D8F5-46B0-9E30-216D5CF397E4}" presName="rootConnector" presStyleLbl="node4" presStyleIdx="11" presStyleCnt="36"/>
      <dgm:spPr/>
    </dgm:pt>
    <dgm:pt modelId="{AD46AB3C-709A-4444-9329-301F9BA94CF9}" type="pres">
      <dgm:prSet presAssocID="{3FBA9702-D8F5-46B0-9E30-216D5CF397E4}" presName="hierChild4" presStyleCnt="0"/>
      <dgm:spPr/>
    </dgm:pt>
    <dgm:pt modelId="{B8FAC6B0-114B-4973-AC6E-45BD3AEB33B4}" type="pres">
      <dgm:prSet presAssocID="{3FBA9702-D8F5-46B0-9E30-216D5CF397E4}" presName="hierChild5" presStyleCnt="0"/>
      <dgm:spPr/>
    </dgm:pt>
    <dgm:pt modelId="{8CE42085-6CF0-4F0B-91E1-4CBAE0AC2371}" type="pres">
      <dgm:prSet presAssocID="{5685DC58-304A-4143-BF74-7F559541BB93}" presName="Name37" presStyleLbl="parChTrans1D4" presStyleIdx="12" presStyleCnt="36"/>
      <dgm:spPr/>
    </dgm:pt>
    <dgm:pt modelId="{1B7AE309-EF1B-4CBC-94A9-817C9720AAFB}" type="pres">
      <dgm:prSet presAssocID="{357E66CF-D98E-4208-AFF5-3403E10FB702}" presName="hierRoot2" presStyleCnt="0">
        <dgm:presLayoutVars>
          <dgm:hierBranch val="init"/>
        </dgm:presLayoutVars>
      </dgm:prSet>
      <dgm:spPr/>
    </dgm:pt>
    <dgm:pt modelId="{3B608110-65E4-426E-AF04-38B6FB79E8D8}" type="pres">
      <dgm:prSet presAssocID="{357E66CF-D98E-4208-AFF5-3403E10FB702}" presName="rootComposite" presStyleCnt="0"/>
      <dgm:spPr/>
    </dgm:pt>
    <dgm:pt modelId="{402F26AD-7561-42FF-A57C-480641916E36}" type="pres">
      <dgm:prSet presAssocID="{357E66CF-D98E-4208-AFF5-3403E10FB702}" presName="rootText" presStyleLbl="node4" presStyleIdx="12" presStyleCnt="36" custScaleX="170428" custScaleY="123947" custLinFactX="-87781" custLinFactY="-13352" custLinFactNeighborX="-100000" custLinFactNeighborY="-100000">
        <dgm:presLayoutVars>
          <dgm:chPref val="3"/>
        </dgm:presLayoutVars>
      </dgm:prSet>
      <dgm:spPr/>
    </dgm:pt>
    <dgm:pt modelId="{081FD3DE-9A36-4BE3-BDE6-D647DCAADCA6}" type="pres">
      <dgm:prSet presAssocID="{357E66CF-D98E-4208-AFF5-3403E10FB702}" presName="rootConnector" presStyleLbl="node4" presStyleIdx="12" presStyleCnt="36"/>
      <dgm:spPr/>
    </dgm:pt>
    <dgm:pt modelId="{1C945BB9-F29A-4B7F-8CBA-969F972DCE17}" type="pres">
      <dgm:prSet presAssocID="{357E66CF-D98E-4208-AFF5-3403E10FB702}" presName="hierChild4" presStyleCnt="0"/>
      <dgm:spPr/>
    </dgm:pt>
    <dgm:pt modelId="{AA22ADF8-D828-40B1-8DD4-B276370A8715}" type="pres">
      <dgm:prSet presAssocID="{357E66CF-D98E-4208-AFF5-3403E10FB702}" presName="hierChild5" presStyleCnt="0"/>
      <dgm:spPr/>
    </dgm:pt>
    <dgm:pt modelId="{A1F907D6-F1B7-428E-B898-9BC42618AF9F}" type="pres">
      <dgm:prSet presAssocID="{2EFD30A6-01EA-41A8-A426-568C0021AAFD}" presName="Name37" presStyleLbl="parChTrans1D4" presStyleIdx="13" presStyleCnt="36"/>
      <dgm:spPr/>
    </dgm:pt>
    <dgm:pt modelId="{40731DE6-4392-4ED0-8DFD-0DABCD7E786A}" type="pres">
      <dgm:prSet presAssocID="{8A47479F-B7C2-4BEF-8F42-453C60F4F26C}" presName="hierRoot2" presStyleCnt="0">
        <dgm:presLayoutVars>
          <dgm:hierBranch val="init"/>
        </dgm:presLayoutVars>
      </dgm:prSet>
      <dgm:spPr/>
    </dgm:pt>
    <dgm:pt modelId="{6BF309EF-51BB-4F61-AE90-01CEDCD7C3D1}" type="pres">
      <dgm:prSet presAssocID="{8A47479F-B7C2-4BEF-8F42-453C60F4F26C}" presName="rootComposite" presStyleCnt="0"/>
      <dgm:spPr/>
    </dgm:pt>
    <dgm:pt modelId="{1A802211-6206-4B0B-9C4F-2A68205E65FC}" type="pres">
      <dgm:prSet presAssocID="{8A47479F-B7C2-4BEF-8F42-453C60F4F26C}" presName="rootText" presStyleLbl="node4" presStyleIdx="13" presStyleCnt="36" custScaleX="170428" custScaleY="123947" custLinFactX="-87781" custLinFactY="-38148" custLinFactNeighborX="-100000" custLinFactNeighborY="-100000">
        <dgm:presLayoutVars>
          <dgm:chPref val="3"/>
        </dgm:presLayoutVars>
      </dgm:prSet>
      <dgm:spPr/>
    </dgm:pt>
    <dgm:pt modelId="{089BBD56-BC91-4EB9-91BC-FC76E1E7A315}" type="pres">
      <dgm:prSet presAssocID="{8A47479F-B7C2-4BEF-8F42-453C60F4F26C}" presName="rootConnector" presStyleLbl="node4" presStyleIdx="13" presStyleCnt="36"/>
      <dgm:spPr/>
    </dgm:pt>
    <dgm:pt modelId="{FEFF06F2-853B-41F3-B827-8814651F5146}" type="pres">
      <dgm:prSet presAssocID="{8A47479F-B7C2-4BEF-8F42-453C60F4F26C}" presName="hierChild4" presStyleCnt="0"/>
      <dgm:spPr/>
    </dgm:pt>
    <dgm:pt modelId="{ACCAF33A-4B2F-4D8C-ADFB-57BF1765F641}" type="pres">
      <dgm:prSet presAssocID="{8A47479F-B7C2-4BEF-8F42-453C60F4F26C}" presName="hierChild5" presStyleCnt="0"/>
      <dgm:spPr/>
    </dgm:pt>
    <dgm:pt modelId="{E5F6FB8F-7003-47D3-A623-365678ED5EB5}" type="pres">
      <dgm:prSet presAssocID="{4CB028B6-9937-4032-86EC-67385983D8BD}" presName="Name37" presStyleLbl="parChTrans1D4" presStyleIdx="14" presStyleCnt="36"/>
      <dgm:spPr/>
    </dgm:pt>
    <dgm:pt modelId="{53C0B6C8-9653-4D48-AF0B-551C1369859F}" type="pres">
      <dgm:prSet presAssocID="{37E89136-B593-4826-9B3A-44E7C1D46649}" presName="hierRoot2" presStyleCnt="0">
        <dgm:presLayoutVars>
          <dgm:hierBranch val="init"/>
        </dgm:presLayoutVars>
      </dgm:prSet>
      <dgm:spPr/>
    </dgm:pt>
    <dgm:pt modelId="{12272141-A021-4435-BBF2-58F4425331D7}" type="pres">
      <dgm:prSet presAssocID="{37E89136-B593-4826-9B3A-44E7C1D46649}" presName="rootComposite" presStyleCnt="0"/>
      <dgm:spPr/>
    </dgm:pt>
    <dgm:pt modelId="{6D523E4D-DE6B-41FB-A1D1-E2097A408059}" type="pres">
      <dgm:prSet presAssocID="{37E89136-B593-4826-9B3A-44E7C1D46649}" presName="rootText" presStyleLbl="node4" presStyleIdx="14" presStyleCnt="36" custScaleX="170428" custScaleY="123947" custLinFactX="-87781" custLinFactY="-62943" custLinFactNeighborX="-100000" custLinFactNeighborY="-100000">
        <dgm:presLayoutVars>
          <dgm:chPref val="3"/>
        </dgm:presLayoutVars>
      </dgm:prSet>
      <dgm:spPr/>
    </dgm:pt>
    <dgm:pt modelId="{72D1ADD8-6EC1-4AB6-9833-E38FFFD6A1E4}" type="pres">
      <dgm:prSet presAssocID="{37E89136-B593-4826-9B3A-44E7C1D46649}" presName="rootConnector" presStyleLbl="node4" presStyleIdx="14" presStyleCnt="36"/>
      <dgm:spPr/>
    </dgm:pt>
    <dgm:pt modelId="{C37F1B93-48FC-4134-AFD8-04DBE8A8AD31}" type="pres">
      <dgm:prSet presAssocID="{37E89136-B593-4826-9B3A-44E7C1D46649}" presName="hierChild4" presStyleCnt="0"/>
      <dgm:spPr/>
    </dgm:pt>
    <dgm:pt modelId="{1EB28BDA-7BE9-4ED7-BD1D-2615AB8A30ED}" type="pres">
      <dgm:prSet presAssocID="{37E89136-B593-4826-9B3A-44E7C1D46649}" presName="hierChild5" presStyleCnt="0"/>
      <dgm:spPr/>
    </dgm:pt>
    <dgm:pt modelId="{85AA6F84-C432-4630-8AAD-ADBE3D02AE62}" type="pres">
      <dgm:prSet presAssocID="{AAC6316F-8EE9-47CD-9421-5C9757B45293}" presName="Name37" presStyleLbl="parChTrans1D4" presStyleIdx="15" presStyleCnt="36"/>
      <dgm:spPr/>
    </dgm:pt>
    <dgm:pt modelId="{4C744422-8F12-4A7E-86B6-7ABD0CFD3952}" type="pres">
      <dgm:prSet presAssocID="{2A620D40-DB80-41A4-8D48-ADCF4BA7B101}" presName="hierRoot2" presStyleCnt="0">
        <dgm:presLayoutVars>
          <dgm:hierBranch val="init"/>
        </dgm:presLayoutVars>
      </dgm:prSet>
      <dgm:spPr/>
    </dgm:pt>
    <dgm:pt modelId="{88918BDC-3929-448C-A8D3-F09904B3F84D}" type="pres">
      <dgm:prSet presAssocID="{2A620D40-DB80-41A4-8D48-ADCF4BA7B101}" presName="rootComposite" presStyleCnt="0"/>
      <dgm:spPr/>
    </dgm:pt>
    <dgm:pt modelId="{1843FC5F-BA58-42A7-9488-B2E5D2E43C7E}" type="pres">
      <dgm:prSet presAssocID="{2A620D40-DB80-41A4-8D48-ADCF4BA7B101}" presName="rootText" presStyleLbl="node4" presStyleIdx="15" presStyleCnt="36" custScaleX="170428" custScaleY="123947" custLinFactX="-87781" custLinFactY="-83887" custLinFactNeighborX="-100000" custLinFactNeighborY="-100000">
        <dgm:presLayoutVars>
          <dgm:chPref val="3"/>
        </dgm:presLayoutVars>
      </dgm:prSet>
      <dgm:spPr/>
    </dgm:pt>
    <dgm:pt modelId="{0ACA401B-0694-43C1-BC41-97A2829D1E81}" type="pres">
      <dgm:prSet presAssocID="{2A620D40-DB80-41A4-8D48-ADCF4BA7B101}" presName="rootConnector" presStyleLbl="node4" presStyleIdx="15" presStyleCnt="36"/>
      <dgm:spPr/>
    </dgm:pt>
    <dgm:pt modelId="{034A3CAE-1ED4-482A-9064-0EC066C311C7}" type="pres">
      <dgm:prSet presAssocID="{2A620D40-DB80-41A4-8D48-ADCF4BA7B101}" presName="hierChild4" presStyleCnt="0"/>
      <dgm:spPr/>
    </dgm:pt>
    <dgm:pt modelId="{34813E7B-3C21-40A2-ABC7-1D0EF01D5830}" type="pres">
      <dgm:prSet presAssocID="{2A620D40-DB80-41A4-8D48-ADCF4BA7B101}" presName="hierChild5" presStyleCnt="0"/>
      <dgm:spPr/>
    </dgm:pt>
    <dgm:pt modelId="{22865E0F-48C9-4B82-A2A5-297B595143AB}" type="pres">
      <dgm:prSet presAssocID="{1083C7F5-AFBC-48E7-85F8-7DEBA2FE7F53}" presName="Name37" presStyleLbl="parChTrans1D4" presStyleIdx="16" presStyleCnt="36"/>
      <dgm:spPr/>
    </dgm:pt>
    <dgm:pt modelId="{488B07F8-4D0B-43D8-8F06-CFEB1DA868C4}" type="pres">
      <dgm:prSet presAssocID="{F4F1F852-001D-41D9-8773-FC52EFBBF9A0}" presName="hierRoot2" presStyleCnt="0">
        <dgm:presLayoutVars>
          <dgm:hierBranch val="init"/>
        </dgm:presLayoutVars>
      </dgm:prSet>
      <dgm:spPr/>
    </dgm:pt>
    <dgm:pt modelId="{696B3B3C-C346-4DBD-B473-08D5CB69ECE0}" type="pres">
      <dgm:prSet presAssocID="{F4F1F852-001D-41D9-8773-FC52EFBBF9A0}" presName="rootComposite" presStyleCnt="0"/>
      <dgm:spPr/>
    </dgm:pt>
    <dgm:pt modelId="{8523595A-7324-44B7-B9BE-C639597C7079}" type="pres">
      <dgm:prSet presAssocID="{F4F1F852-001D-41D9-8773-FC52EFBBF9A0}" presName="rootText" presStyleLbl="node4" presStyleIdx="16" presStyleCnt="36" custScaleX="170428" custScaleY="123947" custLinFactX="-87781" custLinFactY="-100000" custLinFactNeighborX="-100000" custLinFactNeighborY="-101908">
        <dgm:presLayoutVars>
          <dgm:chPref val="3"/>
        </dgm:presLayoutVars>
      </dgm:prSet>
      <dgm:spPr/>
    </dgm:pt>
    <dgm:pt modelId="{E29EEEDF-CD4C-4A5F-9397-2C26D21D40D1}" type="pres">
      <dgm:prSet presAssocID="{F4F1F852-001D-41D9-8773-FC52EFBBF9A0}" presName="rootConnector" presStyleLbl="node4" presStyleIdx="16" presStyleCnt="36"/>
      <dgm:spPr/>
    </dgm:pt>
    <dgm:pt modelId="{58F034A4-F021-4E9C-9308-B918D7ED6209}" type="pres">
      <dgm:prSet presAssocID="{F4F1F852-001D-41D9-8773-FC52EFBBF9A0}" presName="hierChild4" presStyleCnt="0"/>
      <dgm:spPr/>
    </dgm:pt>
    <dgm:pt modelId="{52CC044D-C3D3-40B2-9125-84346BADDD5B}" type="pres">
      <dgm:prSet presAssocID="{F4F1F852-001D-41D9-8773-FC52EFBBF9A0}" presName="hierChild5" presStyleCnt="0"/>
      <dgm:spPr/>
    </dgm:pt>
    <dgm:pt modelId="{D2990653-861B-42DF-BF53-52D719543244}" type="pres">
      <dgm:prSet presAssocID="{04E63557-F973-4F81-898B-5EA4383A4BBD}" presName="Name37" presStyleLbl="parChTrans1D4" presStyleIdx="17" presStyleCnt="36"/>
      <dgm:spPr/>
    </dgm:pt>
    <dgm:pt modelId="{1DA3AFA6-391C-45A5-939F-A62960ECA19E}" type="pres">
      <dgm:prSet presAssocID="{186811C0-BA92-45F9-A28E-4BC2812E1553}" presName="hierRoot2" presStyleCnt="0">
        <dgm:presLayoutVars>
          <dgm:hierBranch val="init"/>
        </dgm:presLayoutVars>
      </dgm:prSet>
      <dgm:spPr/>
    </dgm:pt>
    <dgm:pt modelId="{9C8D1443-2DD7-4293-AB64-1A63B2872BBA}" type="pres">
      <dgm:prSet presAssocID="{186811C0-BA92-45F9-A28E-4BC2812E1553}" presName="rootComposite" presStyleCnt="0"/>
      <dgm:spPr/>
    </dgm:pt>
    <dgm:pt modelId="{5890DD93-0A64-4C55-8CB0-BF797800BA09}" type="pres">
      <dgm:prSet presAssocID="{186811C0-BA92-45F9-A28E-4BC2812E1553}" presName="rootText" presStyleLbl="node4" presStyleIdx="17" presStyleCnt="36" custScaleX="170428" custScaleY="123947" custLinFactX="-87781" custLinFactY="-100000" custLinFactNeighborX="-100000" custLinFactNeighborY="-123162">
        <dgm:presLayoutVars>
          <dgm:chPref val="3"/>
        </dgm:presLayoutVars>
      </dgm:prSet>
      <dgm:spPr/>
    </dgm:pt>
    <dgm:pt modelId="{E6AB1FF5-662E-46EB-BDB1-C79FA08BBB7F}" type="pres">
      <dgm:prSet presAssocID="{186811C0-BA92-45F9-A28E-4BC2812E1553}" presName="rootConnector" presStyleLbl="node4" presStyleIdx="17" presStyleCnt="36"/>
      <dgm:spPr/>
    </dgm:pt>
    <dgm:pt modelId="{D4638EED-8E7E-4249-8825-27EC87CB67D2}" type="pres">
      <dgm:prSet presAssocID="{186811C0-BA92-45F9-A28E-4BC2812E1553}" presName="hierChild4" presStyleCnt="0"/>
      <dgm:spPr/>
    </dgm:pt>
    <dgm:pt modelId="{0BD5CD81-AB2C-4174-A233-89EC2E8A4A8D}" type="pres">
      <dgm:prSet presAssocID="{186811C0-BA92-45F9-A28E-4BC2812E1553}" presName="hierChild5" presStyleCnt="0"/>
      <dgm:spPr/>
    </dgm:pt>
    <dgm:pt modelId="{55B9A6C3-41C5-4D54-9740-A6E321E6CEF7}" type="pres">
      <dgm:prSet presAssocID="{CD96F004-0A84-44B2-BC39-01D31C2500A4}" presName="hierChild5" presStyleCnt="0"/>
      <dgm:spPr/>
    </dgm:pt>
    <dgm:pt modelId="{DA826C57-99CF-409A-AC27-DF884EE6803A}" type="pres">
      <dgm:prSet presAssocID="{C2BBD2A6-1B67-4AE6-BB83-E9D5A4186ACE}" presName="hierChild5" presStyleCnt="0"/>
      <dgm:spPr/>
    </dgm:pt>
    <dgm:pt modelId="{168881F0-BD5E-4554-ACB6-F7DEF0A781B9}" type="pres">
      <dgm:prSet presAssocID="{9B461A8F-B138-4EC7-9462-2827F63E69D3}" presName="Name37" presStyleLbl="parChTrans1D2" presStyleIdx="3" presStyleCnt="6"/>
      <dgm:spPr/>
    </dgm:pt>
    <dgm:pt modelId="{CC9EB250-B190-460A-92A1-CADAFD2CC0A4}" type="pres">
      <dgm:prSet presAssocID="{D1DE4228-69CB-4AD4-9AAB-00B84F865448}" presName="hierRoot2" presStyleCnt="0">
        <dgm:presLayoutVars>
          <dgm:hierBranch val="init"/>
        </dgm:presLayoutVars>
      </dgm:prSet>
      <dgm:spPr/>
    </dgm:pt>
    <dgm:pt modelId="{5FD1D12A-A664-432A-A218-995B5D8AC274}" type="pres">
      <dgm:prSet presAssocID="{D1DE4228-69CB-4AD4-9AAB-00B84F865448}" presName="rootComposite" presStyleCnt="0"/>
      <dgm:spPr/>
    </dgm:pt>
    <dgm:pt modelId="{AE0B9878-EB21-4D8C-8D2F-E76F16AC4B8F}" type="pres">
      <dgm:prSet presAssocID="{D1DE4228-69CB-4AD4-9AAB-00B84F865448}" presName="rootText" presStyleLbl="node2" presStyleIdx="3" presStyleCnt="6" custScaleX="156568" custScaleY="115364" custLinFactNeighborX="-18100">
        <dgm:presLayoutVars>
          <dgm:chPref val="3"/>
        </dgm:presLayoutVars>
      </dgm:prSet>
      <dgm:spPr/>
    </dgm:pt>
    <dgm:pt modelId="{D66D6F3B-FB45-4939-AA47-17DA46B1FE9B}" type="pres">
      <dgm:prSet presAssocID="{D1DE4228-69CB-4AD4-9AAB-00B84F865448}" presName="rootConnector" presStyleLbl="node2" presStyleIdx="3" presStyleCnt="6"/>
      <dgm:spPr/>
    </dgm:pt>
    <dgm:pt modelId="{C67B16C8-652E-4353-9107-255C04F585C3}" type="pres">
      <dgm:prSet presAssocID="{D1DE4228-69CB-4AD4-9AAB-00B84F865448}" presName="hierChild4" presStyleCnt="0"/>
      <dgm:spPr/>
    </dgm:pt>
    <dgm:pt modelId="{40CB6EFF-DED1-499D-BC04-8509118CDB92}" type="pres">
      <dgm:prSet presAssocID="{B98763FD-1334-4276-8ED9-7B150125F9C3}" presName="Name37" presStyleLbl="parChTrans1D3" presStyleIdx="3" presStyleCnt="6"/>
      <dgm:spPr/>
    </dgm:pt>
    <dgm:pt modelId="{4C301B65-1E8D-4D4A-9A90-5E446A9954FA}" type="pres">
      <dgm:prSet presAssocID="{6262514F-E5BB-4978-A78D-F27AB9ADDD3E}" presName="hierRoot2" presStyleCnt="0">
        <dgm:presLayoutVars>
          <dgm:hierBranch val="init"/>
        </dgm:presLayoutVars>
      </dgm:prSet>
      <dgm:spPr/>
    </dgm:pt>
    <dgm:pt modelId="{D430477A-A7E8-4EF7-8589-F64C26A66296}" type="pres">
      <dgm:prSet presAssocID="{6262514F-E5BB-4978-A78D-F27AB9ADDD3E}" presName="rootComposite" presStyleCnt="0"/>
      <dgm:spPr/>
    </dgm:pt>
    <dgm:pt modelId="{EFDFAE7F-70FF-4153-911A-BD07C717C6F1}" type="pres">
      <dgm:prSet presAssocID="{6262514F-E5BB-4978-A78D-F27AB9ADDD3E}" presName="rootText" presStyleLbl="node3" presStyleIdx="3" presStyleCnt="6" custScaleX="156568" custScaleY="115364" custLinFactNeighborX="-56439">
        <dgm:presLayoutVars>
          <dgm:chPref val="3"/>
        </dgm:presLayoutVars>
      </dgm:prSet>
      <dgm:spPr/>
    </dgm:pt>
    <dgm:pt modelId="{D193E1FA-AE6B-4D50-8FF7-75D1B053D1F1}" type="pres">
      <dgm:prSet presAssocID="{6262514F-E5BB-4978-A78D-F27AB9ADDD3E}" presName="rootConnector" presStyleLbl="node3" presStyleIdx="3" presStyleCnt="6"/>
      <dgm:spPr/>
    </dgm:pt>
    <dgm:pt modelId="{63BA75CC-E1F7-4B08-93D0-3B1DEF9A3C04}" type="pres">
      <dgm:prSet presAssocID="{6262514F-E5BB-4978-A78D-F27AB9ADDD3E}" presName="hierChild4" presStyleCnt="0"/>
      <dgm:spPr/>
    </dgm:pt>
    <dgm:pt modelId="{D6D2AC1D-FFB1-411B-8D33-7C0A1BCB8335}" type="pres">
      <dgm:prSet presAssocID="{B8961B0B-3A5B-4582-9F41-675635AE231F}" presName="Name37" presStyleLbl="parChTrans1D4" presStyleIdx="18" presStyleCnt="36"/>
      <dgm:spPr/>
    </dgm:pt>
    <dgm:pt modelId="{9DDF9613-FA66-4FA0-A680-A3CCB115EAA8}" type="pres">
      <dgm:prSet presAssocID="{F1CD7C45-67C8-4CE8-AB05-6AE9F04EBFB9}" presName="hierRoot2" presStyleCnt="0">
        <dgm:presLayoutVars>
          <dgm:hierBranch val="init"/>
        </dgm:presLayoutVars>
      </dgm:prSet>
      <dgm:spPr/>
    </dgm:pt>
    <dgm:pt modelId="{1FAF06DC-E341-49E6-B39E-6B40A415EEC3}" type="pres">
      <dgm:prSet presAssocID="{F1CD7C45-67C8-4CE8-AB05-6AE9F04EBFB9}" presName="rootComposite" presStyleCnt="0"/>
      <dgm:spPr/>
    </dgm:pt>
    <dgm:pt modelId="{65B5B1D1-9064-4FFC-8D14-6443FEE297A6}" type="pres">
      <dgm:prSet presAssocID="{F1CD7C45-67C8-4CE8-AB05-6AE9F04EBFB9}" presName="rootText" presStyleLbl="node4" presStyleIdx="18" presStyleCnt="36" custScaleX="156568" custScaleY="115364" custLinFactNeighborX="-56439">
        <dgm:presLayoutVars>
          <dgm:chPref val="3"/>
        </dgm:presLayoutVars>
      </dgm:prSet>
      <dgm:spPr/>
    </dgm:pt>
    <dgm:pt modelId="{2E085DFD-14C1-4707-83FD-E5B7E8D00B3D}" type="pres">
      <dgm:prSet presAssocID="{F1CD7C45-67C8-4CE8-AB05-6AE9F04EBFB9}" presName="rootConnector" presStyleLbl="node4" presStyleIdx="18" presStyleCnt="36"/>
      <dgm:spPr/>
    </dgm:pt>
    <dgm:pt modelId="{FC62FA22-1B8E-406C-A9D9-A2288538E41A}" type="pres">
      <dgm:prSet presAssocID="{F1CD7C45-67C8-4CE8-AB05-6AE9F04EBFB9}" presName="hierChild4" presStyleCnt="0"/>
      <dgm:spPr/>
    </dgm:pt>
    <dgm:pt modelId="{A376BFBF-AAAD-4D43-B1D7-689DB1EA31BE}" type="pres">
      <dgm:prSet presAssocID="{F1CD7C45-67C8-4CE8-AB05-6AE9F04EBFB9}" presName="hierChild5" presStyleCnt="0"/>
      <dgm:spPr/>
    </dgm:pt>
    <dgm:pt modelId="{B822984F-9E79-4640-8B66-0D62F8BAF4F8}" type="pres">
      <dgm:prSet presAssocID="{271EBB72-F9D3-4660-B874-0F7ACBB218DF}" presName="Name37" presStyleLbl="parChTrans1D4" presStyleIdx="19" presStyleCnt="36"/>
      <dgm:spPr/>
    </dgm:pt>
    <dgm:pt modelId="{BD8779B9-7421-4A2A-ABE6-D129FB9984D4}" type="pres">
      <dgm:prSet presAssocID="{62E8091B-8906-4829-A2F0-D3018D7CB1FE}" presName="hierRoot2" presStyleCnt="0">
        <dgm:presLayoutVars>
          <dgm:hierBranch val="init"/>
        </dgm:presLayoutVars>
      </dgm:prSet>
      <dgm:spPr/>
    </dgm:pt>
    <dgm:pt modelId="{4652FF8A-67B7-4CE5-A125-A9BF713F503B}" type="pres">
      <dgm:prSet presAssocID="{62E8091B-8906-4829-A2F0-D3018D7CB1FE}" presName="rootComposite" presStyleCnt="0"/>
      <dgm:spPr/>
    </dgm:pt>
    <dgm:pt modelId="{4A720D75-46B6-416C-B0D5-E511B86E0E06}" type="pres">
      <dgm:prSet presAssocID="{62E8091B-8906-4829-A2F0-D3018D7CB1FE}" presName="rootText" presStyleLbl="node4" presStyleIdx="19" presStyleCnt="36" custScaleX="156568" custScaleY="115364" custLinFactNeighborX="-56439">
        <dgm:presLayoutVars>
          <dgm:chPref val="3"/>
        </dgm:presLayoutVars>
      </dgm:prSet>
      <dgm:spPr/>
    </dgm:pt>
    <dgm:pt modelId="{02D86A08-6511-463B-AFFC-E99A2BF9F888}" type="pres">
      <dgm:prSet presAssocID="{62E8091B-8906-4829-A2F0-D3018D7CB1FE}" presName="rootConnector" presStyleLbl="node4" presStyleIdx="19" presStyleCnt="36"/>
      <dgm:spPr/>
    </dgm:pt>
    <dgm:pt modelId="{5795309B-BE99-44A5-9160-06B4178D9237}" type="pres">
      <dgm:prSet presAssocID="{62E8091B-8906-4829-A2F0-D3018D7CB1FE}" presName="hierChild4" presStyleCnt="0"/>
      <dgm:spPr/>
    </dgm:pt>
    <dgm:pt modelId="{DF0BEDC2-FE05-4EA3-AAB2-F38639D7EC84}" type="pres">
      <dgm:prSet presAssocID="{62E8091B-8906-4829-A2F0-D3018D7CB1FE}" presName="hierChild5" presStyleCnt="0"/>
      <dgm:spPr/>
    </dgm:pt>
    <dgm:pt modelId="{44F5D355-1033-4266-AF9F-65DB67462E43}" type="pres">
      <dgm:prSet presAssocID="{F88EA7B3-D1B6-434C-B759-91FF7CFD8778}" presName="Name37" presStyleLbl="parChTrans1D4" presStyleIdx="20" presStyleCnt="36"/>
      <dgm:spPr/>
    </dgm:pt>
    <dgm:pt modelId="{5EC9EE56-8169-4626-9F63-178677A5A7A2}" type="pres">
      <dgm:prSet presAssocID="{0A1A6F9C-3FED-45F0-B470-BD1C72F2C684}" presName="hierRoot2" presStyleCnt="0">
        <dgm:presLayoutVars>
          <dgm:hierBranch val="init"/>
        </dgm:presLayoutVars>
      </dgm:prSet>
      <dgm:spPr/>
    </dgm:pt>
    <dgm:pt modelId="{F03434A7-E203-4368-8ADD-506C7183734A}" type="pres">
      <dgm:prSet presAssocID="{0A1A6F9C-3FED-45F0-B470-BD1C72F2C684}" presName="rootComposite" presStyleCnt="0"/>
      <dgm:spPr/>
    </dgm:pt>
    <dgm:pt modelId="{5510CA2F-C248-4354-B64D-0CE4E3483109}" type="pres">
      <dgm:prSet presAssocID="{0A1A6F9C-3FED-45F0-B470-BD1C72F2C684}" presName="rootText" presStyleLbl="node4" presStyleIdx="20" presStyleCnt="36" custScaleX="156257" custScaleY="115527" custLinFactNeighborX="-57521" custLinFactNeighborY="22572">
        <dgm:presLayoutVars>
          <dgm:chPref val="3"/>
        </dgm:presLayoutVars>
      </dgm:prSet>
      <dgm:spPr/>
    </dgm:pt>
    <dgm:pt modelId="{A7186BCC-7A12-4392-9514-A21B65FFA157}" type="pres">
      <dgm:prSet presAssocID="{0A1A6F9C-3FED-45F0-B470-BD1C72F2C684}" presName="rootConnector" presStyleLbl="node4" presStyleIdx="20" presStyleCnt="36"/>
      <dgm:spPr/>
    </dgm:pt>
    <dgm:pt modelId="{1B451347-870E-455A-A584-2B8DAA0200B5}" type="pres">
      <dgm:prSet presAssocID="{0A1A6F9C-3FED-45F0-B470-BD1C72F2C684}" presName="hierChild4" presStyleCnt="0"/>
      <dgm:spPr/>
    </dgm:pt>
    <dgm:pt modelId="{2E6A3080-591B-428E-B3A1-C3A6185082BA}" type="pres">
      <dgm:prSet presAssocID="{0A1A6F9C-3FED-45F0-B470-BD1C72F2C684}" presName="hierChild5" presStyleCnt="0"/>
      <dgm:spPr/>
    </dgm:pt>
    <dgm:pt modelId="{BF2A4FA8-7BB7-40A0-9B85-2F08BBD9225A}" type="pres">
      <dgm:prSet presAssocID="{71F8C15F-9674-4133-B11B-C4F9B20E43EB}" presName="Name37" presStyleLbl="parChTrans1D4" presStyleIdx="21" presStyleCnt="36"/>
      <dgm:spPr/>
    </dgm:pt>
    <dgm:pt modelId="{64D62410-1119-47C9-AA7F-FDBCD37C4D9C}" type="pres">
      <dgm:prSet presAssocID="{37AD2046-0D43-49C7-B3A2-6C4F9621F17C}" presName="hierRoot2" presStyleCnt="0">
        <dgm:presLayoutVars>
          <dgm:hierBranch val="init"/>
        </dgm:presLayoutVars>
      </dgm:prSet>
      <dgm:spPr/>
    </dgm:pt>
    <dgm:pt modelId="{7AE00665-3F8F-44AE-89CA-EB25C08E452C}" type="pres">
      <dgm:prSet presAssocID="{37AD2046-0D43-49C7-B3A2-6C4F9621F17C}" presName="rootComposite" presStyleCnt="0"/>
      <dgm:spPr/>
    </dgm:pt>
    <dgm:pt modelId="{8DE1110E-B3D1-48E7-8EB2-425443624008}" type="pres">
      <dgm:prSet presAssocID="{37AD2046-0D43-49C7-B3A2-6C4F9621F17C}" presName="rootText" presStyleLbl="node4" presStyleIdx="21" presStyleCnt="36" custScaleX="156568" custScaleY="115364" custLinFactNeighborX="-56439" custLinFactNeighborY="53923">
        <dgm:presLayoutVars>
          <dgm:chPref val="3"/>
        </dgm:presLayoutVars>
      </dgm:prSet>
      <dgm:spPr/>
    </dgm:pt>
    <dgm:pt modelId="{13B12EDC-29E0-4DED-A97C-F0AEBBE7387E}" type="pres">
      <dgm:prSet presAssocID="{37AD2046-0D43-49C7-B3A2-6C4F9621F17C}" presName="rootConnector" presStyleLbl="node4" presStyleIdx="21" presStyleCnt="36"/>
      <dgm:spPr/>
    </dgm:pt>
    <dgm:pt modelId="{2F9981E9-05A5-48D3-8D83-31D43B5BC53A}" type="pres">
      <dgm:prSet presAssocID="{37AD2046-0D43-49C7-B3A2-6C4F9621F17C}" presName="hierChild4" presStyleCnt="0"/>
      <dgm:spPr/>
    </dgm:pt>
    <dgm:pt modelId="{D5326A2A-1B86-429E-BD8D-DC1E5157461D}" type="pres">
      <dgm:prSet presAssocID="{37AD2046-0D43-49C7-B3A2-6C4F9621F17C}" presName="hierChild5" presStyleCnt="0"/>
      <dgm:spPr/>
    </dgm:pt>
    <dgm:pt modelId="{C1A36874-48D1-4AF5-B8DE-91774F246064}" type="pres">
      <dgm:prSet presAssocID="{317FDC0E-5D76-4CB3-87D6-0698A891A278}" presName="Name37" presStyleLbl="parChTrans1D4" presStyleIdx="22" presStyleCnt="36"/>
      <dgm:spPr/>
    </dgm:pt>
    <dgm:pt modelId="{2ED3999C-4575-4408-A225-8ADC1F426F9C}" type="pres">
      <dgm:prSet presAssocID="{705A1B06-6441-4084-A651-E0B4B320D1CB}" presName="hierRoot2" presStyleCnt="0">
        <dgm:presLayoutVars>
          <dgm:hierBranch val="init"/>
        </dgm:presLayoutVars>
      </dgm:prSet>
      <dgm:spPr/>
    </dgm:pt>
    <dgm:pt modelId="{2D6573E8-F035-42B6-9420-17AE772CD8F0}" type="pres">
      <dgm:prSet presAssocID="{705A1B06-6441-4084-A651-E0B4B320D1CB}" presName="rootComposite" presStyleCnt="0"/>
      <dgm:spPr/>
    </dgm:pt>
    <dgm:pt modelId="{AA6FFF5D-6C89-439E-8E3D-98EC4EED87E2}" type="pres">
      <dgm:prSet presAssocID="{705A1B06-6441-4084-A651-E0B4B320D1CB}" presName="rootText" presStyleLbl="node4" presStyleIdx="22" presStyleCnt="36" custScaleX="156568" custScaleY="115364" custLinFactNeighborX="-56439" custLinFactNeighborY="76495">
        <dgm:presLayoutVars>
          <dgm:chPref val="3"/>
        </dgm:presLayoutVars>
      </dgm:prSet>
      <dgm:spPr/>
    </dgm:pt>
    <dgm:pt modelId="{065D084F-6347-45C1-B16D-676EAFB3E2EF}" type="pres">
      <dgm:prSet presAssocID="{705A1B06-6441-4084-A651-E0B4B320D1CB}" presName="rootConnector" presStyleLbl="node4" presStyleIdx="22" presStyleCnt="36"/>
      <dgm:spPr/>
    </dgm:pt>
    <dgm:pt modelId="{8252EFD9-87CC-479D-B211-5A06EF601515}" type="pres">
      <dgm:prSet presAssocID="{705A1B06-6441-4084-A651-E0B4B320D1CB}" presName="hierChild4" presStyleCnt="0"/>
      <dgm:spPr/>
    </dgm:pt>
    <dgm:pt modelId="{23084113-989D-4591-8096-D3B6E69BDBBD}" type="pres">
      <dgm:prSet presAssocID="{705A1B06-6441-4084-A651-E0B4B320D1CB}" presName="hierChild5" presStyleCnt="0"/>
      <dgm:spPr/>
    </dgm:pt>
    <dgm:pt modelId="{98F97C01-0631-4B17-B2C8-3C7E05902B93}" type="pres">
      <dgm:prSet presAssocID="{323C4015-86E7-4A79-9DD6-66EF5E6E40CD}" presName="Name37" presStyleLbl="parChTrans1D4" presStyleIdx="23" presStyleCnt="36"/>
      <dgm:spPr/>
    </dgm:pt>
    <dgm:pt modelId="{7842186A-D8E7-4A71-A12E-D1EA21F4A81E}" type="pres">
      <dgm:prSet presAssocID="{4CBF5F2C-30AA-48F8-9B1D-56EC80FF24E8}" presName="hierRoot2" presStyleCnt="0">
        <dgm:presLayoutVars>
          <dgm:hierBranch val="init"/>
        </dgm:presLayoutVars>
      </dgm:prSet>
      <dgm:spPr/>
    </dgm:pt>
    <dgm:pt modelId="{67C36412-FA85-4971-BC41-BAFD9BC5C8ED}" type="pres">
      <dgm:prSet presAssocID="{4CBF5F2C-30AA-48F8-9B1D-56EC80FF24E8}" presName="rootComposite" presStyleCnt="0"/>
      <dgm:spPr/>
    </dgm:pt>
    <dgm:pt modelId="{75111FCF-612B-4E45-9236-6B7B17E3544A}" type="pres">
      <dgm:prSet presAssocID="{4CBF5F2C-30AA-48F8-9B1D-56EC80FF24E8}" presName="rootText" presStyleLbl="node4" presStyleIdx="23" presStyleCnt="36" custScaleX="156568" custScaleY="115364" custLinFactNeighborX="-56439" custLinFactNeighborY="79003">
        <dgm:presLayoutVars>
          <dgm:chPref val="3"/>
        </dgm:presLayoutVars>
      </dgm:prSet>
      <dgm:spPr/>
    </dgm:pt>
    <dgm:pt modelId="{451840A5-8C90-4563-933F-B92E499F8059}" type="pres">
      <dgm:prSet presAssocID="{4CBF5F2C-30AA-48F8-9B1D-56EC80FF24E8}" presName="rootConnector" presStyleLbl="node4" presStyleIdx="23" presStyleCnt="36"/>
      <dgm:spPr/>
    </dgm:pt>
    <dgm:pt modelId="{5216CBD1-1891-42E6-A5CA-C459DFEF4A7E}" type="pres">
      <dgm:prSet presAssocID="{4CBF5F2C-30AA-48F8-9B1D-56EC80FF24E8}" presName="hierChild4" presStyleCnt="0"/>
      <dgm:spPr/>
    </dgm:pt>
    <dgm:pt modelId="{20634F05-8F95-4AE7-A8A4-D910E28996CF}" type="pres">
      <dgm:prSet presAssocID="{4CBF5F2C-30AA-48F8-9B1D-56EC80FF24E8}" presName="hierChild5" presStyleCnt="0"/>
      <dgm:spPr/>
    </dgm:pt>
    <dgm:pt modelId="{621FE543-4EDB-4001-9BE0-D38A6496638A}" type="pres">
      <dgm:prSet presAssocID="{2F73085D-D370-41C1-AEFA-3795D42F3974}" presName="Name37" presStyleLbl="parChTrans1D4" presStyleIdx="24" presStyleCnt="36"/>
      <dgm:spPr/>
    </dgm:pt>
    <dgm:pt modelId="{4B5BA279-E7DD-41ED-AB7D-3BAA0A4E73F3}" type="pres">
      <dgm:prSet presAssocID="{1A1E79F0-CDFE-4811-A917-D078FEB318F8}" presName="hierRoot2" presStyleCnt="0">
        <dgm:presLayoutVars>
          <dgm:hierBranch val="init"/>
        </dgm:presLayoutVars>
      </dgm:prSet>
      <dgm:spPr/>
    </dgm:pt>
    <dgm:pt modelId="{9FDAC8FF-08D1-4CF4-B722-A2B11CB04176}" type="pres">
      <dgm:prSet presAssocID="{1A1E79F0-CDFE-4811-A917-D078FEB318F8}" presName="rootComposite" presStyleCnt="0"/>
      <dgm:spPr/>
    </dgm:pt>
    <dgm:pt modelId="{1A31BA64-E06D-4D13-8AFA-92B7A247198B}" type="pres">
      <dgm:prSet presAssocID="{1A1E79F0-CDFE-4811-A917-D078FEB318F8}" presName="rootText" presStyleLbl="node4" presStyleIdx="24" presStyleCnt="36" custScaleX="156568" custScaleY="115364" custLinFactNeighborX="-56439" custLinFactNeighborY="73987">
        <dgm:presLayoutVars>
          <dgm:chPref val="3"/>
        </dgm:presLayoutVars>
      </dgm:prSet>
      <dgm:spPr/>
    </dgm:pt>
    <dgm:pt modelId="{E545B8AC-7240-41BC-88C0-8966B96DCED2}" type="pres">
      <dgm:prSet presAssocID="{1A1E79F0-CDFE-4811-A917-D078FEB318F8}" presName="rootConnector" presStyleLbl="node4" presStyleIdx="24" presStyleCnt="36"/>
      <dgm:spPr/>
    </dgm:pt>
    <dgm:pt modelId="{6760B889-0DE5-4E8B-9D54-0BEB9B94E331}" type="pres">
      <dgm:prSet presAssocID="{1A1E79F0-CDFE-4811-A917-D078FEB318F8}" presName="hierChild4" presStyleCnt="0"/>
      <dgm:spPr/>
    </dgm:pt>
    <dgm:pt modelId="{0A11AA52-5EDE-48B1-9FDF-AE27C80A1294}" type="pres">
      <dgm:prSet presAssocID="{1A1E79F0-CDFE-4811-A917-D078FEB318F8}" presName="hierChild5" presStyleCnt="0"/>
      <dgm:spPr/>
    </dgm:pt>
    <dgm:pt modelId="{428CB4EC-1C90-4DD0-8BF1-E403C978B9A3}" type="pres">
      <dgm:prSet presAssocID="{D2B57034-EF4F-4163-B9AD-50452C37B61A}" presName="Name37" presStyleLbl="parChTrans1D4" presStyleIdx="25" presStyleCnt="36"/>
      <dgm:spPr/>
    </dgm:pt>
    <dgm:pt modelId="{581CAF8B-0E5A-4D31-A1D0-4139A62ABA1A}" type="pres">
      <dgm:prSet presAssocID="{6E4C9A5E-8CCA-4222-9D6E-B17774D14AB5}" presName="hierRoot2" presStyleCnt="0">
        <dgm:presLayoutVars>
          <dgm:hierBranch val="init"/>
        </dgm:presLayoutVars>
      </dgm:prSet>
      <dgm:spPr/>
    </dgm:pt>
    <dgm:pt modelId="{2873C3E3-DC50-4AB9-80C4-00F642E784CA}" type="pres">
      <dgm:prSet presAssocID="{6E4C9A5E-8CCA-4222-9D6E-B17774D14AB5}" presName="rootComposite" presStyleCnt="0"/>
      <dgm:spPr/>
    </dgm:pt>
    <dgm:pt modelId="{BAD50546-5FBC-41F6-A355-58C3C5672905}" type="pres">
      <dgm:prSet presAssocID="{6E4C9A5E-8CCA-4222-9D6E-B17774D14AB5}" presName="rootText" presStyleLbl="node4" presStyleIdx="25" presStyleCnt="36" custScaleX="156568" custScaleY="115364" custLinFactNeighborX="-56439" custLinFactNeighborY="68971">
        <dgm:presLayoutVars>
          <dgm:chPref val="3"/>
        </dgm:presLayoutVars>
      </dgm:prSet>
      <dgm:spPr/>
    </dgm:pt>
    <dgm:pt modelId="{A640F05A-6717-42CB-AC1F-D9030C1B8C82}" type="pres">
      <dgm:prSet presAssocID="{6E4C9A5E-8CCA-4222-9D6E-B17774D14AB5}" presName="rootConnector" presStyleLbl="node4" presStyleIdx="25" presStyleCnt="36"/>
      <dgm:spPr/>
    </dgm:pt>
    <dgm:pt modelId="{D8CEB8CC-8CE0-49CB-B71A-218FEB02750C}" type="pres">
      <dgm:prSet presAssocID="{6E4C9A5E-8CCA-4222-9D6E-B17774D14AB5}" presName="hierChild4" presStyleCnt="0"/>
      <dgm:spPr/>
    </dgm:pt>
    <dgm:pt modelId="{25C2DDCB-CF45-4D7A-8775-CA401491EDC7}" type="pres">
      <dgm:prSet presAssocID="{6E4C9A5E-8CCA-4222-9D6E-B17774D14AB5}" presName="hierChild5" presStyleCnt="0"/>
      <dgm:spPr/>
    </dgm:pt>
    <dgm:pt modelId="{F54A20F5-DFB0-4A45-B0F2-EE5088866580}" type="pres">
      <dgm:prSet presAssocID="{6262514F-E5BB-4978-A78D-F27AB9ADDD3E}" presName="hierChild5" presStyleCnt="0"/>
      <dgm:spPr/>
    </dgm:pt>
    <dgm:pt modelId="{6A61ED07-4860-4764-AFCE-4151726E25FC}" type="pres">
      <dgm:prSet presAssocID="{D1DE4228-69CB-4AD4-9AAB-00B84F865448}" presName="hierChild5" presStyleCnt="0"/>
      <dgm:spPr/>
    </dgm:pt>
    <dgm:pt modelId="{416FE4FB-BC56-4197-B0D6-FA9631EFEEA3}" type="pres">
      <dgm:prSet presAssocID="{A862B54E-71AC-47AE-85D0-B0BACE0F51BB}" presName="Name37" presStyleLbl="parChTrans1D2" presStyleIdx="4" presStyleCnt="6"/>
      <dgm:spPr/>
    </dgm:pt>
    <dgm:pt modelId="{6FD9564C-4914-43C4-BE7A-760AF5858354}" type="pres">
      <dgm:prSet presAssocID="{E2114B78-49FE-46AC-9656-96B9A4D113AE}" presName="hierRoot2" presStyleCnt="0">
        <dgm:presLayoutVars>
          <dgm:hierBranch val="init"/>
        </dgm:presLayoutVars>
      </dgm:prSet>
      <dgm:spPr/>
    </dgm:pt>
    <dgm:pt modelId="{A9EFF8C7-ABF7-4FD7-878D-9EE12050BAB7}" type="pres">
      <dgm:prSet presAssocID="{E2114B78-49FE-46AC-9656-96B9A4D113AE}" presName="rootComposite" presStyleCnt="0"/>
      <dgm:spPr/>
    </dgm:pt>
    <dgm:pt modelId="{B6A6E047-6473-4E14-8A01-468843AF778A}" type="pres">
      <dgm:prSet presAssocID="{E2114B78-49FE-46AC-9656-96B9A4D113AE}" presName="rootText" presStyleLbl="node2" presStyleIdx="4" presStyleCnt="6" custScaleX="156566" custScaleY="115364" custLinFactX="100000" custLinFactNeighborX="101934" custLinFactNeighborY="10465">
        <dgm:presLayoutVars>
          <dgm:chPref val="3"/>
        </dgm:presLayoutVars>
      </dgm:prSet>
      <dgm:spPr/>
    </dgm:pt>
    <dgm:pt modelId="{CE134DC3-3DB9-44A6-9EE2-F2D40D8197A4}" type="pres">
      <dgm:prSet presAssocID="{E2114B78-49FE-46AC-9656-96B9A4D113AE}" presName="rootConnector" presStyleLbl="node2" presStyleIdx="4" presStyleCnt="6"/>
      <dgm:spPr/>
    </dgm:pt>
    <dgm:pt modelId="{EB8FDF97-153D-493D-938D-BE9441F3D0B6}" type="pres">
      <dgm:prSet presAssocID="{E2114B78-49FE-46AC-9656-96B9A4D113AE}" presName="hierChild4" presStyleCnt="0"/>
      <dgm:spPr/>
    </dgm:pt>
    <dgm:pt modelId="{E4A79CA6-D92B-4D00-8E0A-4B4F8485D915}" type="pres">
      <dgm:prSet presAssocID="{1C6D73C5-448B-4740-864A-C3CE68747647}" presName="Name37" presStyleLbl="parChTrans1D3" presStyleIdx="4" presStyleCnt="6"/>
      <dgm:spPr/>
    </dgm:pt>
    <dgm:pt modelId="{6623D510-C8B2-4D76-8BF0-8D08976474A4}" type="pres">
      <dgm:prSet presAssocID="{500AB52A-4AD8-41F9-94AD-69EF33DF9152}" presName="hierRoot2" presStyleCnt="0">
        <dgm:presLayoutVars>
          <dgm:hierBranch val="init"/>
        </dgm:presLayoutVars>
      </dgm:prSet>
      <dgm:spPr/>
    </dgm:pt>
    <dgm:pt modelId="{CE59FD0E-5F90-4EAE-B92F-B3CB91891A86}" type="pres">
      <dgm:prSet presAssocID="{500AB52A-4AD8-41F9-94AD-69EF33DF9152}" presName="rootComposite" presStyleCnt="0"/>
      <dgm:spPr/>
    </dgm:pt>
    <dgm:pt modelId="{CF321D1C-7EC0-42F2-94A0-EB58844D97CB}" type="pres">
      <dgm:prSet presAssocID="{500AB52A-4AD8-41F9-94AD-69EF33DF9152}" presName="rootText" presStyleLbl="node3" presStyleIdx="4" presStyleCnt="6" custScaleX="156566" custScaleY="115364" custLinFactX="70054" custLinFactNeighborX="100000" custLinFactNeighborY="10465">
        <dgm:presLayoutVars>
          <dgm:chPref val="3"/>
        </dgm:presLayoutVars>
      </dgm:prSet>
      <dgm:spPr/>
    </dgm:pt>
    <dgm:pt modelId="{F86B371E-E1E3-42FB-A6DC-EC4D6D229B8E}" type="pres">
      <dgm:prSet presAssocID="{500AB52A-4AD8-41F9-94AD-69EF33DF9152}" presName="rootConnector" presStyleLbl="node3" presStyleIdx="4" presStyleCnt="6"/>
      <dgm:spPr/>
    </dgm:pt>
    <dgm:pt modelId="{5F2F5CFD-F281-42CA-9E2A-D023C7CE0ED2}" type="pres">
      <dgm:prSet presAssocID="{500AB52A-4AD8-41F9-94AD-69EF33DF9152}" presName="hierChild4" presStyleCnt="0"/>
      <dgm:spPr/>
    </dgm:pt>
    <dgm:pt modelId="{8A632F02-D22F-4091-A9BF-5B2F065C3C39}" type="pres">
      <dgm:prSet presAssocID="{B658A455-21EC-4877-987F-067377AEFEE8}" presName="Name37" presStyleLbl="parChTrans1D4" presStyleIdx="26" presStyleCnt="36"/>
      <dgm:spPr/>
    </dgm:pt>
    <dgm:pt modelId="{6A910BDA-DBA8-4D1E-A4A4-6D92B1041F2F}" type="pres">
      <dgm:prSet presAssocID="{D29FEC14-E28A-4C1B-BBBC-D826BEB0B463}" presName="hierRoot2" presStyleCnt="0">
        <dgm:presLayoutVars>
          <dgm:hierBranch val="init"/>
        </dgm:presLayoutVars>
      </dgm:prSet>
      <dgm:spPr/>
    </dgm:pt>
    <dgm:pt modelId="{01D009D2-9132-4691-A1C4-5984F4D98951}" type="pres">
      <dgm:prSet presAssocID="{D29FEC14-E28A-4C1B-BBBC-D826BEB0B463}" presName="rootComposite" presStyleCnt="0"/>
      <dgm:spPr/>
    </dgm:pt>
    <dgm:pt modelId="{8B00DD0B-39B3-4A2B-832A-8F015C8CBA1A}" type="pres">
      <dgm:prSet presAssocID="{D29FEC14-E28A-4C1B-BBBC-D826BEB0B463}" presName="rootText" presStyleLbl="node4" presStyleIdx="26" presStyleCnt="36" custScaleX="156566" custScaleY="115364" custLinFactX="70054" custLinFactNeighborX="100000" custLinFactNeighborY="10465">
        <dgm:presLayoutVars>
          <dgm:chPref val="3"/>
        </dgm:presLayoutVars>
      </dgm:prSet>
      <dgm:spPr/>
    </dgm:pt>
    <dgm:pt modelId="{07D921AF-D34C-4CD5-B80F-C2EB64BE1EB6}" type="pres">
      <dgm:prSet presAssocID="{D29FEC14-E28A-4C1B-BBBC-D826BEB0B463}" presName="rootConnector" presStyleLbl="node4" presStyleIdx="26" presStyleCnt="36"/>
      <dgm:spPr/>
    </dgm:pt>
    <dgm:pt modelId="{E4DF9815-E0E5-4936-8DE6-80283C1F6A1E}" type="pres">
      <dgm:prSet presAssocID="{D29FEC14-E28A-4C1B-BBBC-D826BEB0B463}" presName="hierChild4" presStyleCnt="0"/>
      <dgm:spPr/>
    </dgm:pt>
    <dgm:pt modelId="{222F1B9D-AD4A-4CCF-A996-EA1D45E036B5}" type="pres">
      <dgm:prSet presAssocID="{D29FEC14-E28A-4C1B-BBBC-D826BEB0B463}" presName="hierChild5" presStyleCnt="0"/>
      <dgm:spPr/>
    </dgm:pt>
    <dgm:pt modelId="{2B732581-A9D1-485F-86F7-3FB2E2BF08FC}" type="pres">
      <dgm:prSet presAssocID="{764F7D2D-D7C3-4E31-B398-38975D1B5094}" presName="Name37" presStyleLbl="parChTrans1D4" presStyleIdx="27" presStyleCnt="36"/>
      <dgm:spPr/>
    </dgm:pt>
    <dgm:pt modelId="{6BCCF7CD-7543-4667-89FE-5ED1D1E076FA}" type="pres">
      <dgm:prSet presAssocID="{5FC2370E-AACB-44D8-BCF0-44D5D7E29CB3}" presName="hierRoot2" presStyleCnt="0">
        <dgm:presLayoutVars>
          <dgm:hierBranch val="init"/>
        </dgm:presLayoutVars>
      </dgm:prSet>
      <dgm:spPr/>
    </dgm:pt>
    <dgm:pt modelId="{28D3AB07-6623-4397-A8BC-4080C7308DA6}" type="pres">
      <dgm:prSet presAssocID="{5FC2370E-AACB-44D8-BCF0-44D5D7E29CB3}" presName="rootComposite" presStyleCnt="0"/>
      <dgm:spPr/>
    </dgm:pt>
    <dgm:pt modelId="{7CA75D7D-3564-4274-BD52-6E5A1E324CDB}" type="pres">
      <dgm:prSet presAssocID="{5FC2370E-AACB-44D8-BCF0-44D5D7E29CB3}" presName="rootText" presStyleLbl="node4" presStyleIdx="27" presStyleCnt="36" custScaleX="156566" custScaleY="115364" custLinFactX="70054" custLinFactNeighborX="100000" custLinFactNeighborY="10465">
        <dgm:presLayoutVars>
          <dgm:chPref val="3"/>
        </dgm:presLayoutVars>
      </dgm:prSet>
      <dgm:spPr/>
    </dgm:pt>
    <dgm:pt modelId="{DB162BE1-858B-4682-AFC3-E44D6FE7127D}" type="pres">
      <dgm:prSet presAssocID="{5FC2370E-AACB-44D8-BCF0-44D5D7E29CB3}" presName="rootConnector" presStyleLbl="node4" presStyleIdx="27" presStyleCnt="36"/>
      <dgm:spPr/>
    </dgm:pt>
    <dgm:pt modelId="{904935DF-2BCA-4AB5-AD87-7AAC49CE4CCF}" type="pres">
      <dgm:prSet presAssocID="{5FC2370E-AACB-44D8-BCF0-44D5D7E29CB3}" presName="hierChild4" presStyleCnt="0"/>
      <dgm:spPr/>
    </dgm:pt>
    <dgm:pt modelId="{96474EA8-EFF6-4525-B54D-1786F35434DB}" type="pres">
      <dgm:prSet presAssocID="{5FC2370E-AACB-44D8-BCF0-44D5D7E29CB3}" presName="hierChild5" presStyleCnt="0"/>
      <dgm:spPr/>
    </dgm:pt>
    <dgm:pt modelId="{589BD7CA-52BF-4ABA-83D5-0D0169D012AC}" type="pres">
      <dgm:prSet presAssocID="{B5A5F132-D0D0-4FE6-8341-2C46E21130D2}" presName="Name37" presStyleLbl="parChTrans1D4" presStyleIdx="28" presStyleCnt="36"/>
      <dgm:spPr/>
    </dgm:pt>
    <dgm:pt modelId="{B3728E9E-CA25-4BFB-B9FC-54434CA43120}" type="pres">
      <dgm:prSet presAssocID="{4BEF7E56-A2E2-4499-AF65-62A765EDC06B}" presName="hierRoot2" presStyleCnt="0">
        <dgm:presLayoutVars>
          <dgm:hierBranch val="init"/>
        </dgm:presLayoutVars>
      </dgm:prSet>
      <dgm:spPr/>
    </dgm:pt>
    <dgm:pt modelId="{1A33741C-ADF9-4539-8566-ACE55FEC7AC2}" type="pres">
      <dgm:prSet presAssocID="{4BEF7E56-A2E2-4499-AF65-62A765EDC06B}" presName="rootComposite" presStyleCnt="0"/>
      <dgm:spPr/>
    </dgm:pt>
    <dgm:pt modelId="{E6041F82-5C8C-441C-A2C4-7343F609AE68}" type="pres">
      <dgm:prSet presAssocID="{4BEF7E56-A2E2-4499-AF65-62A765EDC06B}" presName="rootText" presStyleLbl="node4" presStyleIdx="28" presStyleCnt="36" custScaleX="156566" custScaleY="115364" custLinFactX="70054" custLinFactNeighborX="100000" custLinFactNeighborY="10465">
        <dgm:presLayoutVars>
          <dgm:chPref val="3"/>
        </dgm:presLayoutVars>
      </dgm:prSet>
      <dgm:spPr/>
    </dgm:pt>
    <dgm:pt modelId="{9130E95E-4B71-4EB7-94E2-CE9957150BF7}" type="pres">
      <dgm:prSet presAssocID="{4BEF7E56-A2E2-4499-AF65-62A765EDC06B}" presName="rootConnector" presStyleLbl="node4" presStyleIdx="28" presStyleCnt="36"/>
      <dgm:spPr/>
    </dgm:pt>
    <dgm:pt modelId="{6BA77FB0-E59A-43FB-AB31-F1962A6900B7}" type="pres">
      <dgm:prSet presAssocID="{4BEF7E56-A2E2-4499-AF65-62A765EDC06B}" presName="hierChild4" presStyleCnt="0"/>
      <dgm:spPr/>
    </dgm:pt>
    <dgm:pt modelId="{C45297BE-16A2-4BFA-9346-A7A49B37CF5B}" type="pres">
      <dgm:prSet presAssocID="{4BEF7E56-A2E2-4499-AF65-62A765EDC06B}" presName="hierChild5" presStyleCnt="0"/>
      <dgm:spPr/>
    </dgm:pt>
    <dgm:pt modelId="{E6E2B268-A860-4443-8A8D-4E88E9DD8C7A}" type="pres">
      <dgm:prSet presAssocID="{12035845-A0C0-41A4-A1F2-6D24ADB64C2E}" presName="Name37" presStyleLbl="parChTrans1D4" presStyleIdx="29" presStyleCnt="36"/>
      <dgm:spPr/>
    </dgm:pt>
    <dgm:pt modelId="{B3522C5A-0578-4E26-8D3E-0C4E0ADA76E1}" type="pres">
      <dgm:prSet presAssocID="{B633F679-61ED-4849-B597-7EB00733AE7C}" presName="hierRoot2" presStyleCnt="0">
        <dgm:presLayoutVars>
          <dgm:hierBranch val="init"/>
        </dgm:presLayoutVars>
      </dgm:prSet>
      <dgm:spPr/>
    </dgm:pt>
    <dgm:pt modelId="{FD56A0BB-AFEF-4CEC-AF57-6949F494B3A7}" type="pres">
      <dgm:prSet presAssocID="{B633F679-61ED-4849-B597-7EB00733AE7C}" presName="rootComposite" presStyleCnt="0"/>
      <dgm:spPr/>
    </dgm:pt>
    <dgm:pt modelId="{20E6C2C0-AD00-4768-BB9B-19DA2466F59D}" type="pres">
      <dgm:prSet presAssocID="{B633F679-61ED-4849-B597-7EB00733AE7C}" presName="rootText" presStyleLbl="node4" presStyleIdx="29" presStyleCnt="36" custScaleX="156566" custScaleY="115364" custLinFactX="70054" custLinFactNeighborX="100000" custLinFactNeighborY="10465">
        <dgm:presLayoutVars>
          <dgm:chPref val="3"/>
        </dgm:presLayoutVars>
      </dgm:prSet>
      <dgm:spPr/>
    </dgm:pt>
    <dgm:pt modelId="{6B8568B4-B7DF-4416-A7B5-CAEF13F5A7DE}" type="pres">
      <dgm:prSet presAssocID="{B633F679-61ED-4849-B597-7EB00733AE7C}" presName="rootConnector" presStyleLbl="node4" presStyleIdx="29" presStyleCnt="36"/>
      <dgm:spPr/>
    </dgm:pt>
    <dgm:pt modelId="{BF64157B-2FA7-4A03-A7DA-5BE3F5F45A55}" type="pres">
      <dgm:prSet presAssocID="{B633F679-61ED-4849-B597-7EB00733AE7C}" presName="hierChild4" presStyleCnt="0"/>
      <dgm:spPr/>
    </dgm:pt>
    <dgm:pt modelId="{BD1CF94A-187D-4968-B577-7129354CEFE7}" type="pres">
      <dgm:prSet presAssocID="{B633F679-61ED-4849-B597-7EB00733AE7C}" presName="hierChild5" presStyleCnt="0"/>
      <dgm:spPr/>
    </dgm:pt>
    <dgm:pt modelId="{5FDD6E7C-AE98-4781-A171-326B8E491344}" type="pres">
      <dgm:prSet presAssocID="{0F486D4E-5DAA-4C28-BFB7-B7CF025AB163}" presName="Name37" presStyleLbl="parChTrans1D4" presStyleIdx="30" presStyleCnt="36"/>
      <dgm:spPr/>
    </dgm:pt>
    <dgm:pt modelId="{EF37589C-5F61-4E25-A5C6-BE0A8E65F1E4}" type="pres">
      <dgm:prSet presAssocID="{B638F512-60AD-4C5E-BC47-0D1371B06B07}" presName="hierRoot2" presStyleCnt="0">
        <dgm:presLayoutVars>
          <dgm:hierBranch val="init"/>
        </dgm:presLayoutVars>
      </dgm:prSet>
      <dgm:spPr/>
    </dgm:pt>
    <dgm:pt modelId="{D167A196-283F-4840-BFEC-250926A4FB5A}" type="pres">
      <dgm:prSet presAssocID="{B638F512-60AD-4C5E-BC47-0D1371B06B07}" presName="rootComposite" presStyleCnt="0"/>
      <dgm:spPr/>
    </dgm:pt>
    <dgm:pt modelId="{2AFF9649-CB0F-4FE7-9684-F1417064AFA6}" type="pres">
      <dgm:prSet presAssocID="{B638F512-60AD-4C5E-BC47-0D1371B06B07}" presName="rootText" presStyleLbl="node4" presStyleIdx="30" presStyleCnt="36" custScaleX="156566" custScaleY="115364" custLinFactX="70054" custLinFactNeighborX="100000" custLinFactNeighborY="10465">
        <dgm:presLayoutVars>
          <dgm:chPref val="3"/>
        </dgm:presLayoutVars>
      </dgm:prSet>
      <dgm:spPr/>
    </dgm:pt>
    <dgm:pt modelId="{C39FE18C-F0DC-497C-A17F-6821DB31EC16}" type="pres">
      <dgm:prSet presAssocID="{B638F512-60AD-4C5E-BC47-0D1371B06B07}" presName="rootConnector" presStyleLbl="node4" presStyleIdx="30" presStyleCnt="36"/>
      <dgm:spPr/>
    </dgm:pt>
    <dgm:pt modelId="{5CA9AD2A-6867-48B5-BA35-637FC0DD3786}" type="pres">
      <dgm:prSet presAssocID="{B638F512-60AD-4C5E-BC47-0D1371B06B07}" presName="hierChild4" presStyleCnt="0"/>
      <dgm:spPr/>
    </dgm:pt>
    <dgm:pt modelId="{A0AD4728-D07F-4C39-ABFB-74FDA284509A}" type="pres">
      <dgm:prSet presAssocID="{B638F512-60AD-4C5E-BC47-0D1371B06B07}" presName="hierChild5" presStyleCnt="0"/>
      <dgm:spPr/>
    </dgm:pt>
    <dgm:pt modelId="{629248DC-95FC-42E7-A5BD-67834422EF44}" type="pres">
      <dgm:prSet presAssocID="{ECC74BD8-D3EA-41A0-9C72-98309947648A}" presName="Name37" presStyleLbl="parChTrans1D4" presStyleIdx="31" presStyleCnt="36"/>
      <dgm:spPr/>
    </dgm:pt>
    <dgm:pt modelId="{7B9590FD-63C8-4A90-9BBB-E705DD005AB1}" type="pres">
      <dgm:prSet presAssocID="{B9EDECB6-9E65-4728-B980-29D297B0984E}" presName="hierRoot2" presStyleCnt="0">
        <dgm:presLayoutVars>
          <dgm:hierBranch val="init"/>
        </dgm:presLayoutVars>
      </dgm:prSet>
      <dgm:spPr/>
    </dgm:pt>
    <dgm:pt modelId="{FFC8F811-2600-4DF3-96A6-DA37816D0973}" type="pres">
      <dgm:prSet presAssocID="{B9EDECB6-9E65-4728-B980-29D297B0984E}" presName="rootComposite" presStyleCnt="0"/>
      <dgm:spPr/>
    </dgm:pt>
    <dgm:pt modelId="{600F65B2-C645-4D11-8CF4-375E24D28C78}" type="pres">
      <dgm:prSet presAssocID="{B9EDECB6-9E65-4728-B980-29D297B0984E}" presName="rootText" presStyleLbl="node4" presStyleIdx="31" presStyleCnt="36" custScaleX="156566" custScaleY="115364" custLinFactX="70054" custLinFactNeighborX="100000" custLinFactNeighborY="10465">
        <dgm:presLayoutVars>
          <dgm:chPref val="3"/>
        </dgm:presLayoutVars>
      </dgm:prSet>
      <dgm:spPr/>
    </dgm:pt>
    <dgm:pt modelId="{FA3CF88A-FBC8-46AD-BBC0-56D1633D57DC}" type="pres">
      <dgm:prSet presAssocID="{B9EDECB6-9E65-4728-B980-29D297B0984E}" presName="rootConnector" presStyleLbl="node4" presStyleIdx="31" presStyleCnt="36"/>
      <dgm:spPr/>
    </dgm:pt>
    <dgm:pt modelId="{1A78FA86-76B1-48AC-96B9-FAC3202E51DA}" type="pres">
      <dgm:prSet presAssocID="{B9EDECB6-9E65-4728-B980-29D297B0984E}" presName="hierChild4" presStyleCnt="0"/>
      <dgm:spPr/>
    </dgm:pt>
    <dgm:pt modelId="{998C005D-4AB9-4060-BA66-F61F9D6889C4}" type="pres">
      <dgm:prSet presAssocID="{B9EDECB6-9E65-4728-B980-29D297B0984E}" presName="hierChild5" presStyleCnt="0"/>
      <dgm:spPr/>
    </dgm:pt>
    <dgm:pt modelId="{11F9E7A6-7D1B-4DA0-9B84-03DB3FBC9B9E}" type="pres">
      <dgm:prSet presAssocID="{FC691814-B80B-4F92-84B8-6259A4A42993}" presName="Name37" presStyleLbl="parChTrans1D4" presStyleIdx="32" presStyleCnt="36"/>
      <dgm:spPr/>
    </dgm:pt>
    <dgm:pt modelId="{3E488498-8AA9-45BA-9E8A-304D1E2669BB}" type="pres">
      <dgm:prSet presAssocID="{98A3D212-B707-4C3B-9E0F-19E0D2C9DBCC}" presName="hierRoot2" presStyleCnt="0">
        <dgm:presLayoutVars>
          <dgm:hierBranch val="init"/>
        </dgm:presLayoutVars>
      </dgm:prSet>
      <dgm:spPr/>
    </dgm:pt>
    <dgm:pt modelId="{47FE7932-296A-4215-BA6A-F3A1F6523CA7}" type="pres">
      <dgm:prSet presAssocID="{98A3D212-B707-4C3B-9E0F-19E0D2C9DBCC}" presName="rootComposite" presStyleCnt="0"/>
      <dgm:spPr/>
    </dgm:pt>
    <dgm:pt modelId="{90886D88-E911-4CFF-AC94-724330A99DD5}" type="pres">
      <dgm:prSet presAssocID="{98A3D212-B707-4C3B-9E0F-19E0D2C9DBCC}" presName="rootText" presStyleLbl="node4" presStyleIdx="32" presStyleCnt="36" custScaleX="156566" custScaleY="115364" custLinFactX="70054" custLinFactNeighborX="100000" custLinFactNeighborY="10465">
        <dgm:presLayoutVars>
          <dgm:chPref val="3"/>
        </dgm:presLayoutVars>
      </dgm:prSet>
      <dgm:spPr/>
    </dgm:pt>
    <dgm:pt modelId="{78EBA9E8-CCD2-49D2-AFBA-1B21234337D2}" type="pres">
      <dgm:prSet presAssocID="{98A3D212-B707-4C3B-9E0F-19E0D2C9DBCC}" presName="rootConnector" presStyleLbl="node4" presStyleIdx="32" presStyleCnt="36"/>
      <dgm:spPr/>
    </dgm:pt>
    <dgm:pt modelId="{80A663E2-D831-4603-B9D0-D8CE710EB3F0}" type="pres">
      <dgm:prSet presAssocID="{98A3D212-B707-4C3B-9E0F-19E0D2C9DBCC}" presName="hierChild4" presStyleCnt="0"/>
      <dgm:spPr/>
    </dgm:pt>
    <dgm:pt modelId="{6B73D48D-FCA8-45D1-8B2F-E91124F75993}" type="pres">
      <dgm:prSet presAssocID="{98A3D212-B707-4C3B-9E0F-19E0D2C9DBCC}" presName="hierChild5" presStyleCnt="0"/>
      <dgm:spPr/>
    </dgm:pt>
    <dgm:pt modelId="{DB02E344-5582-418E-9AD4-137B4E7E876E}" type="pres">
      <dgm:prSet presAssocID="{C199BC1F-1B6E-4D3B-A374-345F73F2A946}" presName="Name37" presStyleLbl="parChTrans1D4" presStyleIdx="33" presStyleCnt="36"/>
      <dgm:spPr/>
    </dgm:pt>
    <dgm:pt modelId="{620953DC-EE04-4DE9-AAFF-257BC9B2359A}" type="pres">
      <dgm:prSet presAssocID="{7C53FE2C-DBE3-4017-B2D4-8AD64AF13732}" presName="hierRoot2" presStyleCnt="0">
        <dgm:presLayoutVars>
          <dgm:hierBranch val="init"/>
        </dgm:presLayoutVars>
      </dgm:prSet>
      <dgm:spPr/>
    </dgm:pt>
    <dgm:pt modelId="{ABB462AE-EC55-4972-8F0C-B7FE92853224}" type="pres">
      <dgm:prSet presAssocID="{7C53FE2C-DBE3-4017-B2D4-8AD64AF13732}" presName="rootComposite" presStyleCnt="0"/>
      <dgm:spPr/>
    </dgm:pt>
    <dgm:pt modelId="{78B71BB2-B3FE-40C0-806F-7D489534F58D}" type="pres">
      <dgm:prSet presAssocID="{7C53FE2C-DBE3-4017-B2D4-8AD64AF13732}" presName="rootText" presStyleLbl="node4" presStyleIdx="33" presStyleCnt="36" custScaleX="156566" custScaleY="115364" custLinFactX="70054" custLinFactNeighborX="100000" custLinFactNeighborY="10465">
        <dgm:presLayoutVars>
          <dgm:chPref val="3"/>
        </dgm:presLayoutVars>
      </dgm:prSet>
      <dgm:spPr/>
    </dgm:pt>
    <dgm:pt modelId="{1AE8BEEC-060D-48D0-A3F5-BA54904BE91B}" type="pres">
      <dgm:prSet presAssocID="{7C53FE2C-DBE3-4017-B2D4-8AD64AF13732}" presName="rootConnector" presStyleLbl="node4" presStyleIdx="33" presStyleCnt="36"/>
      <dgm:spPr/>
    </dgm:pt>
    <dgm:pt modelId="{70C649C3-2A64-4F2B-A239-4AEB521B96E4}" type="pres">
      <dgm:prSet presAssocID="{7C53FE2C-DBE3-4017-B2D4-8AD64AF13732}" presName="hierChild4" presStyleCnt="0"/>
      <dgm:spPr/>
    </dgm:pt>
    <dgm:pt modelId="{3325E5DB-989A-4B11-8AC2-2E911E2E4A4E}" type="pres">
      <dgm:prSet presAssocID="{7C53FE2C-DBE3-4017-B2D4-8AD64AF13732}" presName="hierChild5" presStyleCnt="0"/>
      <dgm:spPr/>
    </dgm:pt>
    <dgm:pt modelId="{8929CEA6-3645-42AF-85CE-3AC964EA4A6F}" type="pres">
      <dgm:prSet presAssocID="{500AB52A-4AD8-41F9-94AD-69EF33DF9152}" presName="hierChild5" presStyleCnt="0"/>
      <dgm:spPr/>
    </dgm:pt>
    <dgm:pt modelId="{AA6539B5-9618-4237-A623-06BC45A91749}" type="pres">
      <dgm:prSet presAssocID="{E2114B78-49FE-46AC-9656-96B9A4D113AE}" presName="hierChild5" presStyleCnt="0"/>
      <dgm:spPr/>
    </dgm:pt>
    <dgm:pt modelId="{4241ED1E-0297-4F27-B815-56FA175BBBF8}" type="pres">
      <dgm:prSet presAssocID="{C9D6D893-DDC8-4267-9E62-E49673F11625}" presName="Name37" presStyleLbl="parChTrans1D2" presStyleIdx="5" presStyleCnt="6"/>
      <dgm:spPr/>
    </dgm:pt>
    <dgm:pt modelId="{5D9ABEC5-01CB-48FF-9472-930A01A0AAA8}" type="pres">
      <dgm:prSet presAssocID="{A63AA9C5-D66E-4778-81F7-C32A425CD55C}" presName="hierRoot2" presStyleCnt="0">
        <dgm:presLayoutVars>
          <dgm:hierBranch val="init"/>
        </dgm:presLayoutVars>
      </dgm:prSet>
      <dgm:spPr/>
    </dgm:pt>
    <dgm:pt modelId="{D28BB249-6B1B-4FA0-B63D-3E2DFBFE26AC}" type="pres">
      <dgm:prSet presAssocID="{A63AA9C5-D66E-4778-81F7-C32A425CD55C}" presName="rootComposite" presStyleCnt="0"/>
      <dgm:spPr/>
    </dgm:pt>
    <dgm:pt modelId="{A4902B5B-552A-4031-A6C8-917F3FD23156}" type="pres">
      <dgm:prSet presAssocID="{A63AA9C5-D66E-4778-81F7-C32A425CD55C}" presName="rootText" presStyleLbl="node2" presStyleIdx="5" presStyleCnt="6" custScaleX="156566" custScaleY="131845" custLinFactX="100000" custLinFactNeighborX="196629">
        <dgm:presLayoutVars>
          <dgm:chPref val="3"/>
        </dgm:presLayoutVars>
      </dgm:prSet>
      <dgm:spPr/>
    </dgm:pt>
    <dgm:pt modelId="{3B2DCBCE-83CF-4288-A760-D8E3FEAE342F}" type="pres">
      <dgm:prSet presAssocID="{A63AA9C5-D66E-4778-81F7-C32A425CD55C}" presName="rootConnector" presStyleLbl="node2" presStyleIdx="5" presStyleCnt="6"/>
      <dgm:spPr/>
    </dgm:pt>
    <dgm:pt modelId="{ED9E989F-48C6-44C8-B863-B5B3B39F70F7}" type="pres">
      <dgm:prSet presAssocID="{A63AA9C5-D66E-4778-81F7-C32A425CD55C}" presName="hierChild4" presStyleCnt="0"/>
      <dgm:spPr/>
    </dgm:pt>
    <dgm:pt modelId="{4F25AE3C-B47D-47CF-B93F-9A7372C57C37}" type="pres">
      <dgm:prSet presAssocID="{D57BBF87-6E77-41AD-98E6-E3288AC7A12B}" presName="Name37" presStyleLbl="parChTrans1D3" presStyleIdx="5" presStyleCnt="6"/>
      <dgm:spPr/>
    </dgm:pt>
    <dgm:pt modelId="{97D55053-E83A-4D5C-86A9-D2E5CB2E1A4F}" type="pres">
      <dgm:prSet presAssocID="{8508E5BC-7801-48A9-87D4-BF983CC1CF45}" presName="hierRoot2" presStyleCnt="0">
        <dgm:presLayoutVars>
          <dgm:hierBranch val="init"/>
        </dgm:presLayoutVars>
      </dgm:prSet>
      <dgm:spPr/>
    </dgm:pt>
    <dgm:pt modelId="{A6A9EB8E-EE38-431A-B72F-3AB653CABC51}" type="pres">
      <dgm:prSet presAssocID="{8508E5BC-7801-48A9-87D4-BF983CC1CF45}" presName="rootComposite" presStyleCnt="0"/>
      <dgm:spPr/>
    </dgm:pt>
    <dgm:pt modelId="{A12336B6-CC79-47DF-A3DE-80745802B316}" type="pres">
      <dgm:prSet presAssocID="{8508E5BC-7801-48A9-87D4-BF983CC1CF45}" presName="rootText" presStyleLbl="node3" presStyleIdx="5" presStyleCnt="6" custScaleX="156566" custScaleY="131845" custLinFactX="100000" custLinFactNeighborX="166520">
        <dgm:presLayoutVars>
          <dgm:chPref val="3"/>
        </dgm:presLayoutVars>
      </dgm:prSet>
      <dgm:spPr/>
    </dgm:pt>
    <dgm:pt modelId="{B49FB217-E340-400A-9A45-7D4A91A4E8FD}" type="pres">
      <dgm:prSet presAssocID="{8508E5BC-7801-48A9-87D4-BF983CC1CF45}" presName="rootConnector" presStyleLbl="node3" presStyleIdx="5" presStyleCnt="6"/>
      <dgm:spPr/>
    </dgm:pt>
    <dgm:pt modelId="{0FA4DF0C-7D5A-487B-A7F4-9822027B2A56}" type="pres">
      <dgm:prSet presAssocID="{8508E5BC-7801-48A9-87D4-BF983CC1CF45}" presName="hierChild4" presStyleCnt="0"/>
      <dgm:spPr/>
    </dgm:pt>
    <dgm:pt modelId="{E6B33BAD-47AD-4183-9C86-EE36D8EB0299}" type="pres">
      <dgm:prSet presAssocID="{086A543D-3727-4B09-887B-63C6F0962338}" presName="Name37" presStyleLbl="parChTrans1D4" presStyleIdx="34" presStyleCnt="36"/>
      <dgm:spPr/>
    </dgm:pt>
    <dgm:pt modelId="{CFCBA555-D1E5-4F9E-B445-BFA90E48DA15}" type="pres">
      <dgm:prSet presAssocID="{C02FC2D8-F679-4CC2-999F-9C7C41C8AD17}" presName="hierRoot2" presStyleCnt="0">
        <dgm:presLayoutVars>
          <dgm:hierBranch val="init"/>
        </dgm:presLayoutVars>
      </dgm:prSet>
      <dgm:spPr/>
    </dgm:pt>
    <dgm:pt modelId="{A93F05DF-A25D-47C0-B15B-4146B9B69096}" type="pres">
      <dgm:prSet presAssocID="{C02FC2D8-F679-4CC2-999F-9C7C41C8AD17}" presName="rootComposite" presStyleCnt="0"/>
      <dgm:spPr/>
    </dgm:pt>
    <dgm:pt modelId="{1AC7E683-AE06-421A-B88E-872069B8CC92}" type="pres">
      <dgm:prSet presAssocID="{C02FC2D8-F679-4CC2-999F-9C7C41C8AD17}" presName="rootText" presStyleLbl="node4" presStyleIdx="34" presStyleCnt="36" custScaleX="156566" custScaleY="131845" custLinFactX="100000" custLinFactNeighborX="166520">
        <dgm:presLayoutVars>
          <dgm:chPref val="3"/>
        </dgm:presLayoutVars>
      </dgm:prSet>
      <dgm:spPr/>
    </dgm:pt>
    <dgm:pt modelId="{B6999835-5C5E-4A4C-B70F-59E1FEA7B979}" type="pres">
      <dgm:prSet presAssocID="{C02FC2D8-F679-4CC2-999F-9C7C41C8AD17}" presName="rootConnector" presStyleLbl="node4" presStyleIdx="34" presStyleCnt="36"/>
      <dgm:spPr/>
    </dgm:pt>
    <dgm:pt modelId="{35860949-8714-40B1-AC33-F93064CF6E59}" type="pres">
      <dgm:prSet presAssocID="{C02FC2D8-F679-4CC2-999F-9C7C41C8AD17}" presName="hierChild4" presStyleCnt="0"/>
      <dgm:spPr/>
    </dgm:pt>
    <dgm:pt modelId="{45D07560-A8FD-454A-9E58-DCC827A2C665}" type="pres">
      <dgm:prSet presAssocID="{C02FC2D8-F679-4CC2-999F-9C7C41C8AD17}" presName="hierChild5" presStyleCnt="0"/>
      <dgm:spPr/>
    </dgm:pt>
    <dgm:pt modelId="{90085EC9-DA83-44B8-B9F8-3BD20E0FC545}" type="pres">
      <dgm:prSet presAssocID="{575C888D-4BF6-4343-9F1F-0A79A422F2D9}" presName="Name37" presStyleLbl="parChTrans1D4" presStyleIdx="35" presStyleCnt="36"/>
      <dgm:spPr/>
    </dgm:pt>
    <dgm:pt modelId="{E651E9F3-0896-494C-B3D9-C44A07729C86}" type="pres">
      <dgm:prSet presAssocID="{52913438-E068-4E4B-87A6-25C0D39B7B10}" presName="hierRoot2" presStyleCnt="0">
        <dgm:presLayoutVars>
          <dgm:hierBranch val="init"/>
        </dgm:presLayoutVars>
      </dgm:prSet>
      <dgm:spPr/>
    </dgm:pt>
    <dgm:pt modelId="{950038D8-5C39-4FD8-90FB-7FDAC0AD5BD5}" type="pres">
      <dgm:prSet presAssocID="{52913438-E068-4E4B-87A6-25C0D39B7B10}" presName="rootComposite" presStyleCnt="0"/>
      <dgm:spPr/>
    </dgm:pt>
    <dgm:pt modelId="{D9FA5CCE-3109-4232-B3B7-9195C1F2C395}" type="pres">
      <dgm:prSet presAssocID="{52913438-E068-4E4B-87A6-25C0D39B7B10}" presName="rootText" presStyleLbl="node4" presStyleIdx="35" presStyleCnt="36" custScaleX="156566" custScaleY="131845" custLinFactX="100000" custLinFactNeighborX="166520">
        <dgm:presLayoutVars>
          <dgm:chPref val="3"/>
        </dgm:presLayoutVars>
      </dgm:prSet>
      <dgm:spPr/>
    </dgm:pt>
    <dgm:pt modelId="{60720475-5DA6-4A80-8230-618E84D42F1D}" type="pres">
      <dgm:prSet presAssocID="{52913438-E068-4E4B-87A6-25C0D39B7B10}" presName="rootConnector" presStyleLbl="node4" presStyleIdx="35" presStyleCnt="36"/>
      <dgm:spPr/>
    </dgm:pt>
    <dgm:pt modelId="{5C52B2C6-F481-4A4A-AEE9-A7CA1556A94B}" type="pres">
      <dgm:prSet presAssocID="{52913438-E068-4E4B-87A6-25C0D39B7B10}" presName="hierChild4" presStyleCnt="0"/>
      <dgm:spPr/>
    </dgm:pt>
    <dgm:pt modelId="{BD1106B2-77FA-461B-94C6-23A39EA75895}" type="pres">
      <dgm:prSet presAssocID="{52913438-E068-4E4B-87A6-25C0D39B7B10}" presName="hierChild5" presStyleCnt="0"/>
      <dgm:spPr/>
    </dgm:pt>
    <dgm:pt modelId="{42A1984E-B40C-4602-B6E8-31CE5273BFEF}" type="pres">
      <dgm:prSet presAssocID="{8508E5BC-7801-48A9-87D4-BF983CC1CF45}" presName="hierChild5" presStyleCnt="0"/>
      <dgm:spPr/>
    </dgm:pt>
    <dgm:pt modelId="{C11CEC54-A886-4489-ABD4-198D06EE49FC}" type="pres">
      <dgm:prSet presAssocID="{A63AA9C5-D66E-4778-81F7-C32A425CD55C}" presName="hierChild5" presStyleCnt="0"/>
      <dgm:spPr/>
    </dgm:pt>
    <dgm:pt modelId="{8F30DD73-7D91-44A0-80A8-CA83825C9C65}" type="pres">
      <dgm:prSet presAssocID="{58CD5181-999B-4269-B9C1-10339AA0FC9E}" presName="hierChild3" presStyleCnt="0"/>
      <dgm:spPr/>
    </dgm:pt>
  </dgm:ptLst>
  <dgm:cxnLst>
    <dgm:cxn modelId="{CF68C601-A294-404C-BF72-19A961B35DFD}" srcId="{500AB52A-4AD8-41F9-94AD-69EF33DF9152}" destId="{B9EDECB6-9E65-4728-B980-29D297B0984E}" srcOrd="5" destOrd="0" parTransId="{ECC74BD8-D3EA-41A0-9C72-98309947648A}" sibTransId="{85A66B3B-1A53-4AFB-9896-8575EDD33A88}"/>
    <dgm:cxn modelId="{3CA3A503-4860-431B-BC92-76EB5674A135}" srcId="{641F47AD-53D1-4FF5-8E91-630EC1999C4E}" destId="{ADB31AE4-A459-4A5D-8C4C-F305CA83EFB7}" srcOrd="0" destOrd="0" parTransId="{6755914C-A088-418E-AD1E-CC66CE74C681}" sibTransId="{3F75411E-BD7A-499E-BFAE-30692D76F897}"/>
    <dgm:cxn modelId="{FBAFFB07-B406-4223-BBBD-0831108029AE}" srcId="{58CD5181-999B-4269-B9C1-10339AA0FC9E}" destId="{7B5D865B-020B-4D4A-893D-905A5E8CC26F}" srcOrd="1" destOrd="0" parTransId="{563EC581-1193-4118-B1B7-CF8DFCD4C7E0}" sibTransId="{C22AB470-7A7F-47B8-8032-BA31E0DAA9DA}"/>
    <dgm:cxn modelId="{172E0E09-0956-422E-8FF7-B5912796D194}" type="presOf" srcId="{DF812AF1-5567-4A38-B9F8-B5D12BC0ADE2}" destId="{66DA7E17-C249-4BD7-9E8E-C5D1CE02BCD6}" srcOrd="0" destOrd="0" presId="urn:microsoft.com/office/officeart/2005/8/layout/orgChart1"/>
    <dgm:cxn modelId="{8501220B-FEEE-4F20-8E35-0EBA9F3DEFB9}" type="presOf" srcId="{B633F679-61ED-4849-B597-7EB00733AE7C}" destId="{6B8568B4-B7DF-4416-A7B5-CAEF13F5A7DE}" srcOrd="1" destOrd="0" presId="urn:microsoft.com/office/officeart/2005/8/layout/orgChart1"/>
    <dgm:cxn modelId="{6337880B-EC26-4CC5-91BC-34ADCB19D328}" type="presOf" srcId="{37E89136-B593-4826-9B3A-44E7C1D46649}" destId="{6D523E4D-DE6B-41FB-A1D1-E2097A408059}" srcOrd="0" destOrd="0" presId="urn:microsoft.com/office/officeart/2005/8/layout/orgChart1"/>
    <dgm:cxn modelId="{9EF9A30B-547E-4C94-945A-5981A15BA7E3}" srcId="{6181E85A-89BD-45A6-BC6C-DBEBFF2AE38C}" destId="{35EF4BB3-4BF1-4442-8370-8FC52E0A484B}" srcOrd="3" destOrd="0" parTransId="{90245588-7249-4D9C-B4DB-DA9DEF8140CD}" sibTransId="{482304BD-8295-4B4F-8554-F2506E85B77B}"/>
    <dgm:cxn modelId="{B713090C-265B-4808-BACF-7D8CE8961C1C}" type="presOf" srcId="{E2114B78-49FE-46AC-9656-96B9A4D113AE}" destId="{B6A6E047-6473-4E14-8A01-468843AF778A}" srcOrd="0" destOrd="0" presId="urn:microsoft.com/office/officeart/2005/8/layout/orgChart1"/>
    <dgm:cxn modelId="{A83C080F-62B3-45B2-9B76-FE1F6CD584F4}" srcId="{D1DE4228-69CB-4AD4-9AAB-00B84F865448}" destId="{6262514F-E5BB-4978-A78D-F27AB9ADDD3E}" srcOrd="0" destOrd="0" parTransId="{B98763FD-1334-4276-8ED9-7B150125F9C3}" sibTransId="{6AEE7900-E968-4290-A4B1-571EABC5A52F}"/>
    <dgm:cxn modelId="{B020720F-B6BF-4E2F-BEA4-74471A753E4B}" type="presOf" srcId="{641F47AD-53D1-4FF5-8E91-630EC1999C4E}" destId="{B0EF23E4-B0A9-4EA3-BF7C-649F1E9C3ECC}" srcOrd="1" destOrd="0" presId="urn:microsoft.com/office/officeart/2005/8/layout/orgChart1"/>
    <dgm:cxn modelId="{E7A90D12-9156-475D-9D59-DC780AAFCD8C}" srcId="{C2BBD2A6-1B67-4AE6-BB83-E9D5A4186ACE}" destId="{CD96F004-0A84-44B2-BC39-01D31C2500A4}" srcOrd="0" destOrd="0" parTransId="{691D50D5-DEB5-4882-A3AC-FDFE795E3F00}" sibTransId="{3AABEF7F-ADA5-442B-8423-88913E82A8A7}"/>
    <dgm:cxn modelId="{F5CD4C12-EA03-4C92-988A-7DCE8089885F}" type="presOf" srcId="{C1BC9AB9-A994-4CA6-99EF-AF7E4E1E9C1D}" destId="{A524C6B4-4769-43DF-9BA3-14971A8F1273}" srcOrd="0" destOrd="0" presId="urn:microsoft.com/office/officeart/2005/8/layout/orgChart1"/>
    <dgm:cxn modelId="{6166D814-6318-4EF8-A87F-D68CA89E49AF}" type="presOf" srcId="{2A620D40-DB80-41A4-8D48-ADCF4BA7B101}" destId="{1843FC5F-BA58-42A7-9488-B2E5D2E43C7E}" srcOrd="0" destOrd="0" presId="urn:microsoft.com/office/officeart/2005/8/layout/orgChart1"/>
    <dgm:cxn modelId="{4E104C15-86A9-4739-8599-A4EA56162A7B}" srcId="{6181E85A-89BD-45A6-BC6C-DBEBFF2AE38C}" destId="{37E6868E-EAE1-48D4-91DC-43992EC542BE}" srcOrd="0" destOrd="0" parTransId="{D925CEFD-F4A1-4924-811F-5F6413846D1D}" sibTransId="{E211D1E2-AF26-44C0-8DB4-1222A18C2E03}"/>
    <dgm:cxn modelId="{EF707916-9675-4354-8AB1-8C0F6EF3E062}" srcId="{CD96F004-0A84-44B2-BC39-01D31C2500A4}" destId="{35B716CA-A610-403C-A37A-D88284150CCB}" srcOrd="2" destOrd="0" parTransId="{0A865A14-E9B5-4EB4-8DEB-8786D7E4C77D}" sibTransId="{4478ADC0-FFC7-4452-9A2F-A18ADBC3EF11}"/>
    <dgm:cxn modelId="{FD017C18-6C19-4989-82E5-40E38D3DE82D}" type="presOf" srcId="{0A1A6F9C-3FED-45F0-B470-BD1C72F2C684}" destId="{5510CA2F-C248-4354-B64D-0CE4E3483109}" srcOrd="0" destOrd="0" presId="urn:microsoft.com/office/officeart/2005/8/layout/orgChart1"/>
    <dgm:cxn modelId="{B17A461B-692D-4A10-96B1-49AC852CE00D}" type="presOf" srcId="{A862B54E-71AC-47AE-85D0-B0BACE0F51BB}" destId="{416FE4FB-BC56-4197-B0D6-FA9631EFEEA3}" srcOrd="0" destOrd="0" presId="urn:microsoft.com/office/officeart/2005/8/layout/orgChart1"/>
    <dgm:cxn modelId="{304A091F-A83F-4780-8D88-B00DFFABC081}" type="presOf" srcId="{2F73085D-D370-41C1-AEFA-3795D42F3974}" destId="{621FE543-4EDB-4001-9BE0-D38A6496638A}" srcOrd="0" destOrd="0" presId="urn:microsoft.com/office/officeart/2005/8/layout/orgChart1"/>
    <dgm:cxn modelId="{3A346023-2E71-4A3D-824E-636D012C9966}" type="presOf" srcId="{8A47479F-B7C2-4BEF-8F42-453C60F4F26C}" destId="{089BBD56-BC91-4EB9-91BC-FC76E1E7A315}" srcOrd="1" destOrd="0" presId="urn:microsoft.com/office/officeart/2005/8/layout/orgChart1"/>
    <dgm:cxn modelId="{3F760824-34A2-490B-92A8-09789F67768D}" srcId="{500AB52A-4AD8-41F9-94AD-69EF33DF9152}" destId="{4BEF7E56-A2E2-4499-AF65-62A765EDC06B}" srcOrd="2" destOrd="0" parTransId="{B5A5F132-D0D0-4FE6-8341-2C46E21130D2}" sibTransId="{CEAB6050-6B9E-40A5-B6F5-48B67999C24E}"/>
    <dgm:cxn modelId="{1A57E024-6334-41EF-A15D-58755DC9987E}" srcId="{CD96F004-0A84-44B2-BC39-01D31C2500A4}" destId="{2A620D40-DB80-41A4-8D48-ADCF4BA7B101}" srcOrd="7" destOrd="0" parTransId="{AAC6316F-8EE9-47CD-9421-5C9757B45293}" sibTransId="{CAD4B63B-6D6C-4170-908A-FCFB2E7384E4}"/>
    <dgm:cxn modelId="{7CF79D2A-ACBD-430F-884E-20B1A5723F7E}" type="presOf" srcId="{4BEF7E56-A2E2-4499-AF65-62A765EDC06B}" destId="{E6041F82-5C8C-441C-A2C4-7343F609AE68}" srcOrd="0" destOrd="0" presId="urn:microsoft.com/office/officeart/2005/8/layout/orgChart1"/>
    <dgm:cxn modelId="{61CAAD2B-2D9B-42C0-8457-1D882431DE7E}" type="presOf" srcId="{52913438-E068-4E4B-87A6-25C0D39B7B10}" destId="{D9FA5CCE-3109-4232-B3B7-9195C1F2C395}" srcOrd="0" destOrd="0" presId="urn:microsoft.com/office/officeart/2005/8/layout/orgChart1"/>
    <dgm:cxn modelId="{D0D5762C-3CAA-40A7-9DF8-6AEAB30C910E}" type="presOf" srcId="{7C53FE2C-DBE3-4017-B2D4-8AD64AF13732}" destId="{1AE8BEEC-060D-48D0-A3F5-BA54904BE91B}" srcOrd="1" destOrd="0" presId="urn:microsoft.com/office/officeart/2005/8/layout/orgChart1"/>
    <dgm:cxn modelId="{F9A8DF2C-0EDC-472B-9B25-A397F7C74A3D}" type="presOf" srcId="{317FDC0E-5D76-4CB3-87D6-0698A891A278}" destId="{C1A36874-48D1-4AF5-B8DE-91774F246064}" srcOrd="0" destOrd="0" presId="urn:microsoft.com/office/officeart/2005/8/layout/orgChart1"/>
    <dgm:cxn modelId="{AE0ED52D-1519-48BF-AD0D-A4877D8500CE}" type="presOf" srcId="{B633F679-61ED-4849-B597-7EB00733AE7C}" destId="{20E6C2C0-AD00-4768-BB9B-19DA2466F59D}" srcOrd="0" destOrd="0" presId="urn:microsoft.com/office/officeart/2005/8/layout/orgChart1"/>
    <dgm:cxn modelId="{E00FF22D-49FD-4171-BF05-15C8634C5FA5}" type="presOf" srcId="{C199BC1F-1B6E-4D3B-A374-345F73F2A946}" destId="{DB02E344-5582-418E-9AD4-137B4E7E876E}" srcOrd="0" destOrd="0" presId="urn:microsoft.com/office/officeart/2005/8/layout/orgChart1"/>
    <dgm:cxn modelId="{9458232F-D2B9-46DC-97F3-A88D4163B2B6}" type="presOf" srcId="{500AB52A-4AD8-41F9-94AD-69EF33DF9152}" destId="{F86B371E-E1E3-42FB-A6DC-EC4D6D229B8E}" srcOrd="1" destOrd="0" presId="urn:microsoft.com/office/officeart/2005/8/layout/orgChart1"/>
    <dgm:cxn modelId="{EC87952F-5F36-4F33-AB87-F1FB3751BB49}" type="presOf" srcId="{A68CB149-6C39-49F2-BD14-123C3FB82757}" destId="{65421B2F-D397-4338-9035-E1147602D426}" srcOrd="1" destOrd="0" presId="urn:microsoft.com/office/officeart/2005/8/layout/orgChart1"/>
    <dgm:cxn modelId="{87B39E2F-D144-44DF-9C1E-C60F3F79EADA}" srcId="{58CD5181-999B-4269-B9C1-10339AA0FC9E}" destId="{C2BBD2A6-1B67-4AE6-BB83-E9D5A4186ACE}" srcOrd="2" destOrd="0" parTransId="{D56A6280-ECD4-4904-A104-D064A1978016}" sibTransId="{3154BD0E-7932-4BDB-BB8A-B10685C8E37C}"/>
    <dgm:cxn modelId="{99FFE333-1FAB-4825-A067-F2C158AC103C}" type="presOf" srcId="{B9EDECB6-9E65-4728-B980-29D297B0984E}" destId="{FA3CF88A-FBC8-46AD-BBC0-56D1633D57DC}" srcOrd="1" destOrd="0" presId="urn:microsoft.com/office/officeart/2005/8/layout/orgChart1"/>
    <dgm:cxn modelId="{0C1B9837-0BD1-44ED-BCD9-9F545C4CF213}" type="presOf" srcId="{500AB52A-4AD8-41F9-94AD-69EF33DF9152}" destId="{CF321D1C-7EC0-42F2-94A0-EB58844D97CB}" srcOrd="0" destOrd="0" presId="urn:microsoft.com/office/officeart/2005/8/layout/orgChart1"/>
    <dgm:cxn modelId="{A422BE37-C1C7-4420-AE42-2D152B61643F}" srcId="{58CD5181-999B-4269-B9C1-10339AA0FC9E}" destId="{D1DE4228-69CB-4AD4-9AAB-00B84F865448}" srcOrd="3" destOrd="0" parTransId="{9B461A8F-B138-4EC7-9462-2827F63E69D3}" sibTransId="{0EDB0EC5-F96D-42A8-889B-C297055C9008}"/>
    <dgm:cxn modelId="{6F21EA37-1BA5-46DF-816C-C0F69942EFEC}" type="presOf" srcId="{A63AA9C5-D66E-4778-81F7-C32A425CD55C}" destId="{A4902B5B-552A-4031-A6C8-917F3FD23156}" srcOrd="0" destOrd="0" presId="urn:microsoft.com/office/officeart/2005/8/layout/orgChart1"/>
    <dgm:cxn modelId="{C35E743D-D240-4053-8584-F7350B5EB5C9}" type="presOf" srcId="{8508E5BC-7801-48A9-87D4-BF983CC1CF45}" destId="{A12336B6-CC79-47DF-A3DE-80745802B316}" srcOrd="0" destOrd="0" presId="urn:microsoft.com/office/officeart/2005/8/layout/orgChart1"/>
    <dgm:cxn modelId="{B2886A40-37B1-4B95-9537-D0089B1E035C}" type="presOf" srcId="{086A543D-3727-4B09-887B-63C6F0962338}" destId="{E6B33BAD-47AD-4183-9C86-EE36D8EB0299}" srcOrd="0" destOrd="0" presId="urn:microsoft.com/office/officeart/2005/8/layout/orgChart1"/>
    <dgm:cxn modelId="{BCA3145D-554D-4041-BC6A-D323494DB608}" type="presOf" srcId="{37E6868E-EAE1-48D4-91DC-43992EC542BE}" destId="{521AC4A1-7E77-4166-85CC-177903059B9C}" srcOrd="0" destOrd="0" presId="urn:microsoft.com/office/officeart/2005/8/layout/orgChart1"/>
    <dgm:cxn modelId="{0A4A005F-92AE-45F6-A4FA-FDC766E26947}" type="presOf" srcId="{37E6868E-EAE1-48D4-91DC-43992EC542BE}" destId="{0F34A69C-4E88-4D8D-8ADD-4EB5401E6094}" srcOrd="1" destOrd="0" presId="urn:microsoft.com/office/officeart/2005/8/layout/orgChart1"/>
    <dgm:cxn modelId="{C69CE841-A7AC-4370-8FDE-F978F4FE8932}" type="presOf" srcId="{D57BBF87-6E77-41AD-98E6-E3288AC7A12B}" destId="{4F25AE3C-B47D-47CF-B93F-9A7372C57C37}" srcOrd="0" destOrd="0" presId="urn:microsoft.com/office/officeart/2005/8/layout/orgChart1"/>
    <dgm:cxn modelId="{86291942-F09F-4E7C-A1BB-1163B236A26A}" srcId="{6262514F-E5BB-4978-A78D-F27AB9ADDD3E}" destId="{F1CD7C45-67C8-4CE8-AB05-6AE9F04EBFB9}" srcOrd="0" destOrd="0" parTransId="{B8961B0B-3A5B-4582-9F41-675635AE231F}" sibTransId="{28A49691-0E59-4E2A-BBF1-979E09E5E62F}"/>
    <dgm:cxn modelId="{AA3CD363-A31D-4648-9B80-198932DFF2AB}" srcId="{CD96F004-0A84-44B2-BC39-01D31C2500A4}" destId="{37E89136-B593-4826-9B3A-44E7C1D46649}" srcOrd="6" destOrd="0" parTransId="{4CB028B6-9937-4032-86EC-67385983D8BD}" sibTransId="{F63880E8-4B05-43F6-851A-C20A154B85CE}"/>
    <dgm:cxn modelId="{82D7EB63-B583-4AE0-8339-520017195D5B}" type="presOf" srcId="{1083C7F5-AFBC-48E7-85F8-7DEBA2FE7F53}" destId="{22865E0F-48C9-4B82-A2A5-297B595143AB}" srcOrd="0" destOrd="0" presId="urn:microsoft.com/office/officeart/2005/8/layout/orgChart1"/>
    <dgm:cxn modelId="{C6E41444-AB4E-4C37-B85D-B8793C142FB1}" srcId="{500AB52A-4AD8-41F9-94AD-69EF33DF9152}" destId="{B633F679-61ED-4849-B597-7EB00733AE7C}" srcOrd="3" destOrd="0" parTransId="{12035845-A0C0-41A4-A1F2-6D24ADB64C2E}" sibTransId="{74C0D237-5945-47AD-ACEA-0E1D0E66F49C}"/>
    <dgm:cxn modelId="{237B3464-EB16-44E7-8669-EFB01E17881A}" type="presOf" srcId="{B98763FD-1334-4276-8ED9-7B150125F9C3}" destId="{40CB6EFF-DED1-499D-BC04-8509118CDB92}" srcOrd="0" destOrd="0" presId="urn:microsoft.com/office/officeart/2005/8/layout/orgChart1"/>
    <dgm:cxn modelId="{A7114C44-3C63-4D28-B911-8BED309A62FA}" type="presOf" srcId="{6755914C-A088-418E-AD1E-CC66CE74C681}" destId="{1CFB2522-DD9B-474A-8A81-813B7B5E9D7A}" srcOrd="0" destOrd="0" presId="urn:microsoft.com/office/officeart/2005/8/layout/orgChart1"/>
    <dgm:cxn modelId="{F1BD9344-5D55-474E-891E-B73075637563}" type="presOf" srcId="{ABF3A726-2D2A-46EE-B41D-8D0CA20633A4}" destId="{741C7CD2-3B3D-4B2D-AED8-3B13E2B05670}" srcOrd="0" destOrd="0" presId="urn:microsoft.com/office/officeart/2005/8/layout/orgChart1"/>
    <dgm:cxn modelId="{42ABB864-4690-4951-A132-B215540E3A47}" type="presOf" srcId="{B5A5F132-D0D0-4FE6-8341-2C46E21130D2}" destId="{589BD7CA-52BF-4ABA-83D5-0D0169D012AC}" srcOrd="0" destOrd="0" presId="urn:microsoft.com/office/officeart/2005/8/layout/orgChart1"/>
    <dgm:cxn modelId="{BAA6C864-4E86-4026-9F4D-9642F73FEBCB}" type="presOf" srcId="{37AD2046-0D43-49C7-B3A2-6C4F9621F17C}" destId="{13B12EDC-29E0-4DED-A97C-F0AEBBE7387E}" srcOrd="1" destOrd="0" presId="urn:microsoft.com/office/officeart/2005/8/layout/orgChart1"/>
    <dgm:cxn modelId="{61DA0465-EAC8-400D-9F5F-BFB1DF3D22BD}" srcId="{E2114B78-49FE-46AC-9656-96B9A4D113AE}" destId="{500AB52A-4AD8-41F9-94AD-69EF33DF9152}" srcOrd="0" destOrd="0" parTransId="{1C6D73C5-448B-4740-864A-C3CE68747647}" sibTransId="{EFDB47FA-F810-45A2-A206-660BC64BAF05}"/>
    <dgm:cxn modelId="{1BFD4E46-268A-4478-949E-0C5EDD8C6F0D}" srcId="{58CD5181-999B-4269-B9C1-10339AA0FC9E}" destId="{E2114B78-49FE-46AC-9656-96B9A4D113AE}" srcOrd="4" destOrd="0" parTransId="{A862B54E-71AC-47AE-85D0-B0BACE0F51BB}" sibTransId="{52FC07FA-CEA8-4B20-863A-A93C419E4DCB}"/>
    <dgm:cxn modelId="{2BB45A66-D1CA-4EEC-B01F-35207354B3B4}" type="presOf" srcId="{705A1B06-6441-4084-A651-E0B4B320D1CB}" destId="{065D084F-6347-45C1-B16D-676EAFB3E2EF}" srcOrd="1" destOrd="0" presId="urn:microsoft.com/office/officeart/2005/8/layout/orgChart1"/>
    <dgm:cxn modelId="{BDCB7747-0B76-4038-BA60-CBAE3DE460FD}" type="presOf" srcId="{271EBB72-F9D3-4660-B874-0F7ACBB218DF}" destId="{B822984F-9E79-4640-8B66-0D62F8BAF4F8}" srcOrd="0" destOrd="0" presId="urn:microsoft.com/office/officeart/2005/8/layout/orgChart1"/>
    <dgm:cxn modelId="{3D47AA67-19A2-48CA-9003-EAADCE4CDA9C}" type="presOf" srcId="{43A3AF06-5443-41B2-BEEC-252E8733B659}" destId="{C5C43EA7-0038-4840-A233-CCF4932BC990}" srcOrd="0" destOrd="0" presId="urn:microsoft.com/office/officeart/2005/8/layout/orgChart1"/>
    <dgm:cxn modelId="{00EAAC68-4842-40D3-B396-D8978DA804BC}" type="presOf" srcId="{0A1A6F9C-3FED-45F0-B470-BD1C72F2C684}" destId="{A7186BCC-7A12-4392-9514-A21B65FFA157}" srcOrd="1" destOrd="0" presId="urn:microsoft.com/office/officeart/2005/8/layout/orgChart1"/>
    <dgm:cxn modelId="{1E795E69-2328-4F10-A1DF-550782BF775F}" type="presOf" srcId="{357E66CF-D98E-4208-AFF5-3403E10FB702}" destId="{402F26AD-7561-42FF-A57C-480641916E36}" srcOrd="0" destOrd="0" presId="urn:microsoft.com/office/officeart/2005/8/layout/orgChart1"/>
    <dgm:cxn modelId="{FEB12E4A-9CDA-4C2A-AA10-A232FC08DAF0}" type="presOf" srcId="{35B716CA-A610-403C-A37A-D88284150CCB}" destId="{3447ECF4-9398-4C27-966B-BA076225292C}" srcOrd="1" destOrd="0" presId="urn:microsoft.com/office/officeart/2005/8/layout/orgChart1"/>
    <dgm:cxn modelId="{92C1AE4A-FACD-42C9-9600-F2F554C05B4A}" type="presOf" srcId="{8508E5BC-7801-48A9-87D4-BF983CC1CF45}" destId="{B49FB217-E340-400A-9A45-7D4A91A4E8FD}" srcOrd="1" destOrd="0" presId="urn:microsoft.com/office/officeart/2005/8/layout/orgChart1"/>
    <dgm:cxn modelId="{E7BC6C6B-E600-42C2-9D66-3AFE665A3272}" type="presOf" srcId="{A41D3C6D-A744-4977-8165-9574FA5CC786}" destId="{6489978E-A6B2-4BAA-880C-76729E84DA47}" srcOrd="0" destOrd="0" presId="urn:microsoft.com/office/officeart/2005/8/layout/orgChart1"/>
    <dgm:cxn modelId="{A581BA6B-41BA-40A2-835E-C0932BC92610}" type="presOf" srcId="{69CFF8A3-A436-418E-A39D-09DCD2CBF10A}" destId="{8D6F3BF2-0FBE-4A1B-81AC-4DD6361BFFC2}" srcOrd="1" destOrd="0" presId="urn:microsoft.com/office/officeart/2005/8/layout/orgChart1"/>
    <dgm:cxn modelId="{9A4D0F4C-E9A5-4304-A99D-78AEBB673D6E}" type="presOf" srcId="{8A47479F-B7C2-4BEF-8F42-453C60F4F26C}" destId="{1A802211-6206-4B0B-9C4F-2A68205E65FC}" srcOrd="0" destOrd="0" presId="urn:microsoft.com/office/officeart/2005/8/layout/orgChart1"/>
    <dgm:cxn modelId="{2162C46C-01CE-4E91-A284-B788814B944C}" type="presOf" srcId="{D9CEC37A-7DB3-404E-B69F-00C85A301963}" destId="{975E5E5A-5FDC-47DE-9681-888B9216FD5E}" srcOrd="0" destOrd="0" presId="urn:microsoft.com/office/officeart/2005/8/layout/orgChart1"/>
    <dgm:cxn modelId="{59BD0B4D-3DA6-4E0D-8CB6-40729948BDDF}" srcId="{6262514F-E5BB-4978-A78D-F27AB9ADDD3E}" destId="{4CBF5F2C-30AA-48F8-9B1D-56EC80FF24E8}" srcOrd="5" destOrd="0" parTransId="{323C4015-86E7-4A79-9DD6-66EF5E6E40CD}" sibTransId="{DE705DA3-C41E-4355-B9B5-CB97DE66C337}"/>
    <dgm:cxn modelId="{891BC64D-B36E-4DF6-A2D7-C3CE1C27897B}" type="presOf" srcId="{1A1E79F0-CDFE-4811-A917-D078FEB318F8}" destId="{E545B8AC-7240-41BC-88C0-8966B96DCED2}" srcOrd="1" destOrd="0" presId="urn:microsoft.com/office/officeart/2005/8/layout/orgChart1"/>
    <dgm:cxn modelId="{DD094B4E-4073-434C-9146-0118757CE504}" type="presOf" srcId="{B638F512-60AD-4C5E-BC47-0D1371B06B07}" destId="{2AFF9649-CB0F-4FE7-9684-F1417064AFA6}" srcOrd="0" destOrd="0" presId="urn:microsoft.com/office/officeart/2005/8/layout/orgChart1"/>
    <dgm:cxn modelId="{A326E34E-6DF6-4BD7-901E-9135F100342F}" type="presOf" srcId="{C2BBD2A6-1B67-4AE6-BB83-E9D5A4186ACE}" destId="{55EB655D-C970-4EE1-AB9D-E520736F9472}" srcOrd="1" destOrd="0" presId="urn:microsoft.com/office/officeart/2005/8/layout/orgChart1"/>
    <dgm:cxn modelId="{788A414F-BA25-448E-B9ED-4D1358726BCE}" type="presOf" srcId="{B658A455-21EC-4877-987F-067377AEFEE8}" destId="{8A632F02-D22F-4091-A9BF-5B2F065C3C39}" srcOrd="0" destOrd="0" presId="urn:microsoft.com/office/officeart/2005/8/layout/orgChart1"/>
    <dgm:cxn modelId="{B3986C50-94A5-4C6C-8C16-F24F4FEEEE55}" type="presOf" srcId="{D1DE4228-69CB-4AD4-9AAB-00B84F865448}" destId="{D66D6F3B-FB45-4939-AA47-17DA46B1FE9B}" srcOrd="1" destOrd="0" presId="urn:microsoft.com/office/officeart/2005/8/layout/orgChart1"/>
    <dgm:cxn modelId="{06BA4C70-CC84-451F-9CE2-BC32979F5A1C}" type="presOf" srcId="{BC7251A4-8FA1-4E0E-8F5F-5717CE05CA5F}" destId="{201E5547-6D5A-4DA6-B7E1-091D1E4A803E}" srcOrd="0" destOrd="0" presId="urn:microsoft.com/office/officeart/2005/8/layout/orgChart1"/>
    <dgm:cxn modelId="{C1785870-2FA1-4A28-9B56-CEB66295678B}" type="presOf" srcId="{D2B57034-EF4F-4163-B9AD-50452C37B61A}" destId="{428CB4EC-1C90-4DD0-8BF1-E403C978B9A3}" srcOrd="0" destOrd="0" presId="urn:microsoft.com/office/officeart/2005/8/layout/orgChart1"/>
    <dgm:cxn modelId="{E2708C70-9044-4BF5-AF54-0EB33FF49D3E}" type="presOf" srcId="{4CB028B6-9937-4032-86EC-67385983D8BD}" destId="{E5F6FB8F-7003-47D3-A623-365678ED5EB5}" srcOrd="0" destOrd="0" presId="urn:microsoft.com/office/officeart/2005/8/layout/orgChart1"/>
    <dgm:cxn modelId="{81325F71-FDDE-456D-9617-BFEFDB6D7B9B}" srcId="{8508E5BC-7801-48A9-87D4-BF983CC1CF45}" destId="{52913438-E068-4E4B-87A6-25C0D39B7B10}" srcOrd="1" destOrd="0" parTransId="{575C888D-4BF6-4343-9F1F-0A79A422F2D9}" sibTransId="{6002B094-6B9C-4DEA-A978-1A74B6115CC3}"/>
    <dgm:cxn modelId="{21CCE971-17D6-4BA8-8A4C-896F782FC35F}" srcId="{500AB52A-4AD8-41F9-94AD-69EF33DF9152}" destId="{98A3D212-B707-4C3B-9E0F-19E0D2C9DBCC}" srcOrd="6" destOrd="0" parTransId="{FC691814-B80B-4F92-84B8-6259A4A42993}" sibTransId="{838FD509-0CDC-44CB-A615-89E41120DB99}"/>
    <dgm:cxn modelId="{EE371272-3C0B-4D3F-9998-9D8CA38F4620}" srcId="{500AB52A-4AD8-41F9-94AD-69EF33DF9152}" destId="{B638F512-60AD-4C5E-BC47-0D1371B06B07}" srcOrd="4" destOrd="0" parTransId="{0F486D4E-5DAA-4C28-BFB7-B7CF025AB163}" sibTransId="{4F9B0690-851B-4E8D-8E91-72909B1726EF}"/>
    <dgm:cxn modelId="{653EB853-8474-4556-8655-1EB48203D8DE}" type="presOf" srcId="{186811C0-BA92-45F9-A28E-4BC2812E1553}" destId="{5890DD93-0A64-4C55-8CB0-BF797800BA09}" srcOrd="0" destOrd="0" presId="urn:microsoft.com/office/officeart/2005/8/layout/orgChart1"/>
    <dgm:cxn modelId="{0B5BE875-A9B6-467A-9525-8F8E5004512A}" type="presOf" srcId="{B8961B0B-3A5B-4582-9F41-675635AE231F}" destId="{D6D2AC1D-FFB1-411B-8D33-7C0A1BCB8335}" srcOrd="0" destOrd="0" presId="urn:microsoft.com/office/officeart/2005/8/layout/orgChart1"/>
    <dgm:cxn modelId="{AAD0F175-6EB4-4413-A6EF-B9B58036F5E8}" srcId="{641F47AD-53D1-4FF5-8E91-630EC1999C4E}" destId="{A68CB149-6C39-49F2-BD14-123C3FB82757}" srcOrd="2" destOrd="0" parTransId="{C2A4DABE-1826-4667-BFE4-62097C441D02}" sibTransId="{E4AD1D59-C855-4AD2-BCC0-7FCE49CA73E6}"/>
    <dgm:cxn modelId="{D4172C56-8C97-4774-9035-D6ED4324569B}" type="presOf" srcId="{B9EDECB6-9E65-4728-B980-29D297B0984E}" destId="{600F65B2-C645-4D11-8CF4-375E24D28C78}" srcOrd="0" destOrd="0" presId="urn:microsoft.com/office/officeart/2005/8/layout/orgChart1"/>
    <dgm:cxn modelId="{BBFD6676-7079-40FE-B0C1-99F749AF1282}" type="presOf" srcId="{35EF4BB3-4BF1-4442-8370-8FC52E0A484B}" destId="{00D75ADE-E603-4023-954C-3108EC29F098}" srcOrd="0" destOrd="0" presId="urn:microsoft.com/office/officeart/2005/8/layout/orgChart1"/>
    <dgm:cxn modelId="{A7685176-EC26-4263-AE07-A447F6C4FD48}" type="presOf" srcId="{6E4C9A5E-8CCA-4222-9D6E-B17774D14AB5}" destId="{BAD50546-5FBC-41F6-A355-58C3C5672905}" srcOrd="0" destOrd="0" presId="urn:microsoft.com/office/officeart/2005/8/layout/orgChart1"/>
    <dgm:cxn modelId="{16CFDA56-4AFB-4515-9E5E-F7907CB06AE2}" type="presOf" srcId="{6262514F-E5BB-4978-A78D-F27AB9ADDD3E}" destId="{EFDFAE7F-70FF-4153-911A-BD07C717C6F1}" srcOrd="0" destOrd="0" presId="urn:microsoft.com/office/officeart/2005/8/layout/orgChart1"/>
    <dgm:cxn modelId="{9448E376-786E-4160-AFA4-15A9FDA638F9}" type="presOf" srcId="{C02FC2D8-F679-4CC2-999F-9C7C41C8AD17}" destId="{B6999835-5C5E-4A4C-B70F-59E1FEA7B979}" srcOrd="1" destOrd="0" presId="urn:microsoft.com/office/officeart/2005/8/layout/orgChart1"/>
    <dgm:cxn modelId="{0BB77C78-C273-43C0-817A-47BBF1E3F111}" type="presOf" srcId="{69CFF8A3-A436-418E-A39D-09DCD2CBF10A}" destId="{AE3FF99F-7A1A-4AD3-9117-C6F37F212518}" srcOrd="0" destOrd="0" presId="urn:microsoft.com/office/officeart/2005/8/layout/orgChart1"/>
    <dgm:cxn modelId="{D23DF078-298B-4792-A566-E84FD708D893}" type="presOf" srcId="{C9D6D893-DDC8-4267-9E62-E49673F11625}" destId="{4241ED1E-0297-4F27-B815-56FA175BBBF8}" srcOrd="0" destOrd="0" presId="urn:microsoft.com/office/officeart/2005/8/layout/orgChart1"/>
    <dgm:cxn modelId="{DFC51A7C-2943-45B5-8CCA-1CA68F9FEEFA}" type="presOf" srcId="{F1CD7C45-67C8-4CE8-AB05-6AE9F04EBFB9}" destId="{65B5B1D1-9064-4FFC-8D14-6443FEE297A6}" srcOrd="0" destOrd="0" presId="urn:microsoft.com/office/officeart/2005/8/layout/orgChart1"/>
    <dgm:cxn modelId="{B6F8447E-0E33-4604-B79F-632F0E04C95B}" type="presOf" srcId="{35B716CA-A610-403C-A37A-D88284150CCB}" destId="{87408E31-C9E5-4E5F-9E75-E1F11A691C06}" srcOrd="0" destOrd="0" presId="urn:microsoft.com/office/officeart/2005/8/layout/orgChart1"/>
    <dgm:cxn modelId="{6E4C467E-F0E4-48A6-9D61-776139845BE6}" srcId="{500AB52A-4AD8-41F9-94AD-69EF33DF9152}" destId="{5FC2370E-AACB-44D8-BCF0-44D5D7E29CB3}" srcOrd="1" destOrd="0" parTransId="{764F7D2D-D7C3-4E31-B398-38975D1B5094}" sibTransId="{7E405B3C-B523-4297-8A0B-3A5DC40F1830}"/>
    <dgm:cxn modelId="{794B827E-4C7D-4FDB-99FC-79AF6FA4EAE9}" type="presOf" srcId="{31B5ED2B-6FD4-42D5-977F-D9CE64CD852F}" destId="{800D5A18-C941-429D-AEED-D7E4B2E86B56}" srcOrd="0" destOrd="0" presId="urn:microsoft.com/office/officeart/2005/8/layout/orgChart1"/>
    <dgm:cxn modelId="{7796977E-CF70-4C36-8AA2-1B430182953D}" type="presOf" srcId="{9B461A8F-B138-4EC7-9462-2827F63E69D3}" destId="{168881F0-BD5E-4554-ACB6-F7DEF0A781B9}" srcOrd="0" destOrd="0" presId="urn:microsoft.com/office/officeart/2005/8/layout/orgChart1"/>
    <dgm:cxn modelId="{06F20D7F-29C2-4A80-A3B8-D8C0ACFC3C91}" type="presOf" srcId="{AAC6316F-8EE9-47CD-9421-5C9757B45293}" destId="{85AA6F84-C432-4630-8AAD-ADBE3D02AE62}" srcOrd="0" destOrd="0" presId="urn:microsoft.com/office/officeart/2005/8/layout/orgChart1"/>
    <dgm:cxn modelId="{871BB67F-8B1E-4DF5-B082-586A4EA3C3DE}" type="presOf" srcId="{3FBA9702-D8F5-46B0-9E30-216D5CF397E4}" destId="{8A9051D6-2759-4EC9-AF37-927AF2960902}" srcOrd="1" destOrd="0" presId="urn:microsoft.com/office/officeart/2005/8/layout/orgChart1"/>
    <dgm:cxn modelId="{B8A43280-9C4D-41FF-AAC8-F47EC1280B79}" type="presOf" srcId="{C02FC2D8-F679-4CC2-999F-9C7C41C8AD17}" destId="{1AC7E683-AE06-421A-B88E-872069B8CC92}" srcOrd="0" destOrd="0" presId="urn:microsoft.com/office/officeart/2005/8/layout/orgChart1"/>
    <dgm:cxn modelId="{DD260B82-8CD5-4F46-8635-FB1A5A6C3F37}" srcId="{31B5ED2B-6FD4-42D5-977F-D9CE64CD852F}" destId="{6181E85A-89BD-45A6-BC6C-DBEBFF2AE38C}" srcOrd="0" destOrd="0" parTransId="{DF812AF1-5567-4A38-B9F8-B5D12BC0ADE2}" sibTransId="{AE747867-1820-4D51-BDAE-96F83ADFE0E6}"/>
    <dgm:cxn modelId="{AC0F1A82-A938-42D7-BE22-F396F2A066BE}" type="presOf" srcId="{7B5D865B-020B-4D4A-893D-905A5E8CC26F}" destId="{C870D5F2-55B8-4D9E-9F63-9A54F6E27D7A}" srcOrd="0" destOrd="0" presId="urn:microsoft.com/office/officeart/2005/8/layout/orgChart1"/>
    <dgm:cxn modelId="{42103082-0C4D-41DA-86DB-ECF8C844A6F3}" srcId="{CD96F004-0A84-44B2-BC39-01D31C2500A4}" destId="{F4F1F852-001D-41D9-8773-FC52EFBBF9A0}" srcOrd="8" destOrd="0" parTransId="{1083C7F5-AFBC-48E7-85F8-7DEBA2FE7F53}" sibTransId="{89ED025F-8C9D-412D-B1FD-2BA9114AA23E}"/>
    <dgm:cxn modelId="{D248A482-E163-43AA-97CB-4DB514319C71}" srcId="{6262514F-E5BB-4978-A78D-F27AB9ADDD3E}" destId="{705A1B06-6441-4084-A651-E0B4B320D1CB}" srcOrd="4" destOrd="0" parTransId="{317FDC0E-5D76-4CB3-87D6-0698A891A278}" sibTransId="{E95E985B-053F-4EDC-8486-DFA31C151030}"/>
    <dgm:cxn modelId="{CBACD282-60D1-44A0-9DA5-6C3C7ED0731D}" type="presOf" srcId="{ABF3A726-2D2A-46EE-B41D-8D0CA20633A4}" destId="{5C34E602-CFCE-4C5C-9B26-92CEC57F6059}" srcOrd="1" destOrd="0" presId="urn:microsoft.com/office/officeart/2005/8/layout/orgChart1"/>
    <dgm:cxn modelId="{00DA9384-9A51-47B8-8AD0-EB7C26EBAE58}" type="presOf" srcId="{BD394F5F-FFB0-40F4-B6EF-E2712E1D38FE}" destId="{0338B3D4-8C74-47DF-B9F3-A79700358139}" srcOrd="0" destOrd="0" presId="urn:microsoft.com/office/officeart/2005/8/layout/orgChart1"/>
    <dgm:cxn modelId="{8105FC85-B2F0-4B47-8FCE-3ED6EAF7D5E8}" type="presOf" srcId="{A63AA9C5-D66E-4778-81F7-C32A425CD55C}" destId="{3B2DCBCE-83CF-4288-A760-D8E3FEAE342F}" srcOrd="1" destOrd="0" presId="urn:microsoft.com/office/officeart/2005/8/layout/orgChart1"/>
    <dgm:cxn modelId="{A5730086-6EFB-43FC-B02A-5731A692DBE9}" srcId="{CD96F004-0A84-44B2-BC39-01D31C2500A4}" destId="{357E66CF-D98E-4208-AFF5-3403E10FB702}" srcOrd="4" destOrd="0" parTransId="{5685DC58-304A-4143-BF74-7F559541BB93}" sibTransId="{0CAB7AB0-7E5A-4AF2-8EDA-3D15C598498A}"/>
    <dgm:cxn modelId="{F9DF1286-2465-4E85-89F1-B64412E0575F}" type="presOf" srcId="{37E89136-B593-4826-9B3A-44E7C1D46649}" destId="{72D1ADD8-6EC1-4AB6-9833-E38FFFD6A1E4}" srcOrd="1" destOrd="0" presId="urn:microsoft.com/office/officeart/2005/8/layout/orgChart1"/>
    <dgm:cxn modelId="{08F87C87-8BEC-4836-9ADA-7994DE152DF4}" type="presOf" srcId="{E030ED58-53D2-40B5-AA06-4C3B0597904D}" destId="{B1A27860-6CF0-4F51-9B69-456F041DBB99}" srcOrd="0" destOrd="0" presId="urn:microsoft.com/office/officeart/2005/8/layout/orgChart1"/>
    <dgm:cxn modelId="{969F2388-04C7-4BEE-97AE-5A045137BDC0}" type="presOf" srcId="{0A865A14-E9B5-4EB4-8DEB-8786D7E4C77D}" destId="{02D6A9BB-EF6B-4B1F-8F5A-9EBBF9E439C3}" srcOrd="0" destOrd="0" presId="urn:microsoft.com/office/officeart/2005/8/layout/orgChart1"/>
    <dgm:cxn modelId="{501CDE88-219B-4ECB-901F-D2F6D5722DC9}" type="presOf" srcId="{D29FEC14-E28A-4C1B-BBBC-D826BEB0B463}" destId="{8B00DD0B-39B3-4A2B-832A-8F015C8CBA1A}" srcOrd="0" destOrd="0" presId="urn:microsoft.com/office/officeart/2005/8/layout/orgChart1"/>
    <dgm:cxn modelId="{DD82A38A-7594-4238-B8EB-2026D6D0CBC7}" srcId="{6262514F-E5BB-4978-A78D-F27AB9ADDD3E}" destId="{62E8091B-8906-4829-A2F0-D3018D7CB1FE}" srcOrd="1" destOrd="0" parTransId="{271EBB72-F9D3-4660-B874-0F7ACBB218DF}" sibTransId="{E237B439-3FD8-416C-8CAF-72C728DE1262}"/>
    <dgm:cxn modelId="{007CBB8D-4410-4131-B63D-C2CF4F7A0520}" type="presOf" srcId="{37AD2046-0D43-49C7-B3A2-6C4F9621F17C}" destId="{8DE1110E-B3D1-48E7-8EB2-425443624008}" srcOrd="0" destOrd="0" presId="urn:microsoft.com/office/officeart/2005/8/layout/orgChart1"/>
    <dgm:cxn modelId="{131DE08E-3BC2-49C1-A325-6D04E30F575B}" type="presOf" srcId="{B99ACC9C-3431-4FD1-8FED-35B234CE3967}" destId="{85BBBA0C-FD7C-4509-A484-2BA2C763507E}" srcOrd="0" destOrd="0" presId="urn:microsoft.com/office/officeart/2005/8/layout/orgChart1"/>
    <dgm:cxn modelId="{1FA86A90-3EE5-4B33-8DF8-396343541ABD}" srcId="{6181E85A-89BD-45A6-BC6C-DBEBFF2AE38C}" destId="{ABF3A726-2D2A-46EE-B41D-8D0CA20633A4}" srcOrd="1" destOrd="0" parTransId="{BD394F5F-FFB0-40F4-B6EF-E2712E1D38FE}" sibTransId="{35AD4D2F-610E-4879-B102-85226ABA3619}"/>
    <dgm:cxn modelId="{E5A3D090-A5DE-4E38-BD43-6FA1E54CA2F1}" type="presOf" srcId="{58CD5181-999B-4269-B9C1-10339AA0FC9E}" destId="{FE213563-B846-43F3-985B-27AC527EDB6C}" srcOrd="1" destOrd="0" presId="urn:microsoft.com/office/officeart/2005/8/layout/orgChart1"/>
    <dgm:cxn modelId="{622B0093-73DC-4826-9CB6-28DCC479D61B}" type="presOf" srcId="{4CBF5F2C-30AA-48F8-9B1D-56EC80FF24E8}" destId="{75111FCF-612B-4E45-9236-6B7B17E3544A}" srcOrd="0" destOrd="0" presId="urn:microsoft.com/office/officeart/2005/8/layout/orgChart1"/>
    <dgm:cxn modelId="{99EEF694-B867-4A21-95A3-BC4A5EA18690}" type="presOf" srcId="{357E66CF-D98E-4208-AFF5-3403E10FB702}" destId="{081FD3DE-9A36-4BE3-BDE6-D647DCAADCA6}" srcOrd="1" destOrd="0" presId="urn:microsoft.com/office/officeart/2005/8/layout/orgChart1"/>
    <dgm:cxn modelId="{76F89495-C36D-4754-9C93-B396B40E4AB5}" srcId="{6262514F-E5BB-4978-A78D-F27AB9ADDD3E}" destId="{1A1E79F0-CDFE-4811-A917-D078FEB318F8}" srcOrd="6" destOrd="0" parTransId="{2F73085D-D370-41C1-AEFA-3795D42F3974}" sibTransId="{F1D5A6BD-4664-45E9-8A73-4E678015E3AF}"/>
    <dgm:cxn modelId="{8D12FF95-6CD9-4E08-AF4A-53D40E7D8911}" type="presOf" srcId="{6181E85A-89BD-45A6-BC6C-DBEBFF2AE38C}" destId="{67B18FD9-7A24-4876-9BD9-DE29C70D6D75}" srcOrd="1" destOrd="0" presId="urn:microsoft.com/office/officeart/2005/8/layout/orgChart1"/>
    <dgm:cxn modelId="{A8732796-BA32-4CC6-9D87-9A1095AECD55}" srcId="{500AB52A-4AD8-41F9-94AD-69EF33DF9152}" destId="{D29FEC14-E28A-4C1B-BBBC-D826BEB0B463}" srcOrd="0" destOrd="0" parTransId="{B658A455-21EC-4877-987F-067377AEFEE8}" sibTransId="{9D60CB9D-64F3-4542-824E-16E7B64FFFDE}"/>
    <dgm:cxn modelId="{BA18EC97-0915-4FAC-AE06-92B2E2D2B0FA}" srcId="{CD96F004-0A84-44B2-BC39-01D31C2500A4}" destId="{8A47479F-B7C2-4BEF-8F42-453C60F4F26C}" srcOrd="5" destOrd="0" parTransId="{2EFD30A6-01EA-41A8-A426-568C0021AAFD}" sibTransId="{2BC11FF4-0497-4020-9031-A654798EE13E}"/>
    <dgm:cxn modelId="{FE96B898-BF07-455E-B280-215ECE61FC99}" type="presOf" srcId="{05181B99-2A3F-44F1-879B-F40150950174}" destId="{239646E6-CFDC-4467-A94F-D2E58E46A1A7}" srcOrd="0" destOrd="0" presId="urn:microsoft.com/office/officeart/2005/8/layout/orgChart1"/>
    <dgm:cxn modelId="{95D50399-DA6E-4C48-9E5C-2CED3595D2D6}" type="presOf" srcId="{BCF3587F-DDE4-4FA8-AEB9-2A67D40452C2}" destId="{9DAB8C7C-092C-4B78-A08A-EB77749FAEDE}" srcOrd="0" destOrd="0" presId="urn:microsoft.com/office/officeart/2005/8/layout/orgChart1"/>
    <dgm:cxn modelId="{A44E0899-ED62-4129-8F75-BF9C020AA0AB}" type="presOf" srcId="{D29FEC14-E28A-4C1B-BBBC-D826BEB0B463}" destId="{07D921AF-D34C-4CD5-B80F-C2EB64BE1EB6}" srcOrd="1" destOrd="0" presId="urn:microsoft.com/office/officeart/2005/8/layout/orgChart1"/>
    <dgm:cxn modelId="{78178D99-0DF8-4D01-A24D-10909649469A}" type="presOf" srcId="{9C12998C-4B2D-4722-AC42-ED92725B02F3}" destId="{2F24FADD-20F4-49BB-A448-F8AA48559098}" srcOrd="0" destOrd="0" presId="urn:microsoft.com/office/officeart/2005/8/layout/orgChart1"/>
    <dgm:cxn modelId="{DD99AC99-2ACF-4534-A89E-8AECCA1E5F4C}" type="presOf" srcId="{764F7D2D-D7C3-4E31-B398-38975D1B5094}" destId="{2B732581-A9D1-485F-86F7-3FB2E2BF08FC}" srcOrd="0" destOrd="0" presId="urn:microsoft.com/office/officeart/2005/8/layout/orgChart1"/>
    <dgm:cxn modelId="{82B5B199-B186-47F5-A4B2-B5252022255F}" type="presOf" srcId="{ADB31AE4-A459-4A5D-8C4C-F305CA83EFB7}" destId="{8740248D-020A-409F-A0BA-1A0339268FC8}" srcOrd="0" destOrd="0" presId="urn:microsoft.com/office/officeart/2005/8/layout/orgChart1"/>
    <dgm:cxn modelId="{CD363B9B-3201-4C89-A869-53B9BB78665C}" type="presOf" srcId="{D925CEFD-F4A1-4924-811F-5F6413846D1D}" destId="{7DFDEB95-C03D-4F10-BC75-7DB107808CC1}" srcOrd="0" destOrd="0" presId="urn:microsoft.com/office/officeart/2005/8/layout/orgChart1"/>
    <dgm:cxn modelId="{89D2C19C-1B53-4356-8E30-1086F5C0F95B}" type="presOf" srcId="{1A1E79F0-CDFE-4811-A917-D078FEB318F8}" destId="{1A31BA64-E06D-4D13-8AFA-92B7A247198B}" srcOrd="0" destOrd="0" presId="urn:microsoft.com/office/officeart/2005/8/layout/orgChart1"/>
    <dgm:cxn modelId="{3BF3C89C-7FBE-4010-BA13-4EDE76FACF04}" type="presOf" srcId="{35EF4BB3-4BF1-4442-8370-8FC52E0A484B}" destId="{B748B83D-0938-4B13-B2B7-1B21377DB4B7}" srcOrd="1" destOrd="0" presId="urn:microsoft.com/office/officeart/2005/8/layout/orgChart1"/>
    <dgm:cxn modelId="{691E069E-D926-46CE-BA91-2174C8ACA501}" type="presOf" srcId="{F4F1F852-001D-41D9-8773-FC52EFBBF9A0}" destId="{8523595A-7324-44B7-B9BE-C639597C7079}" srcOrd="0" destOrd="0" presId="urn:microsoft.com/office/officeart/2005/8/layout/orgChart1"/>
    <dgm:cxn modelId="{101A3C9E-4871-4D12-8A48-66B5080202E5}" type="presOf" srcId="{C2BBD2A6-1B67-4AE6-BB83-E9D5A4186ACE}" destId="{6990D6B1-32E9-45F2-8509-891CA29EDFEA}" srcOrd="0" destOrd="0" presId="urn:microsoft.com/office/officeart/2005/8/layout/orgChart1"/>
    <dgm:cxn modelId="{E7657EA3-5F6F-4EB4-B6D9-2F3C375A5DB6}" type="presOf" srcId="{E2114B78-49FE-46AC-9656-96B9A4D113AE}" destId="{CE134DC3-3DB9-44A6-9EE2-F2D40D8197A4}" srcOrd="1" destOrd="0" presId="urn:microsoft.com/office/officeart/2005/8/layout/orgChart1"/>
    <dgm:cxn modelId="{2A8DD9A3-C1E2-4AEE-9E11-BBF34BDE7431}" type="presOf" srcId="{4CBF5F2C-30AA-48F8-9B1D-56EC80FF24E8}" destId="{451840A5-8C90-4563-933F-B92E499F8059}" srcOrd="1" destOrd="0" presId="urn:microsoft.com/office/officeart/2005/8/layout/orgChart1"/>
    <dgm:cxn modelId="{537DDEA3-251F-4DD7-9127-76174558DC69}" type="presOf" srcId="{71F8C15F-9674-4133-B11B-C4F9B20E43EB}" destId="{BF2A4FA8-7BB7-40A0-9B85-2F08BBD9225A}" srcOrd="0" destOrd="0" presId="urn:microsoft.com/office/officeart/2005/8/layout/orgChart1"/>
    <dgm:cxn modelId="{8AEAE0A6-0C72-4126-99EC-2B30477A3189}" type="presOf" srcId="{5685DC58-304A-4143-BF74-7F559541BB93}" destId="{8CE42085-6CF0-4F0B-91E1-4CBAE0AC2371}" srcOrd="0" destOrd="0" presId="urn:microsoft.com/office/officeart/2005/8/layout/orgChart1"/>
    <dgm:cxn modelId="{9CC8BAA7-FAC0-47A9-AC2C-1A8209D0B269}" type="presOf" srcId="{B638F512-60AD-4C5E-BC47-0D1371B06B07}" destId="{C39FE18C-F0DC-497C-A17F-6821DB31EC16}" srcOrd="1" destOrd="0" presId="urn:microsoft.com/office/officeart/2005/8/layout/orgChart1"/>
    <dgm:cxn modelId="{421323A8-219B-46A8-AEC2-2699E6B4E739}" type="presOf" srcId="{04E63557-F973-4F81-898B-5EA4383A4BBD}" destId="{D2990653-861B-42DF-BF53-52D719543244}" srcOrd="0" destOrd="0" presId="urn:microsoft.com/office/officeart/2005/8/layout/orgChart1"/>
    <dgm:cxn modelId="{51D939A8-99BE-417B-B8B6-28EBC42A0190}" type="presOf" srcId="{4BEF7E56-A2E2-4499-AF65-62A765EDC06B}" destId="{9130E95E-4B71-4EB7-94E2-CE9957150BF7}" srcOrd="1" destOrd="0" presId="urn:microsoft.com/office/officeart/2005/8/layout/orgChart1"/>
    <dgm:cxn modelId="{14B97BA8-9A03-4E40-A34B-354386690295}" type="presOf" srcId="{0F486D4E-5DAA-4C28-BFB7-B7CF025AB163}" destId="{5FDD6E7C-AE98-4781-A171-326B8E491344}" srcOrd="0" destOrd="0" presId="urn:microsoft.com/office/officeart/2005/8/layout/orgChart1"/>
    <dgm:cxn modelId="{B38D6CAA-59D3-4A44-83D4-6ED0FD53BE93}" srcId="{6181E85A-89BD-45A6-BC6C-DBEBFF2AE38C}" destId="{A41D3C6D-A744-4977-8165-9574FA5CC786}" srcOrd="2" destOrd="0" parTransId="{D9CEC37A-7DB3-404E-B69F-00C85A301963}" sibTransId="{7D439D1F-990C-4499-B976-358A26F9903C}"/>
    <dgm:cxn modelId="{748A7AAA-8C1F-4F8A-A6A9-7941FB2F2BEE}" type="presOf" srcId="{A9C45870-4B6E-49FC-8832-A222401042D6}" destId="{3E3B9AD3-4C85-4F1B-926B-A45E9A4A75CC}" srcOrd="1" destOrd="0" presId="urn:microsoft.com/office/officeart/2005/8/layout/orgChart1"/>
    <dgm:cxn modelId="{174C94AB-8C83-4A29-B984-6844A604B81F}" srcId="{6262514F-E5BB-4978-A78D-F27AB9ADDD3E}" destId="{0A1A6F9C-3FED-45F0-B470-BD1C72F2C684}" srcOrd="2" destOrd="0" parTransId="{F88EA7B3-D1B6-434C-B759-91FF7CFD8778}" sibTransId="{F64060DC-2A6F-4A5B-A900-E61077DFB214}"/>
    <dgm:cxn modelId="{68EB9EAB-624A-4F13-9B0E-14CBA4B65558}" type="presOf" srcId="{62E8091B-8906-4829-A2F0-D3018D7CB1FE}" destId="{4A720D75-46B6-416C-B0D5-E511B86E0E06}" srcOrd="0" destOrd="0" presId="urn:microsoft.com/office/officeart/2005/8/layout/orgChart1"/>
    <dgm:cxn modelId="{B1D301AC-4826-4BDD-9B55-406818C8882F}" type="presOf" srcId="{2A620D40-DB80-41A4-8D48-ADCF4BA7B101}" destId="{0ACA401B-0694-43C1-BC41-97A2829D1E81}" srcOrd="1" destOrd="0" presId="urn:microsoft.com/office/officeart/2005/8/layout/orgChart1"/>
    <dgm:cxn modelId="{0D41DFAC-F922-4B4A-A08F-22F73E4441A9}" type="presOf" srcId="{575C888D-4BF6-4343-9F1F-0A79A422F2D9}" destId="{90085EC9-DA83-44B8-B9F8-3BD20E0FC545}" srcOrd="0" destOrd="0" presId="urn:microsoft.com/office/officeart/2005/8/layout/orgChart1"/>
    <dgm:cxn modelId="{5A8313AE-ADF8-4DF2-B2AB-DCF37C27A8B3}" type="presOf" srcId="{C608BAD8-CCC7-49D9-BFE6-0095C0109663}" destId="{6CEA6E9E-BF80-4020-AB9B-343356D74D61}" srcOrd="0" destOrd="0" presId="urn:microsoft.com/office/officeart/2005/8/layout/orgChart1"/>
    <dgm:cxn modelId="{3DB7A7AE-6CAD-4C46-9A7A-B239F4A56E7B}" type="presOf" srcId="{C2A4DABE-1826-4667-BFE4-62097C441D02}" destId="{E1ADE46E-A73D-43C7-BC8F-8EBF53843D08}" srcOrd="0" destOrd="0" presId="urn:microsoft.com/office/officeart/2005/8/layout/orgChart1"/>
    <dgm:cxn modelId="{B841C0AF-963A-4F5E-BB00-77371175F016}" type="presOf" srcId="{323C4015-86E7-4A79-9DD6-66EF5E6E40CD}" destId="{98F97C01-0631-4B17-B2C8-3C7E05902B93}" srcOrd="0" destOrd="0" presId="urn:microsoft.com/office/officeart/2005/8/layout/orgChart1"/>
    <dgm:cxn modelId="{749F84B2-6974-42FC-84D9-9149EA348113}" srcId="{CD96F004-0A84-44B2-BC39-01D31C2500A4}" destId="{186811C0-BA92-45F9-A28E-4BC2812E1553}" srcOrd="9" destOrd="0" parTransId="{04E63557-F973-4F81-898B-5EA4383A4BBD}" sibTransId="{729C863B-3984-4577-ABE3-0898D21ABD3A}"/>
    <dgm:cxn modelId="{6CCAADB2-D86A-4CAB-AD2F-A3F42C42532B}" type="presOf" srcId="{6E4C9A5E-8CCA-4222-9D6E-B17774D14AB5}" destId="{A640F05A-6717-42CB-AC1F-D9030C1B8C82}" srcOrd="1" destOrd="0" presId="urn:microsoft.com/office/officeart/2005/8/layout/orgChart1"/>
    <dgm:cxn modelId="{77B974B8-5C17-42B4-A1BB-F35FC6D70168}" type="presOf" srcId="{D56A6280-ECD4-4904-A104-D064A1978016}" destId="{49527543-882A-46C6-A4AB-0866AD441AD8}" srcOrd="0" destOrd="0" presId="urn:microsoft.com/office/officeart/2005/8/layout/orgChart1"/>
    <dgm:cxn modelId="{F94146BA-6D62-4559-A723-8E45A979C60C}" srcId="{CD96F004-0A84-44B2-BC39-01D31C2500A4}" destId="{BC7251A4-8FA1-4E0E-8F5F-5717CE05CA5F}" srcOrd="1" destOrd="0" parTransId="{9C12998C-4B2D-4722-AC42-ED92725B02F3}" sibTransId="{AFC8F428-4B21-492F-8995-99514568DFAB}"/>
    <dgm:cxn modelId="{9C00CFBA-654C-4BE7-8A3C-7769D3A0518D}" type="presOf" srcId="{98A3D212-B707-4C3B-9E0F-19E0D2C9DBCC}" destId="{90886D88-E911-4CFF-AC94-724330A99DD5}" srcOrd="0" destOrd="0" presId="urn:microsoft.com/office/officeart/2005/8/layout/orgChart1"/>
    <dgm:cxn modelId="{D283EBBA-7B75-4E2E-89DE-EAC351FC3C7A}" type="presOf" srcId="{12035845-A0C0-41A4-A1F2-6D24ADB64C2E}" destId="{E6E2B268-A860-4443-8A8D-4E88E9DD8C7A}" srcOrd="0" destOrd="0" presId="urn:microsoft.com/office/officeart/2005/8/layout/orgChart1"/>
    <dgm:cxn modelId="{D813E2BE-AEEF-49AD-889B-C293E66053C2}" type="presOf" srcId="{F4F1F852-001D-41D9-8773-FC52EFBBF9A0}" destId="{E29EEEDF-CD4C-4A5F-9397-2C26D21D40D1}" srcOrd="1" destOrd="0" presId="urn:microsoft.com/office/officeart/2005/8/layout/orgChart1"/>
    <dgm:cxn modelId="{4EBE3DC0-E0F4-42CC-A310-F630AC2077F3}" type="presOf" srcId="{52913438-E068-4E4B-87A6-25C0D39B7B10}" destId="{60720475-5DA6-4A80-8230-618E84D42F1D}" srcOrd="1" destOrd="0" presId="urn:microsoft.com/office/officeart/2005/8/layout/orgChart1"/>
    <dgm:cxn modelId="{7AEC45C3-5685-4E7B-9C74-829124B2EF2B}" type="presOf" srcId="{1C6D73C5-448B-4740-864A-C3CE68747647}" destId="{E4A79CA6-D92B-4D00-8E0A-4B4F8485D915}" srcOrd="0" destOrd="0" presId="urn:microsoft.com/office/officeart/2005/8/layout/orgChart1"/>
    <dgm:cxn modelId="{27FB9BC4-BE1C-4221-B801-9F2F9094B2B4}" srcId="{58CD5181-999B-4269-B9C1-10339AA0FC9E}" destId="{A63AA9C5-D66E-4778-81F7-C32A425CD55C}" srcOrd="5" destOrd="0" parTransId="{C9D6D893-DDC8-4267-9E62-E49673F11625}" sibTransId="{36E8D6B2-F057-40E2-8BB6-44036421CDC1}"/>
    <dgm:cxn modelId="{6BA913C8-3AB7-49B1-AABA-8CF59BB557DD}" type="presOf" srcId="{43A3AF06-5443-41B2-BEEC-252E8733B659}" destId="{BB44F392-2617-434E-BF37-514767DB8D47}" srcOrd="1" destOrd="0" presId="urn:microsoft.com/office/officeart/2005/8/layout/orgChart1"/>
    <dgm:cxn modelId="{4D821CC9-1074-4243-A2B5-806EEACFE5B3}" srcId="{CD96F004-0A84-44B2-BC39-01D31C2500A4}" destId="{A9C45870-4B6E-49FC-8832-A222401042D6}" srcOrd="0" destOrd="0" parTransId="{05181B99-2A3F-44F1-879B-F40150950174}" sibTransId="{81C73CAF-21FD-46F1-BA78-3C571BDF9F70}"/>
    <dgm:cxn modelId="{F1661EC9-97AE-498D-96E1-1014735FC813}" type="presOf" srcId="{FC691814-B80B-4F92-84B8-6259A4A42993}" destId="{11F9E7A6-7D1B-4DA0-9B84-03DB3FBC9B9E}" srcOrd="0" destOrd="0" presId="urn:microsoft.com/office/officeart/2005/8/layout/orgChart1"/>
    <dgm:cxn modelId="{9A8623CB-07CD-40AB-A9EA-B1AE9651AF8A}" type="presOf" srcId="{F88EA7B3-D1B6-434C-B759-91FF7CFD8778}" destId="{44F5D355-1033-4266-AF9F-65DB67462E43}" srcOrd="0" destOrd="0" presId="urn:microsoft.com/office/officeart/2005/8/layout/orgChart1"/>
    <dgm:cxn modelId="{C26C9FCC-18A5-434E-B6E6-92A140AFB14B}" type="presOf" srcId="{6262514F-E5BB-4978-A78D-F27AB9ADDD3E}" destId="{D193E1FA-AE6B-4D50-8FF7-75D1B053D1F1}" srcOrd="1" destOrd="0" presId="urn:microsoft.com/office/officeart/2005/8/layout/orgChart1"/>
    <dgm:cxn modelId="{B19240CD-1C52-45EE-8DBA-16D6894CE55D}" type="presOf" srcId="{D1DE4228-69CB-4AD4-9AAB-00B84F865448}" destId="{AE0B9878-EB21-4D8C-8D2F-E76F16AC4B8F}" srcOrd="0" destOrd="0" presId="urn:microsoft.com/office/officeart/2005/8/layout/orgChart1"/>
    <dgm:cxn modelId="{1ABE87CD-8532-4CFF-9D60-22BE812770C4}" srcId="{CD96F004-0A84-44B2-BC39-01D31C2500A4}" destId="{3FBA9702-D8F5-46B0-9E30-216D5CF397E4}" srcOrd="3" destOrd="0" parTransId="{CB9E1E3F-B38A-41BB-8197-F5A18AA1A9C5}" sibTransId="{0BD66BA0-B069-438A-A33D-9D65E6249B24}"/>
    <dgm:cxn modelId="{F38978CE-0AF6-4E68-A449-8AD019BA22C1}" srcId="{C608BAD8-CCC7-49D9-BFE6-0095C0109663}" destId="{58CD5181-999B-4269-B9C1-10339AA0FC9E}" srcOrd="0" destOrd="0" parTransId="{41CC1EFF-8209-4F74-B2C1-5AA6C2325AE3}" sibTransId="{FC4A65D9-4148-4E22-8BBD-D9DC501D5DCA}"/>
    <dgm:cxn modelId="{6E18C1CE-5AD4-4D25-84DF-F2E09DEA3B99}" type="presOf" srcId="{ADB31AE4-A459-4A5D-8C4C-F305CA83EFB7}" destId="{0E10AEAD-10E8-4980-A637-5F2C5DE7EEA1}" srcOrd="1" destOrd="0" presId="urn:microsoft.com/office/officeart/2005/8/layout/orgChart1"/>
    <dgm:cxn modelId="{866CC3CE-5053-467B-A205-C241BA2C7D71}" type="presOf" srcId="{ECC74BD8-D3EA-41A0-9C72-98309947648A}" destId="{629248DC-95FC-42E7-A5BD-67834422EF44}" srcOrd="0" destOrd="0" presId="urn:microsoft.com/office/officeart/2005/8/layout/orgChart1"/>
    <dgm:cxn modelId="{82B297D1-A3BF-4F5F-BD66-22FD74D63447}" type="presOf" srcId="{98A3D212-B707-4C3B-9E0F-19E0D2C9DBCC}" destId="{78EBA9E8-CCD2-49D2-AFBA-1B21234337D2}" srcOrd="1" destOrd="0" presId="urn:microsoft.com/office/officeart/2005/8/layout/orgChart1"/>
    <dgm:cxn modelId="{9C05D0D3-59AE-403C-AA7B-0F75A9859160}" type="presOf" srcId="{6181E85A-89BD-45A6-BC6C-DBEBFF2AE38C}" destId="{EAB785FA-DF77-44AB-9720-746ADCB23DFD}" srcOrd="0" destOrd="0" presId="urn:microsoft.com/office/officeart/2005/8/layout/orgChart1"/>
    <dgm:cxn modelId="{7F74A6D6-FEB0-458B-812A-DA0461BF6B07}" type="presOf" srcId="{A9C45870-4B6E-49FC-8832-A222401042D6}" destId="{F7E22205-9ED5-48C5-B873-F35B49712211}" srcOrd="0" destOrd="0" presId="urn:microsoft.com/office/officeart/2005/8/layout/orgChart1"/>
    <dgm:cxn modelId="{76ABF8D9-531C-4C43-A9C8-F8ED3331C9B1}" type="presOf" srcId="{62E8091B-8906-4829-A2F0-D3018D7CB1FE}" destId="{02D86A08-6511-463B-AFFC-E99A2BF9F888}" srcOrd="1" destOrd="0" presId="urn:microsoft.com/office/officeart/2005/8/layout/orgChart1"/>
    <dgm:cxn modelId="{CAF8A5DA-9378-4E8C-BC4F-245588AFCB93}" srcId="{641F47AD-53D1-4FF5-8E91-630EC1999C4E}" destId="{69CFF8A3-A436-418E-A39D-09DCD2CBF10A}" srcOrd="3" destOrd="0" parTransId="{B99ACC9C-3431-4FD1-8FED-35B234CE3967}" sibTransId="{03AC72F2-E1D0-4769-9A6B-D2F588F47942}"/>
    <dgm:cxn modelId="{26DB71DB-597B-4325-829D-9B6FCEFAA3E3}" type="presOf" srcId="{BC7251A4-8FA1-4E0E-8F5F-5717CE05CA5F}" destId="{5F4DD66B-6499-4FA8-83C4-11FCAC9599E9}" srcOrd="1" destOrd="0" presId="urn:microsoft.com/office/officeart/2005/8/layout/orgChart1"/>
    <dgm:cxn modelId="{CCB949DC-19B8-4A07-8085-852C1A792934}" srcId="{A63AA9C5-D66E-4778-81F7-C32A425CD55C}" destId="{8508E5BC-7801-48A9-87D4-BF983CC1CF45}" srcOrd="0" destOrd="0" parTransId="{D57BBF87-6E77-41AD-98E6-E3288AC7A12B}" sibTransId="{94AB1914-A689-4899-82F7-689C7E31A341}"/>
    <dgm:cxn modelId="{1FFCC2DD-920F-473A-A9E4-7425E03420EE}" type="presOf" srcId="{563EC581-1193-4118-B1B7-CF8DFCD4C7E0}" destId="{8B85A4DB-BB97-423A-99DB-5636E73873F1}" srcOrd="0" destOrd="0" presId="urn:microsoft.com/office/officeart/2005/8/layout/orgChart1"/>
    <dgm:cxn modelId="{1631D3DD-6250-4461-9D92-B372027AFEB8}" type="presOf" srcId="{641F47AD-53D1-4FF5-8E91-630EC1999C4E}" destId="{88F1BF4A-0FB2-44C9-9889-4624AF51C32D}" srcOrd="0" destOrd="0" presId="urn:microsoft.com/office/officeart/2005/8/layout/orgChart1"/>
    <dgm:cxn modelId="{236015DF-B844-4A90-9B1B-DB6107570AB5}" type="presOf" srcId="{3FBA9702-D8F5-46B0-9E30-216D5CF397E4}" destId="{16D923F5-AEDB-420E-A414-BB517F188EEE}" srcOrd="0" destOrd="0" presId="urn:microsoft.com/office/officeart/2005/8/layout/orgChart1"/>
    <dgm:cxn modelId="{126456DF-2F11-4946-9BCB-BFD17C52B205}" srcId="{8508E5BC-7801-48A9-87D4-BF983CC1CF45}" destId="{C02FC2D8-F679-4CC2-999F-9C7C41C8AD17}" srcOrd="0" destOrd="0" parTransId="{086A543D-3727-4B09-887B-63C6F0962338}" sibTransId="{DE1D5CBA-2775-49CA-B6FC-5E2D255F81D1}"/>
    <dgm:cxn modelId="{5705A9DF-6BAE-48DF-9E23-73B3E385906E}" type="presOf" srcId="{A41D3C6D-A744-4977-8165-9574FA5CC786}" destId="{3E0E8085-52DB-4E50-932A-9F23F5FD5F8E}" srcOrd="1" destOrd="0" presId="urn:microsoft.com/office/officeart/2005/8/layout/orgChart1"/>
    <dgm:cxn modelId="{F092D5E2-62AF-4CFD-AE87-EF27AE3DEDCE}" srcId="{6262514F-E5BB-4978-A78D-F27AB9ADDD3E}" destId="{6E4C9A5E-8CCA-4222-9D6E-B17774D14AB5}" srcOrd="7" destOrd="0" parTransId="{D2B57034-EF4F-4163-B9AD-50452C37B61A}" sibTransId="{2ABD220E-1FBB-457A-B250-7544BD8F3E29}"/>
    <dgm:cxn modelId="{53D14EE5-398D-4051-BE71-7E20EA9D35A9}" type="presOf" srcId="{7B5D865B-020B-4D4A-893D-905A5E8CC26F}" destId="{30A42796-0262-4753-91CB-CB8127A9FBAB}" srcOrd="1" destOrd="0" presId="urn:microsoft.com/office/officeart/2005/8/layout/orgChart1"/>
    <dgm:cxn modelId="{F536C5E5-13EA-4FA8-AB95-35F1D5A7E759}" srcId="{641F47AD-53D1-4FF5-8E91-630EC1999C4E}" destId="{43A3AF06-5443-41B2-BEEC-252E8733B659}" srcOrd="1" destOrd="0" parTransId="{C1BC9AB9-A994-4CA6-99EF-AF7E4E1E9C1D}" sibTransId="{27FAB473-8D49-4F9B-8009-98FB69AE3433}"/>
    <dgm:cxn modelId="{B04839E7-0BC8-4CC3-B086-B93BFA230168}" srcId="{6262514F-E5BB-4978-A78D-F27AB9ADDD3E}" destId="{37AD2046-0D43-49C7-B3A2-6C4F9621F17C}" srcOrd="3" destOrd="0" parTransId="{71F8C15F-9674-4133-B11B-C4F9B20E43EB}" sibTransId="{95A257A9-8A6D-4652-A8A7-5B7B36418C37}"/>
    <dgm:cxn modelId="{C050CEE9-7077-48F2-9D85-4AB9CCD22A7A}" type="presOf" srcId="{705A1B06-6441-4084-A651-E0B4B320D1CB}" destId="{AA6FFF5D-6C89-439E-8E3D-98EC4EED87E2}" srcOrd="0" destOrd="0" presId="urn:microsoft.com/office/officeart/2005/8/layout/orgChart1"/>
    <dgm:cxn modelId="{E6FA0FEA-B142-4C25-9F23-9C58FB8D0CB6}" type="presOf" srcId="{CD96F004-0A84-44B2-BC39-01D31C2500A4}" destId="{AECD6902-DAD4-40DD-8982-994F4B97541F}" srcOrd="0" destOrd="0" presId="urn:microsoft.com/office/officeart/2005/8/layout/orgChart1"/>
    <dgm:cxn modelId="{CE0E3EEA-C11D-410B-BE1D-918ABD4DBB64}" type="presOf" srcId="{F1CD7C45-67C8-4CE8-AB05-6AE9F04EBFB9}" destId="{2E085DFD-14C1-4707-83FD-E5B7E8D00B3D}" srcOrd="1" destOrd="0" presId="urn:microsoft.com/office/officeart/2005/8/layout/orgChart1"/>
    <dgm:cxn modelId="{F4907CEA-CCFD-4229-9D42-0A21449A90A0}" type="presOf" srcId="{58CD5181-999B-4269-B9C1-10339AA0FC9E}" destId="{5B36CF2B-E64A-4B61-A13C-BB366A374514}" srcOrd="0" destOrd="0" presId="urn:microsoft.com/office/officeart/2005/8/layout/orgChart1"/>
    <dgm:cxn modelId="{412849EB-885D-480C-A6B5-CB395CACBF04}" srcId="{500AB52A-4AD8-41F9-94AD-69EF33DF9152}" destId="{7C53FE2C-DBE3-4017-B2D4-8AD64AF13732}" srcOrd="7" destOrd="0" parTransId="{C199BC1F-1B6E-4D3B-A374-345F73F2A946}" sibTransId="{CDBE57FB-6132-4FEB-A569-E0B634EBAF14}"/>
    <dgm:cxn modelId="{673604EC-9341-4F2B-A6A5-F25B44084CBC}" type="presOf" srcId="{5FC2370E-AACB-44D8-BCF0-44D5D7E29CB3}" destId="{7CA75D7D-3564-4274-BD52-6E5A1E324CDB}" srcOrd="0" destOrd="0" presId="urn:microsoft.com/office/officeart/2005/8/layout/orgChart1"/>
    <dgm:cxn modelId="{FD0D0DEC-C580-448B-ADE0-4F1B9B125B6E}" type="presOf" srcId="{691D50D5-DEB5-4882-A3AC-FDFE795E3F00}" destId="{6B70CBE7-A8AD-47B0-9F79-E43DFE39FAAB}" srcOrd="0" destOrd="0" presId="urn:microsoft.com/office/officeart/2005/8/layout/orgChart1"/>
    <dgm:cxn modelId="{11CE48EE-CD3A-4D5A-B637-C55EC40ED711}" type="presOf" srcId="{31B5ED2B-6FD4-42D5-977F-D9CE64CD852F}" destId="{F2402D7E-2A4A-4780-9F31-E229F27E888E}" srcOrd="1" destOrd="0" presId="urn:microsoft.com/office/officeart/2005/8/layout/orgChart1"/>
    <dgm:cxn modelId="{8A0D0AF0-60E3-4493-A860-51BAF6F873E4}" type="presOf" srcId="{5FC2370E-AACB-44D8-BCF0-44D5D7E29CB3}" destId="{DB162BE1-858B-4682-AFC3-E44D6FE7127D}" srcOrd="1" destOrd="0" presId="urn:microsoft.com/office/officeart/2005/8/layout/orgChart1"/>
    <dgm:cxn modelId="{C82E70F0-9A25-46FD-8B80-B0F18A4AE4C9}" type="presOf" srcId="{186811C0-BA92-45F9-A28E-4BC2812E1553}" destId="{E6AB1FF5-662E-46EB-BDB1-C79FA08BBB7F}" srcOrd="1" destOrd="0" presId="urn:microsoft.com/office/officeart/2005/8/layout/orgChart1"/>
    <dgm:cxn modelId="{5386DBF2-0EE9-42F3-B400-598373C3E669}" type="presOf" srcId="{CD96F004-0A84-44B2-BC39-01D31C2500A4}" destId="{43871151-F42A-499C-9BA5-412C9459EDF6}" srcOrd="1" destOrd="0" presId="urn:microsoft.com/office/officeart/2005/8/layout/orgChart1"/>
    <dgm:cxn modelId="{5C5922F5-5D7F-48FA-AE3F-9FDC5090E115}" type="presOf" srcId="{A68CB149-6C39-49F2-BD14-123C3FB82757}" destId="{31C8D8F1-3DEF-4C6A-8512-F2832E06087D}" srcOrd="0" destOrd="0" presId="urn:microsoft.com/office/officeart/2005/8/layout/orgChart1"/>
    <dgm:cxn modelId="{A3C552F7-8DAE-47A8-9668-B3F3984276DB}" srcId="{7B5D865B-020B-4D4A-893D-905A5E8CC26F}" destId="{641F47AD-53D1-4FF5-8E91-630EC1999C4E}" srcOrd="0" destOrd="0" parTransId="{E030ED58-53D2-40B5-AA06-4C3B0597904D}" sibTransId="{691F32D0-B3B3-4055-B6F8-4ED59C1F6F42}"/>
    <dgm:cxn modelId="{3BFB14F9-3A0C-4556-BA82-3C833B7FFF81}" type="presOf" srcId="{CB9E1E3F-B38A-41BB-8197-F5A18AA1A9C5}" destId="{CD3A4356-B842-4D2D-94E2-946CE95C7D02}" srcOrd="0" destOrd="0" presId="urn:microsoft.com/office/officeart/2005/8/layout/orgChart1"/>
    <dgm:cxn modelId="{9210BFF9-B8C2-4C33-90A9-3A67C3D8FFE1}" srcId="{58CD5181-999B-4269-B9C1-10339AA0FC9E}" destId="{31B5ED2B-6FD4-42D5-977F-D9CE64CD852F}" srcOrd="0" destOrd="0" parTransId="{BCF3587F-DDE4-4FA8-AEB9-2A67D40452C2}" sibTransId="{176584AF-A97E-4170-88B3-ACAB376CD326}"/>
    <dgm:cxn modelId="{D8E34CFA-3FAD-487E-81AC-EA13834B0DE8}" type="presOf" srcId="{2EFD30A6-01EA-41A8-A426-568C0021AAFD}" destId="{A1F907D6-F1B7-428E-B898-9BC42618AF9F}" srcOrd="0" destOrd="0" presId="urn:microsoft.com/office/officeart/2005/8/layout/orgChart1"/>
    <dgm:cxn modelId="{4F464EFA-BF4E-4AFF-93E8-75C4A4D8E0B1}" type="presOf" srcId="{90245588-7249-4D9C-B4DB-DA9DEF8140CD}" destId="{F2324936-B822-42CB-9AF6-4DABC200845B}" srcOrd="0" destOrd="0" presId="urn:microsoft.com/office/officeart/2005/8/layout/orgChart1"/>
    <dgm:cxn modelId="{3D3F99FD-17BD-4974-A270-CDF76DFD7E6E}" type="presOf" srcId="{7C53FE2C-DBE3-4017-B2D4-8AD64AF13732}" destId="{78B71BB2-B3FE-40C0-806F-7D489534F58D}" srcOrd="0" destOrd="0" presId="urn:microsoft.com/office/officeart/2005/8/layout/orgChart1"/>
    <dgm:cxn modelId="{FEF51813-48A8-4908-BD90-F2865B9C7D2C}" type="presParOf" srcId="{6CEA6E9E-BF80-4020-AB9B-343356D74D61}" destId="{2A9F730C-1663-42AB-B7AB-6649C6D6178B}" srcOrd="0" destOrd="0" presId="urn:microsoft.com/office/officeart/2005/8/layout/orgChart1"/>
    <dgm:cxn modelId="{CF34A892-0905-4078-BE5F-11690246D338}" type="presParOf" srcId="{2A9F730C-1663-42AB-B7AB-6649C6D6178B}" destId="{7B99C95E-9943-4201-BEF7-DB565334AD22}" srcOrd="0" destOrd="0" presId="urn:microsoft.com/office/officeart/2005/8/layout/orgChart1"/>
    <dgm:cxn modelId="{873A986B-0790-48D2-9687-3D78FAEDF9FC}" type="presParOf" srcId="{7B99C95E-9943-4201-BEF7-DB565334AD22}" destId="{5B36CF2B-E64A-4B61-A13C-BB366A374514}" srcOrd="0" destOrd="0" presId="urn:microsoft.com/office/officeart/2005/8/layout/orgChart1"/>
    <dgm:cxn modelId="{484A284E-BFC1-4EC7-B348-BB28E133BD68}" type="presParOf" srcId="{7B99C95E-9943-4201-BEF7-DB565334AD22}" destId="{FE213563-B846-43F3-985B-27AC527EDB6C}" srcOrd="1" destOrd="0" presId="urn:microsoft.com/office/officeart/2005/8/layout/orgChart1"/>
    <dgm:cxn modelId="{D7C483CA-D4F3-486B-8D29-C558855F0248}" type="presParOf" srcId="{2A9F730C-1663-42AB-B7AB-6649C6D6178B}" destId="{1D2A4F70-A02D-4B76-B53E-2D42AEB16358}" srcOrd="1" destOrd="0" presId="urn:microsoft.com/office/officeart/2005/8/layout/orgChart1"/>
    <dgm:cxn modelId="{B3F63A19-AB6B-49E4-B0B2-848938646387}" type="presParOf" srcId="{1D2A4F70-A02D-4B76-B53E-2D42AEB16358}" destId="{9DAB8C7C-092C-4B78-A08A-EB77749FAEDE}" srcOrd="0" destOrd="0" presId="urn:microsoft.com/office/officeart/2005/8/layout/orgChart1"/>
    <dgm:cxn modelId="{4C3F2A5B-D14A-47AE-A8CE-95A81AAD88EF}" type="presParOf" srcId="{1D2A4F70-A02D-4B76-B53E-2D42AEB16358}" destId="{E0B49144-D90F-4F36-9823-C9805FF60C0C}" srcOrd="1" destOrd="0" presId="urn:microsoft.com/office/officeart/2005/8/layout/orgChart1"/>
    <dgm:cxn modelId="{6CF4E6FF-D02B-48B4-9C43-BCDB1FAA2BF4}" type="presParOf" srcId="{E0B49144-D90F-4F36-9823-C9805FF60C0C}" destId="{5233C34C-6675-4C11-97C1-B52CD0CC31BC}" srcOrd="0" destOrd="0" presId="urn:microsoft.com/office/officeart/2005/8/layout/orgChart1"/>
    <dgm:cxn modelId="{FC33AD6C-6F1C-4D82-99A7-AB7039B18A5F}" type="presParOf" srcId="{5233C34C-6675-4C11-97C1-B52CD0CC31BC}" destId="{800D5A18-C941-429D-AEED-D7E4B2E86B56}" srcOrd="0" destOrd="0" presId="urn:microsoft.com/office/officeart/2005/8/layout/orgChart1"/>
    <dgm:cxn modelId="{E3E256A3-883C-4B01-9D0E-E5FB7190C4C2}" type="presParOf" srcId="{5233C34C-6675-4C11-97C1-B52CD0CC31BC}" destId="{F2402D7E-2A4A-4780-9F31-E229F27E888E}" srcOrd="1" destOrd="0" presId="urn:microsoft.com/office/officeart/2005/8/layout/orgChart1"/>
    <dgm:cxn modelId="{2D846C5C-333D-4BE7-BF54-DED2064D153D}" type="presParOf" srcId="{E0B49144-D90F-4F36-9823-C9805FF60C0C}" destId="{2A33B2B4-DD9E-4087-BD64-9DDFD7719E8D}" srcOrd="1" destOrd="0" presId="urn:microsoft.com/office/officeart/2005/8/layout/orgChart1"/>
    <dgm:cxn modelId="{090693CC-EE9E-4A22-926F-731FB10F2A79}" type="presParOf" srcId="{2A33B2B4-DD9E-4087-BD64-9DDFD7719E8D}" destId="{66DA7E17-C249-4BD7-9E8E-C5D1CE02BCD6}" srcOrd="0" destOrd="0" presId="urn:microsoft.com/office/officeart/2005/8/layout/orgChart1"/>
    <dgm:cxn modelId="{EBE559B3-14D2-4D11-B998-3A70F20226B9}" type="presParOf" srcId="{2A33B2B4-DD9E-4087-BD64-9DDFD7719E8D}" destId="{9C30F007-EF3A-4C5F-84BF-CEAFDC5B0E6B}" srcOrd="1" destOrd="0" presId="urn:microsoft.com/office/officeart/2005/8/layout/orgChart1"/>
    <dgm:cxn modelId="{54690C97-1788-4203-87E4-E7B4FD4EFDEC}" type="presParOf" srcId="{9C30F007-EF3A-4C5F-84BF-CEAFDC5B0E6B}" destId="{4AFFD930-E9A0-45C8-B127-1CDD4683B30C}" srcOrd="0" destOrd="0" presId="urn:microsoft.com/office/officeart/2005/8/layout/orgChart1"/>
    <dgm:cxn modelId="{112B305F-3C6D-4496-82BA-9E61FAF5CD53}" type="presParOf" srcId="{4AFFD930-E9A0-45C8-B127-1CDD4683B30C}" destId="{EAB785FA-DF77-44AB-9720-746ADCB23DFD}" srcOrd="0" destOrd="0" presId="urn:microsoft.com/office/officeart/2005/8/layout/orgChart1"/>
    <dgm:cxn modelId="{A385CE6D-7ACB-4001-AB99-C1CEB6F184A8}" type="presParOf" srcId="{4AFFD930-E9A0-45C8-B127-1CDD4683B30C}" destId="{67B18FD9-7A24-4876-9BD9-DE29C70D6D75}" srcOrd="1" destOrd="0" presId="urn:microsoft.com/office/officeart/2005/8/layout/orgChart1"/>
    <dgm:cxn modelId="{302B46FB-E010-4592-928A-BFE4F622F7FE}" type="presParOf" srcId="{9C30F007-EF3A-4C5F-84BF-CEAFDC5B0E6B}" destId="{288EEB25-AE73-4133-8BD6-138D79902F25}" srcOrd="1" destOrd="0" presId="urn:microsoft.com/office/officeart/2005/8/layout/orgChart1"/>
    <dgm:cxn modelId="{A81C6A46-1F6D-4F2A-AA60-17575498FF8E}" type="presParOf" srcId="{288EEB25-AE73-4133-8BD6-138D79902F25}" destId="{7DFDEB95-C03D-4F10-BC75-7DB107808CC1}" srcOrd="0" destOrd="0" presId="urn:microsoft.com/office/officeart/2005/8/layout/orgChart1"/>
    <dgm:cxn modelId="{94421ACD-280A-4605-A05F-8530A3BC8BCB}" type="presParOf" srcId="{288EEB25-AE73-4133-8BD6-138D79902F25}" destId="{207ED77B-D725-46C1-AD9D-AFFA0AA45904}" srcOrd="1" destOrd="0" presId="urn:microsoft.com/office/officeart/2005/8/layout/orgChart1"/>
    <dgm:cxn modelId="{430FCE08-31B0-4C3E-96E3-C4CE73894840}" type="presParOf" srcId="{207ED77B-D725-46C1-AD9D-AFFA0AA45904}" destId="{99DA97FB-4650-47B1-936C-096733AB20D4}" srcOrd="0" destOrd="0" presId="urn:microsoft.com/office/officeart/2005/8/layout/orgChart1"/>
    <dgm:cxn modelId="{E97EC1FA-BC7C-4C9E-B85C-56FDE4659818}" type="presParOf" srcId="{99DA97FB-4650-47B1-936C-096733AB20D4}" destId="{521AC4A1-7E77-4166-85CC-177903059B9C}" srcOrd="0" destOrd="0" presId="urn:microsoft.com/office/officeart/2005/8/layout/orgChart1"/>
    <dgm:cxn modelId="{81D197CA-4087-4C23-BAF3-A39BB04DC85B}" type="presParOf" srcId="{99DA97FB-4650-47B1-936C-096733AB20D4}" destId="{0F34A69C-4E88-4D8D-8ADD-4EB5401E6094}" srcOrd="1" destOrd="0" presId="urn:microsoft.com/office/officeart/2005/8/layout/orgChart1"/>
    <dgm:cxn modelId="{B0377837-DCD6-4861-A792-D2997D056DA4}" type="presParOf" srcId="{207ED77B-D725-46C1-AD9D-AFFA0AA45904}" destId="{8FA1122E-CE9C-4F59-9948-8BF497626471}" srcOrd="1" destOrd="0" presId="urn:microsoft.com/office/officeart/2005/8/layout/orgChart1"/>
    <dgm:cxn modelId="{F1DDC631-8E89-45E6-9195-BCE61F2DDE3D}" type="presParOf" srcId="{207ED77B-D725-46C1-AD9D-AFFA0AA45904}" destId="{88252916-2D38-4C25-B6DE-B8470672B074}" srcOrd="2" destOrd="0" presId="urn:microsoft.com/office/officeart/2005/8/layout/orgChart1"/>
    <dgm:cxn modelId="{B33EF666-512B-426F-B783-0E64734C2903}" type="presParOf" srcId="{288EEB25-AE73-4133-8BD6-138D79902F25}" destId="{0338B3D4-8C74-47DF-B9F3-A79700358139}" srcOrd="2" destOrd="0" presId="urn:microsoft.com/office/officeart/2005/8/layout/orgChart1"/>
    <dgm:cxn modelId="{AE3FF626-C47C-46B2-A084-7EA5B8EAD95C}" type="presParOf" srcId="{288EEB25-AE73-4133-8BD6-138D79902F25}" destId="{FC6E7D9B-F2F3-4E1F-8719-F416CF3299D2}" srcOrd="3" destOrd="0" presId="urn:microsoft.com/office/officeart/2005/8/layout/orgChart1"/>
    <dgm:cxn modelId="{206741CD-A18C-4311-8C48-CF6BBA4ABD47}" type="presParOf" srcId="{FC6E7D9B-F2F3-4E1F-8719-F416CF3299D2}" destId="{A6962693-DD20-4C97-AE2C-FD67CFA51636}" srcOrd="0" destOrd="0" presId="urn:microsoft.com/office/officeart/2005/8/layout/orgChart1"/>
    <dgm:cxn modelId="{4BAEE498-D602-4DF5-9D9C-F6A95D2C6848}" type="presParOf" srcId="{A6962693-DD20-4C97-AE2C-FD67CFA51636}" destId="{741C7CD2-3B3D-4B2D-AED8-3B13E2B05670}" srcOrd="0" destOrd="0" presId="urn:microsoft.com/office/officeart/2005/8/layout/orgChart1"/>
    <dgm:cxn modelId="{F290951D-0179-480C-B07E-085C6B954E0A}" type="presParOf" srcId="{A6962693-DD20-4C97-AE2C-FD67CFA51636}" destId="{5C34E602-CFCE-4C5C-9B26-92CEC57F6059}" srcOrd="1" destOrd="0" presId="urn:microsoft.com/office/officeart/2005/8/layout/orgChart1"/>
    <dgm:cxn modelId="{9296D79B-9716-4566-8A48-6ABC60476223}" type="presParOf" srcId="{FC6E7D9B-F2F3-4E1F-8719-F416CF3299D2}" destId="{80D83AD1-1C18-4C55-B383-BF08B810A088}" srcOrd="1" destOrd="0" presId="urn:microsoft.com/office/officeart/2005/8/layout/orgChart1"/>
    <dgm:cxn modelId="{FFA9C8C9-3606-434A-8655-146FBB031411}" type="presParOf" srcId="{FC6E7D9B-F2F3-4E1F-8719-F416CF3299D2}" destId="{442361D7-5ACE-41A9-B435-868C75E7E2F5}" srcOrd="2" destOrd="0" presId="urn:microsoft.com/office/officeart/2005/8/layout/orgChart1"/>
    <dgm:cxn modelId="{CB0771FE-4871-4EF8-96B6-50817246C060}" type="presParOf" srcId="{288EEB25-AE73-4133-8BD6-138D79902F25}" destId="{975E5E5A-5FDC-47DE-9681-888B9216FD5E}" srcOrd="4" destOrd="0" presId="urn:microsoft.com/office/officeart/2005/8/layout/orgChart1"/>
    <dgm:cxn modelId="{A86EA6D2-6A77-4E49-ADB9-810074AE8C5C}" type="presParOf" srcId="{288EEB25-AE73-4133-8BD6-138D79902F25}" destId="{FEF38F69-1CD1-472D-86AD-5992FC8A13C6}" srcOrd="5" destOrd="0" presId="urn:microsoft.com/office/officeart/2005/8/layout/orgChart1"/>
    <dgm:cxn modelId="{8D07E5EC-E2CC-4222-925F-0163BD12986C}" type="presParOf" srcId="{FEF38F69-1CD1-472D-86AD-5992FC8A13C6}" destId="{03CF0A27-CC57-45D8-ACD0-6F99F4D3AA97}" srcOrd="0" destOrd="0" presId="urn:microsoft.com/office/officeart/2005/8/layout/orgChart1"/>
    <dgm:cxn modelId="{53495848-983F-47BC-830F-029DFAE631D4}" type="presParOf" srcId="{03CF0A27-CC57-45D8-ACD0-6F99F4D3AA97}" destId="{6489978E-A6B2-4BAA-880C-76729E84DA47}" srcOrd="0" destOrd="0" presId="urn:microsoft.com/office/officeart/2005/8/layout/orgChart1"/>
    <dgm:cxn modelId="{D0641A48-CAB9-46FB-AEBB-23A7E1773AEF}" type="presParOf" srcId="{03CF0A27-CC57-45D8-ACD0-6F99F4D3AA97}" destId="{3E0E8085-52DB-4E50-932A-9F23F5FD5F8E}" srcOrd="1" destOrd="0" presId="urn:microsoft.com/office/officeart/2005/8/layout/orgChart1"/>
    <dgm:cxn modelId="{AB9EDEE7-E3E5-4CF8-9E3D-F3DF213F798F}" type="presParOf" srcId="{FEF38F69-1CD1-472D-86AD-5992FC8A13C6}" destId="{CDFEFA60-A35F-4089-99D9-73122629E718}" srcOrd="1" destOrd="0" presId="urn:microsoft.com/office/officeart/2005/8/layout/orgChart1"/>
    <dgm:cxn modelId="{BB0267C6-2011-4D2F-B0D7-6CDC876A9A46}" type="presParOf" srcId="{FEF38F69-1CD1-472D-86AD-5992FC8A13C6}" destId="{BCF136F2-690E-4508-A13C-DD0E6C8FD779}" srcOrd="2" destOrd="0" presId="urn:microsoft.com/office/officeart/2005/8/layout/orgChart1"/>
    <dgm:cxn modelId="{A61EF0D3-D701-491B-A20D-18C9D5D3CA41}" type="presParOf" srcId="{288EEB25-AE73-4133-8BD6-138D79902F25}" destId="{F2324936-B822-42CB-9AF6-4DABC200845B}" srcOrd="6" destOrd="0" presId="urn:microsoft.com/office/officeart/2005/8/layout/orgChart1"/>
    <dgm:cxn modelId="{4893D915-4C63-427F-A76F-3A9E8E68EAD8}" type="presParOf" srcId="{288EEB25-AE73-4133-8BD6-138D79902F25}" destId="{17FD141C-BFC2-43B5-91F7-991EB428F230}" srcOrd="7" destOrd="0" presId="urn:microsoft.com/office/officeart/2005/8/layout/orgChart1"/>
    <dgm:cxn modelId="{87F7D35E-BF08-44B1-8F74-676AF910147A}" type="presParOf" srcId="{17FD141C-BFC2-43B5-91F7-991EB428F230}" destId="{8152663B-AABF-458A-84CF-001837DE6981}" srcOrd="0" destOrd="0" presId="urn:microsoft.com/office/officeart/2005/8/layout/orgChart1"/>
    <dgm:cxn modelId="{F9591CE8-32B2-488E-B79C-492DB9367293}" type="presParOf" srcId="{8152663B-AABF-458A-84CF-001837DE6981}" destId="{00D75ADE-E603-4023-954C-3108EC29F098}" srcOrd="0" destOrd="0" presId="urn:microsoft.com/office/officeart/2005/8/layout/orgChart1"/>
    <dgm:cxn modelId="{5F705C64-73D6-4394-8792-959D5B8AF426}" type="presParOf" srcId="{8152663B-AABF-458A-84CF-001837DE6981}" destId="{B748B83D-0938-4B13-B2B7-1B21377DB4B7}" srcOrd="1" destOrd="0" presId="urn:microsoft.com/office/officeart/2005/8/layout/orgChart1"/>
    <dgm:cxn modelId="{75520B99-974C-4493-89BA-6887CDD6AD41}" type="presParOf" srcId="{17FD141C-BFC2-43B5-91F7-991EB428F230}" destId="{5EE524C3-D584-42C5-AFDD-E54C4FD34C42}" srcOrd="1" destOrd="0" presId="urn:microsoft.com/office/officeart/2005/8/layout/orgChart1"/>
    <dgm:cxn modelId="{4B66433C-3710-4D68-880F-67CC8841FE66}" type="presParOf" srcId="{17FD141C-BFC2-43B5-91F7-991EB428F230}" destId="{03C92E9E-771C-475F-A8A1-85619619C2B2}" srcOrd="2" destOrd="0" presId="urn:microsoft.com/office/officeart/2005/8/layout/orgChart1"/>
    <dgm:cxn modelId="{5B6B2F0A-AE7E-4642-B89A-939E00F00B8C}" type="presParOf" srcId="{9C30F007-EF3A-4C5F-84BF-CEAFDC5B0E6B}" destId="{41AE868F-30B5-49CE-BE13-DBF6877EB058}" srcOrd="2" destOrd="0" presId="urn:microsoft.com/office/officeart/2005/8/layout/orgChart1"/>
    <dgm:cxn modelId="{3B9CAAC5-ADEC-4D39-9722-33746FAD29B9}" type="presParOf" srcId="{E0B49144-D90F-4F36-9823-C9805FF60C0C}" destId="{4B873437-0CB7-4619-BE7C-3AC09A044617}" srcOrd="2" destOrd="0" presId="urn:microsoft.com/office/officeart/2005/8/layout/orgChart1"/>
    <dgm:cxn modelId="{9FB9D35D-FA72-49AF-AB08-D32AE9B70C94}" type="presParOf" srcId="{1D2A4F70-A02D-4B76-B53E-2D42AEB16358}" destId="{8B85A4DB-BB97-423A-99DB-5636E73873F1}" srcOrd="2" destOrd="0" presId="urn:microsoft.com/office/officeart/2005/8/layout/orgChart1"/>
    <dgm:cxn modelId="{6BCF09EB-B831-4E58-A795-CE09FC82F392}" type="presParOf" srcId="{1D2A4F70-A02D-4B76-B53E-2D42AEB16358}" destId="{67B6387D-FE06-40BB-AE99-7B3EF69854F8}" srcOrd="3" destOrd="0" presId="urn:microsoft.com/office/officeart/2005/8/layout/orgChart1"/>
    <dgm:cxn modelId="{50BE2FF0-3914-447D-92FD-1D26BF221AE2}" type="presParOf" srcId="{67B6387D-FE06-40BB-AE99-7B3EF69854F8}" destId="{AA097BB7-D17A-47AB-B2C6-D67002ED427C}" srcOrd="0" destOrd="0" presId="urn:microsoft.com/office/officeart/2005/8/layout/orgChart1"/>
    <dgm:cxn modelId="{670E0A11-E2EC-4504-BEE3-8C19F78C4589}" type="presParOf" srcId="{AA097BB7-D17A-47AB-B2C6-D67002ED427C}" destId="{C870D5F2-55B8-4D9E-9F63-9A54F6E27D7A}" srcOrd="0" destOrd="0" presId="urn:microsoft.com/office/officeart/2005/8/layout/orgChart1"/>
    <dgm:cxn modelId="{78996016-6713-4077-AEA5-C3AB4DE83487}" type="presParOf" srcId="{AA097BB7-D17A-47AB-B2C6-D67002ED427C}" destId="{30A42796-0262-4753-91CB-CB8127A9FBAB}" srcOrd="1" destOrd="0" presId="urn:microsoft.com/office/officeart/2005/8/layout/orgChart1"/>
    <dgm:cxn modelId="{621DBDFB-9455-4166-9D39-7E783FC93E99}" type="presParOf" srcId="{67B6387D-FE06-40BB-AE99-7B3EF69854F8}" destId="{AF47B7A2-0FCE-4165-B39C-489494C1B726}" srcOrd="1" destOrd="0" presId="urn:microsoft.com/office/officeart/2005/8/layout/orgChart1"/>
    <dgm:cxn modelId="{78D4C6D8-9ED9-40C3-8C86-588CC56910E6}" type="presParOf" srcId="{AF47B7A2-0FCE-4165-B39C-489494C1B726}" destId="{B1A27860-6CF0-4F51-9B69-456F041DBB99}" srcOrd="0" destOrd="0" presId="urn:microsoft.com/office/officeart/2005/8/layout/orgChart1"/>
    <dgm:cxn modelId="{AB495852-192D-4510-BE7F-F1F11B0AE3CA}" type="presParOf" srcId="{AF47B7A2-0FCE-4165-B39C-489494C1B726}" destId="{C70F1658-04B1-4E92-ABC4-20EC03F82205}" srcOrd="1" destOrd="0" presId="urn:microsoft.com/office/officeart/2005/8/layout/orgChart1"/>
    <dgm:cxn modelId="{A6E75F14-41AA-48E6-BFE6-C0B26B5B7867}" type="presParOf" srcId="{C70F1658-04B1-4E92-ABC4-20EC03F82205}" destId="{C0FFB6E4-C74A-42F8-9DF6-9A71FE01F224}" srcOrd="0" destOrd="0" presId="urn:microsoft.com/office/officeart/2005/8/layout/orgChart1"/>
    <dgm:cxn modelId="{9A833B2E-4231-42AC-9EF2-67CE8B2C7D1A}" type="presParOf" srcId="{C0FFB6E4-C74A-42F8-9DF6-9A71FE01F224}" destId="{88F1BF4A-0FB2-44C9-9889-4624AF51C32D}" srcOrd="0" destOrd="0" presId="urn:microsoft.com/office/officeart/2005/8/layout/orgChart1"/>
    <dgm:cxn modelId="{F5925FCB-A4E6-4813-992D-461CEBB81E59}" type="presParOf" srcId="{C0FFB6E4-C74A-42F8-9DF6-9A71FE01F224}" destId="{B0EF23E4-B0A9-4EA3-BF7C-649F1E9C3ECC}" srcOrd="1" destOrd="0" presId="urn:microsoft.com/office/officeart/2005/8/layout/orgChart1"/>
    <dgm:cxn modelId="{96489737-B260-4E73-927E-B51800D2715B}" type="presParOf" srcId="{C70F1658-04B1-4E92-ABC4-20EC03F82205}" destId="{F7CFAB8F-7EBD-4B58-B117-D10C736122B3}" srcOrd="1" destOrd="0" presId="urn:microsoft.com/office/officeart/2005/8/layout/orgChart1"/>
    <dgm:cxn modelId="{5599B665-D374-4420-AEF8-C8DC18DD9506}" type="presParOf" srcId="{F7CFAB8F-7EBD-4B58-B117-D10C736122B3}" destId="{1CFB2522-DD9B-474A-8A81-813B7B5E9D7A}" srcOrd="0" destOrd="0" presId="urn:microsoft.com/office/officeart/2005/8/layout/orgChart1"/>
    <dgm:cxn modelId="{4FDF9424-66C6-44E6-9486-2ED48CAA36C0}" type="presParOf" srcId="{F7CFAB8F-7EBD-4B58-B117-D10C736122B3}" destId="{54105EDF-7609-4195-85DF-C7A234F792FB}" srcOrd="1" destOrd="0" presId="urn:microsoft.com/office/officeart/2005/8/layout/orgChart1"/>
    <dgm:cxn modelId="{C3ADFB65-371A-4BC8-A34E-497CA57F99D4}" type="presParOf" srcId="{54105EDF-7609-4195-85DF-C7A234F792FB}" destId="{800F91F4-9BF1-4C7F-8589-FFA1DA9610A4}" srcOrd="0" destOrd="0" presId="urn:microsoft.com/office/officeart/2005/8/layout/orgChart1"/>
    <dgm:cxn modelId="{E6B19147-2902-4F61-A4DE-DAA8DC5FD5D8}" type="presParOf" srcId="{800F91F4-9BF1-4C7F-8589-FFA1DA9610A4}" destId="{8740248D-020A-409F-A0BA-1A0339268FC8}" srcOrd="0" destOrd="0" presId="urn:microsoft.com/office/officeart/2005/8/layout/orgChart1"/>
    <dgm:cxn modelId="{2EDA4117-8206-4885-8CC4-6005B9E001CC}" type="presParOf" srcId="{800F91F4-9BF1-4C7F-8589-FFA1DA9610A4}" destId="{0E10AEAD-10E8-4980-A637-5F2C5DE7EEA1}" srcOrd="1" destOrd="0" presId="urn:microsoft.com/office/officeart/2005/8/layout/orgChart1"/>
    <dgm:cxn modelId="{F58AEA4E-8E7A-4999-91A5-C0B0F8F02A9F}" type="presParOf" srcId="{54105EDF-7609-4195-85DF-C7A234F792FB}" destId="{A34A505D-A39A-4978-B000-A013D385E349}" srcOrd="1" destOrd="0" presId="urn:microsoft.com/office/officeart/2005/8/layout/orgChart1"/>
    <dgm:cxn modelId="{F7084EE6-D8FC-4033-AD53-A21EFD8AA063}" type="presParOf" srcId="{54105EDF-7609-4195-85DF-C7A234F792FB}" destId="{A582B51F-BF45-4FC5-B60E-A85270A17700}" srcOrd="2" destOrd="0" presId="urn:microsoft.com/office/officeart/2005/8/layout/orgChart1"/>
    <dgm:cxn modelId="{7D6CA90B-3067-4C37-8331-8BCA0ED31200}" type="presParOf" srcId="{F7CFAB8F-7EBD-4B58-B117-D10C736122B3}" destId="{A524C6B4-4769-43DF-9BA3-14971A8F1273}" srcOrd="2" destOrd="0" presId="urn:microsoft.com/office/officeart/2005/8/layout/orgChart1"/>
    <dgm:cxn modelId="{51B8AA31-7E0D-4E03-BBA7-3F2FACA7B88D}" type="presParOf" srcId="{F7CFAB8F-7EBD-4B58-B117-D10C736122B3}" destId="{FB38273F-3813-40A3-AB6F-85D199BC1EDB}" srcOrd="3" destOrd="0" presId="urn:microsoft.com/office/officeart/2005/8/layout/orgChart1"/>
    <dgm:cxn modelId="{D373FFD7-A88E-4F11-834F-A257BCC4AF32}" type="presParOf" srcId="{FB38273F-3813-40A3-AB6F-85D199BC1EDB}" destId="{3B286219-98CE-477A-9CD0-E085845C3FE7}" srcOrd="0" destOrd="0" presId="urn:microsoft.com/office/officeart/2005/8/layout/orgChart1"/>
    <dgm:cxn modelId="{375D8F75-0225-4EA8-B33C-72CE98D06146}" type="presParOf" srcId="{3B286219-98CE-477A-9CD0-E085845C3FE7}" destId="{C5C43EA7-0038-4840-A233-CCF4932BC990}" srcOrd="0" destOrd="0" presId="urn:microsoft.com/office/officeart/2005/8/layout/orgChart1"/>
    <dgm:cxn modelId="{9F973FAB-4DC0-4315-95F6-5E9B50E55299}" type="presParOf" srcId="{3B286219-98CE-477A-9CD0-E085845C3FE7}" destId="{BB44F392-2617-434E-BF37-514767DB8D47}" srcOrd="1" destOrd="0" presId="urn:microsoft.com/office/officeart/2005/8/layout/orgChart1"/>
    <dgm:cxn modelId="{EF625DB1-94AE-4D4A-9592-506289728761}" type="presParOf" srcId="{FB38273F-3813-40A3-AB6F-85D199BC1EDB}" destId="{B636557B-19B6-4B85-B18E-A7B71A7ADE07}" srcOrd="1" destOrd="0" presId="urn:microsoft.com/office/officeart/2005/8/layout/orgChart1"/>
    <dgm:cxn modelId="{D9941257-2ABE-4CD8-8C77-AEE93A5EB6F4}" type="presParOf" srcId="{FB38273F-3813-40A3-AB6F-85D199BC1EDB}" destId="{9C9BEF9E-BE52-4BCF-86A5-6B01CF4766B3}" srcOrd="2" destOrd="0" presId="urn:microsoft.com/office/officeart/2005/8/layout/orgChart1"/>
    <dgm:cxn modelId="{A8336E6D-39E5-4881-9483-5C5F7BFB75DE}" type="presParOf" srcId="{F7CFAB8F-7EBD-4B58-B117-D10C736122B3}" destId="{E1ADE46E-A73D-43C7-BC8F-8EBF53843D08}" srcOrd="4" destOrd="0" presId="urn:microsoft.com/office/officeart/2005/8/layout/orgChart1"/>
    <dgm:cxn modelId="{A91198B7-ECCE-4294-BB4E-7382A63FBBA7}" type="presParOf" srcId="{F7CFAB8F-7EBD-4B58-B117-D10C736122B3}" destId="{5891A0D7-A1DF-4756-BEBE-D568D478081E}" srcOrd="5" destOrd="0" presId="urn:microsoft.com/office/officeart/2005/8/layout/orgChart1"/>
    <dgm:cxn modelId="{C269E9B6-3A0D-40E2-84F6-F85DFB3C94D2}" type="presParOf" srcId="{5891A0D7-A1DF-4756-BEBE-D568D478081E}" destId="{46B78E51-1824-4774-B816-97A35E415B71}" srcOrd="0" destOrd="0" presId="urn:microsoft.com/office/officeart/2005/8/layout/orgChart1"/>
    <dgm:cxn modelId="{8F4EDA06-5F12-4AA0-B1E8-7861FB7BEE49}" type="presParOf" srcId="{46B78E51-1824-4774-B816-97A35E415B71}" destId="{31C8D8F1-3DEF-4C6A-8512-F2832E06087D}" srcOrd="0" destOrd="0" presId="urn:microsoft.com/office/officeart/2005/8/layout/orgChart1"/>
    <dgm:cxn modelId="{F22028B7-4935-44FF-809B-679F778BF8A7}" type="presParOf" srcId="{46B78E51-1824-4774-B816-97A35E415B71}" destId="{65421B2F-D397-4338-9035-E1147602D426}" srcOrd="1" destOrd="0" presId="urn:microsoft.com/office/officeart/2005/8/layout/orgChart1"/>
    <dgm:cxn modelId="{A58C8FF6-DB2C-4E69-AF42-0081D594A500}" type="presParOf" srcId="{5891A0D7-A1DF-4756-BEBE-D568D478081E}" destId="{912E9D28-C201-4A46-903D-7E2EC4E9B2D4}" srcOrd="1" destOrd="0" presId="urn:microsoft.com/office/officeart/2005/8/layout/orgChart1"/>
    <dgm:cxn modelId="{D9352680-0750-48DC-B0C2-3CF4DF50E0DC}" type="presParOf" srcId="{5891A0D7-A1DF-4756-BEBE-D568D478081E}" destId="{88A9B20F-493B-4A3D-8FEE-AEBE4885E141}" srcOrd="2" destOrd="0" presId="urn:microsoft.com/office/officeart/2005/8/layout/orgChart1"/>
    <dgm:cxn modelId="{30D267D2-77FA-4CEC-8720-6B22155610AC}" type="presParOf" srcId="{F7CFAB8F-7EBD-4B58-B117-D10C736122B3}" destId="{85BBBA0C-FD7C-4509-A484-2BA2C763507E}" srcOrd="6" destOrd="0" presId="urn:microsoft.com/office/officeart/2005/8/layout/orgChart1"/>
    <dgm:cxn modelId="{B492A45A-2800-4C07-87C5-143059A7F65C}" type="presParOf" srcId="{F7CFAB8F-7EBD-4B58-B117-D10C736122B3}" destId="{44433D05-8905-41DB-AA45-4A0B7849482C}" srcOrd="7" destOrd="0" presId="urn:microsoft.com/office/officeart/2005/8/layout/orgChart1"/>
    <dgm:cxn modelId="{B7B2DADF-9124-4C92-9E03-79CF3E3B7BC4}" type="presParOf" srcId="{44433D05-8905-41DB-AA45-4A0B7849482C}" destId="{B02DE202-2ABF-4FC8-AD8C-794DBDCB28DF}" srcOrd="0" destOrd="0" presId="urn:microsoft.com/office/officeart/2005/8/layout/orgChart1"/>
    <dgm:cxn modelId="{1B7A5F09-59FA-437B-A7D0-50EE1CD75913}" type="presParOf" srcId="{B02DE202-2ABF-4FC8-AD8C-794DBDCB28DF}" destId="{AE3FF99F-7A1A-4AD3-9117-C6F37F212518}" srcOrd="0" destOrd="0" presId="urn:microsoft.com/office/officeart/2005/8/layout/orgChart1"/>
    <dgm:cxn modelId="{54388331-2752-4AB7-A0F7-6AFA8353854B}" type="presParOf" srcId="{B02DE202-2ABF-4FC8-AD8C-794DBDCB28DF}" destId="{8D6F3BF2-0FBE-4A1B-81AC-4DD6361BFFC2}" srcOrd="1" destOrd="0" presId="urn:microsoft.com/office/officeart/2005/8/layout/orgChart1"/>
    <dgm:cxn modelId="{9E060A6F-B8B0-4A6B-81E1-34B4FD674BFE}" type="presParOf" srcId="{44433D05-8905-41DB-AA45-4A0B7849482C}" destId="{3BC62F97-5A1F-4F72-B1C3-00858D2C0369}" srcOrd="1" destOrd="0" presId="urn:microsoft.com/office/officeart/2005/8/layout/orgChart1"/>
    <dgm:cxn modelId="{405790D1-FC59-4823-A507-9203EE74E96D}" type="presParOf" srcId="{44433D05-8905-41DB-AA45-4A0B7849482C}" destId="{F85C1216-CE47-4764-8F8D-F2422BDC5E01}" srcOrd="2" destOrd="0" presId="urn:microsoft.com/office/officeart/2005/8/layout/orgChart1"/>
    <dgm:cxn modelId="{C4CF10BC-89B2-45C2-9ECC-6D44C530122B}" type="presParOf" srcId="{C70F1658-04B1-4E92-ABC4-20EC03F82205}" destId="{BF032D93-09E3-4057-AD69-451AEFF63EE3}" srcOrd="2" destOrd="0" presId="urn:microsoft.com/office/officeart/2005/8/layout/orgChart1"/>
    <dgm:cxn modelId="{2B3D2FAE-5305-4BB8-B72E-CDF051E317CA}" type="presParOf" srcId="{67B6387D-FE06-40BB-AE99-7B3EF69854F8}" destId="{5817ADE9-B149-4676-B09E-F3D58637DD8C}" srcOrd="2" destOrd="0" presId="urn:microsoft.com/office/officeart/2005/8/layout/orgChart1"/>
    <dgm:cxn modelId="{0A8F4DD1-0EA8-409B-92D7-77515078AD59}" type="presParOf" srcId="{1D2A4F70-A02D-4B76-B53E-2D42AEB16358}" destId="{49527543-882A-46C6-A4AB-0866AD441AD8}" srcOrd="4" destOrd="0" presId="urn:microsoft.com/office/officeart/2005/8/layout/orgChart1"/>
    <dgm:cxn modelId="{4C9C4B18-7F48-408F-9F11-AB16A8A99FE6}" type="presParOf" srcId="{1D2A4F70-A02D-4B76-B53E-2D42AEB16358}" destId="{B33FD66C-2BFC-4272-BE7E-8A061C38995A}" srcOrd="5" destOrd="0" presId="urn:microsoft.com/office/officeart/2005/8/layout/orgChart1"/>
    <dgm:cxn modelId="{331276CD-549D-4913-AA7A-31699DF94DC9}" type="presParOf" srcId="{B33FD66C-2BFC-4272-BE7E-8A061C38995A}" destId="{E2F70BE1-AADD-4A39-9AE2-8D2F15AB7A76}" srcOrd="0" destOrd="0" presId="urn:microsoft.com/office/officeart/2005/8/layout/orgChart1"/>
    <dgm:cxn modelId="{3FD4268A-3DB7-4044-9949-C6C9FBAA1E7A}" type="presParOf" srcId="{E2F70BE1-AADD-4A39-9AE2-8D2F15AB7A76}" destId="{6990D6B1-32E9-45F2-8509-891CA29EDFEA}" srcOrd="0" destOrd="0" presId="urn:microsoft.com/office/officeart/2005/8/layout/orgChart1"/>
    <dgm:cxn modelId="{3B9FA47E-14E3-4E14-9C55-C408B9B4D550}" type="presParOf" srcId="{E2F70BE1-AADD-4A39-9AE2-8D2F15AB7A76}" destId="{55EB655D-C970-4EE1-AB9D-E520736F9472}" srcOrd="1" destOrd="0" presId="urn:microsoft.com/office/officeart/2005/8/layout/orgChart1"/>
    <dgm:cxn modelId="{635337F9-B45E-4DA2-8D41-0C08AF711375}" type="presParOf" srcId="{B33FD66C-2BFC-4272-BE7E-8A061C38995A}" destId="{84FDE902-4C0D-4466-B493-5A5BCDB44CCD}" srcOrd="1" destOrd="0" presId="urn:microsoft.com/office/officeart/2005/8/layout/orgChart1"/>
    <dgm:cxn modelId="{FA90F20D-D474-4DDB-9A45-DBE417CC2144}" type="presParOf" srcId="{84FDE902-4C0D-4466-B493-5A5BCDB44CCD}" destId="{6B70CBE7-A8AD-47B0-9F79-E43DFE39FAAB}" srcOrd="0" destOrd="0" presId="urn:microsoft.com/office/officeart/2005/8/layout/orgChart1"/>
    <dgm:cxn modelId="{A382DEB6-166C-4EF0-ACB7-6B105B006877}" type="presParOf" srcId="{84FDE902-4C0D-4466-B493-5A5BCDB44CCD}" destId="{8C320D4A-FA6E-47DD-B59B-B9C35B5856C0}" srcOrd="1" destOrd="0" presId="urn:microsoft.com/office/officeart/2005/8/layout/orgChart1"/>
    <dgm:cxn modelId="{14ECFA1A-B382-4D31-8313-A794D4710024}" type="presParOf" srcId="{8C320D4A-FA6E-47DD-B59B-B9C35B5856C0}" destId="{56EE05C4-F856-4CC8-9567-46C48B3CEE90}" srcOrd="0" destOrd="0" presId="urn:microsoft.com/office/officeart/2005/8/layout/orgChart1"/>
    <dgm:cxn modelId="{7AC44588-6C79-427A-8D6F-E76C05B243E7}" type="presParOf" srcId="{56EE05C4-F856-4CC8-9567-46C48B3CEE90}" destId="{AECD6902-DAD4-40DD-8982-994F4B97541F}" srcOrd="0" destOrd="0" presId="urn:microsoft.com/office/officeart/2005/8/layout/orgChart1"/>
    <dgm:cxn modelId="{BA0AB9FC-F6F5-4D9A-823E-E7C65ECEADC5}" type="presParOf" srcId="{56EE05C4-F856-4CC8-9567-46C48B3CEE90}" destId="{43871151-F42A-499C-9BA5-412C9459EDF6}" srcOrd="1" destOrd="0" presId="urn:microsoft.com/office/officeart/2005/8/layout/orgChart1"/>
    <dgm:cxn modelId="{F8C3B000-48F4-427A-A286-4E0A02003D3F}" type="presParOf" srcId="{8C320D4A-FA6E-47DD-B59B-B9C35B5856C0}" destId="{3696574E-682A-4BF3-BEFE-B226531E05A7}" srcOrd="1" destOrd="0" presId="urn:microsoft.com/office/officeart/2005/8/layout/orgChart1"/>
    <dgm:cxn modelId="{26F459C7-9A1B-4B4C-95C8-2EFEC4F59337}" type="presParOf" srcId="{3696574E-682A-4BF3-BEFE-B226531E05A7}" destId="{239646E6-CFDC-4467-A94F-D2E58E46A1A7}" srcOrd="0" destOrd="0" presId="urn:microsoft.com/office/officeart/2005/8/layout/orgChart1"/>
    <dgm:cxn modelId="{E3E77520-F044-43F3-838E-280B0AEB5C22}" type="presParOf" srcId="{3696574E-682A-4BF3-BEFE-B226531E05A7}" destId="{01732515-8A4A-484D-9F8B-7EE5F0FA8225}" srcOrd="1" destOrd="0" presId="urn:microsoft.com/office/officeart/2005/8/layout/orgChart1"/>
    <dgm:cxn modelId="{4E686D8D-9C7F-464B-8BBC-A3641600F0A2}" type="presParOf" srcId="{01732515-8A4A-484D-9F8B-7EE5F0FA8225}" destId="{F008BD05-826E-489E-BDC0-9C246F340312}" srcOrd="0" destOrd="0" presId="urn:microsoft.com/office/officeart/2005/8/layout/orgChart1"/>
    <dgm:cxn modelId="{88681FC8-32BF-42EF-AE26-74F8945B82CC}" type="presParOf" srcId="{F008BD05-826E-489E-BDC0-9C246F340312}" destId="{F7E22205-9ED5-48C5-B873-F35B49712211}" srcOrd="0" destOrd="0" presId="urn:microsoft.com/office/officeart/2005/8/layout/orgChart1"/>
    <dgm:cxn modelId="{A70AF963-6560-4939-9838-B142C838245B}" type="presParOf" srcId="{F008BD05-826E-489E-BDC0-9C246F340312}" destId="{3E3B9AD3-4C85-4F1B-926B-A45E9A4A75CC}" srcOrd="1" destOrd="0" presId="urn:microsoft.com/office/officeart/2005/8/layout/orgChart1"/>
    <dgm:cxn modelId="{4AE0107B-68EF-49BE-94AF-251EFA746F4D}" type="presParOf" srcId="{01732515-8A4A-484D-9F8B-7EE5F0FA8225}" destId="{2AEF8F25-759B-4AE5-8EC2-FBD7FE77600A}" srcOrd="1" destOrd="0" presId="urn:microsoft.com/office/officeart/2005/8/layout/orgChart1"/>
    <dgm:cxn modelId="{BF56DFFC-261F-474E-9DC5-DF4977C6377F}" type="presParOf" srcId="{01732515-8A4A-484D-9F8B-7EE5F0FA8225}" destId="{A3DFED03-3105-43BB-8F11-D7E9719AFB2F}" srcOrd="2" destOrd="0" presId="urn:microsoft.com/office/officeart/2005/8/layout/orgChart1"/>
    <dgm:cxn modelId="{7D0D24E1-2593-4E96-A9A4-0114C07D5145}" type="presParOf" srcId="{3696574E-682A-4BF3-BEFE-B226531E05A7}" destId="{2F24FADD-20F4-49BB-A448-F8AA48559098}" srcOrd="2" destOrd="0" presId="urn:microsoft.com/office/officeart/2005/8/layout/orgChart1"/>
    <dgm:cxn modelId="{13158F46-51EF-4053-99DA-57C59F6E862F}" type="presParOf" srcId="{3696574E-682A-4BF3-BEFE-B226531E05A7}" destId="{21FF3F2E-F285-4C01-9852-56C6789CAFC2}" srcOrd="3" destOrd="0" presId="urn:microsoft.com/office/officeart/2005/8/layout/orgChart1"/>
    <dgm:cxn modelId="{F2803A4E-390F-4DD2-85D9-B0D56ACED692}" type="presParOf" srcId="{21FF3F2E-F285-4C01-9852-56C6789CAFC2}" destId="{3067FA6A-CF29-4EAE-B208-C067F27DABF4}" srcOrd="0" destOrd="0" presId="urn:microsoft.com/office/officeart/2005/8/layout/orgChart1"/>
    <dgm:cxn modelId="{BD8F3571-6780-4A6B-B63A-8A8581A5A66D}" type="presParOf" srcId="{3067FA6A-CF29-4EAE-B208-C067F27DABF4}" destId="{201E5547-6D5A-4DA6-B7E1-091D1E4A803E}" srcOrd="0" destOrd="0" presId="urn:microsoft.com/office/officeart/2005/8/layout/orgChart1"/>
    <dgm:cxn modelId="{32A7BE5B-696C-450E-84FC-84A92F1C3936}" type="presParOf" srcId="{3067FA6A-CF29-4EAE-B208-C067F27DABF4}" destId="{5F4DD66B-6499-4FA8-83C4-11FCAC9599E9}" srcOrd="1" destOrd="0" presId="urn:microsoft.com/office/officeart/2005/8/layout/orgChart1"/>
    <dgm:cxn modelId="{8B25FA40-362A-45D5-BC3D-ADD4E8352A10}" type="presParOf" srcId="{21FF3F2E-F285-4C01-9852-56C6789CAFC2}" destId="{8F65B433-CC6A-4BE6-BAC6-E84982AEC285}" srcOrd="1" destOrd="0" presId="urn:microsoft.com/office/officeart/2005/8/layout/orgChart1"/>
    <dgm:cxn modelId="{798F3020-79D4-415D-8F94-A208B60F8E76}" type="presParOf" srcId="{21FF3F2E-F285-4C01-9852-56C6789CAFC2}" destId="{0AD68C7F-A941-47F1-86E2-699D6616DF86}" srcOrd="2" destOrd="0" presId="urn:microsoft.com/office/officeart/2005/8/layout/orgChart1"/>
    <dgm:cxn modelId="{0693EB8C-A9BF-41E9-A8BF-5BE2BA128457}" type="presParOf" srcId="{3696574E-682A-4BF3-BEFE-B226531E05A7}" destId="{02D6A9BB-EF6B-4B1F-8F5A-9EBBF9E439C3}" srcOrd="4" destOrd="0" presId="urn:microsoft.com/office/officeart/2005/8/layout/orgChart1"/>
    <dgm:cxn modelId="{04A5C988-1523-4484-A980-431904B59182}" type="presParOf" srcId="{3696574E-682A-4BF3-BEFE-B226531E05A7}" destId="{8DCE12E6-4935-4EDB-B52E-2D484124FC42}" srcOrd="5" destOrd="0" presId="urn:microsoft.com/office/officeart/2005/8/layout/orgChart1"/>
    <dgm:cxn modelId="{0DEE180D-C16F-4F2A-8C9B-F30BD301E291}" type="presParOf" srcId="{8DCE12E6-4935-4EDB-B52E-2D484124FC42}" destId="{8CF40B7E-463B-4775-9BD0-3980753097EC}" srcOrd="0" destOrd="0" presId="urn:microsoft.com/office/officeart/2005/8/layout/orgChart1"/>
    <dgm:cxn modelId="{3D242A15-A8C8-46E7-A508-DB6CCE69E438}" type="presParOf" srcId="{8CF40B7E-463B-4775-9BD0-3980753097EC}" destId="{87408E31-C9E5-4E5F-9E75-E1F11A691C06}" srcOrd="0" destOrd="0" presId="urn:microsoft.com/office/officeart/2005/8/layout/orgChart1"/>
    <dgm:cxn modelId="{0EDDF21F-F83F-4F4E-9258-BE12B6723188}" type="presParOf" srcId="{8CF40B7E-463B-4775-9BD0-3980753097EC}" destId="{3447ECF4-9398-4C27-966B-BA076225292C}" srcOrd="1" destOrd="0" presId="urn:microsoft.com/office/officeart/2005/8/layout/orgChart1"/>
    <dgm:cxn modelId="{1AD36F37-573A-45E2-8E8A-EBBE2CF5209E}" type="presParOf" srcId="{8DCE12E6-4935-4EDB-B52E-2D484124FC42}" destId="{EFB67847-46A6-4070-AFC5-F8F61887D8D7}" srcOrd="1" destOrd="0" presId="urn:microsoft.com/office/officeart/2005/8/layout/orgChart1"/>
    <dgm:cxn modelId="{8C9CEB67-0308-4509-A948-594056C57F50}" type="presParOf" srcId="{8DCE12E6-4935-4EDB-B52E-2D484124FC42}" destId="{F7A1A59B-B6E3-4957-BC0E-62C68142FE23}" srcOrd="2" destOrd="0" presId="urn:microsoft.com/office/officeart/2005/8/layout/orgChart1"/>
    <dgm:cxn modelId="{593CDD19-8B04-4ED6-85BD-25BD4B67F020}" type="presParOf" srcId="{3696574E-682A-4BF3-BEFE-B226531E05A7}" destId="{CD3A4356-B842-4D2D-94E2-946CE95C7D02}" srcOrd="6" destOrd="0" presId="urn:microsoft.com/office/officeart/2005/8/layout/orgChart1"/>
    <dgm:cxn modelId="{625B4C08-0B2B-4D50-AC71-DDEDD9CA32D0}" type="presParOf" srcId="{3696574E-682A-4BF3-BEFE-B226531E05A7}" destId="{AD9E4E33-1405-4C52-9B65-5396896F843D}" srcOrd="7" destOrd="0" presId="urn:microsoft.com/office/officeart/2005/8/layout/orgChart1"/>
    <dgm:cxn modelId="{A22EF440-FF05-4548-A210-2FA254A6E8C5}" type="presParOf" srcId="{AD9E4E33-1405-4C52-9B65-5396896F843D}" destId="{AE6080FE-CA26-44FC-9CC6-9BEEC41EA439}" srcOrd="0" destOrd="0" presId="urn:microsoft.com/office/officeart/2005/8/layout/orgChart1"/>
    <dgm:cxn modelId="{0F1290F0-89EB-4674-BE55-39B8FED87213}" type="presParOf" srcId="{AE6080FE-CA26-44FC-9CC6-9BEEC41EA439}" destId="{16D923F5-AEDB-420E-A414-BB517F188EEE}" srcOrd="0" destOrd="0" presId="urn:microsoft.com/office/officeart/2005/8/layout/orgChart1"/>
    <dgm:cxn modelId="{AB1267AA-7298-4974-898E-D0AC53FFB16B}" type="presParOf" srcId="{AE6080FE-CA26-44FC-9CC6-9BEEC41EA439}" destId="{8A9051D6-2759-4EC9-AF37-927AF2960902}" srcOrd="1" destOrd="0" presId="urn:microsoft.com/office/officeart/2005/8/layout/orgChart1"/>
    <dgm:cxn modelId="{C2642CC0-A381-4185-902C-8FE571BBA328}" type="presParOf" srcId="{AD9E4E33-1405-4C52-9B65-5396896F843D}" destId="{AD46AB3C-709A-4444-9329-301F9BA94CF9}" srcOrd="1" destOrd="0" presId="urn:microsoft.com/office/officeart/2005/8/layout/orgChart1"/>
    <dgm:cxn modelId="{61C478A2-D73D-4F3F-9DC3-913533708DC3}" type="presParOf" srcId="{AD9E4E33-1405-4C52-9B65-5396896F843D}" destId="{B8FAC6B0-114B-4973-AC6E-45BD3AEB33B4}" srcOrd="2" destOrd="0" presId="urn:microsoft.com/office/officeart/2005/8/layout/orgChart1"/>
    <dgm:cxn modelId="{B30685E4-3120-4883-AF69-AF63BE9E5645}" type="presParOf" srcId="{3696574E-682A-4BF3-BEFE-B226531E05A7}" destId="{8CE42085-6CF0-4F0B-91E1-4CBAE0AC2371}" srcOrd="8" destOrd="0" presId="urn:microsoft.com/office/officeart/2005/8/layout/orgChart1"/>
    <dgm:cxn modelId="{5CB09738-061C-407E-A423-2276BE35BDE5}" type="presParOf" srcId="{3696574E-682A-4BF3-BEFE-B226531E05A7}" destId="{1B7AE309-EF1B-4CBC-94A9-817C9720AAFB}" srcOrd="9" destOrd="0" presId="urn:microsoft.com/office/officeart/2005/8/layout/orgChart1"/>
    <dgm:cxn modelId="{435338C0-FF40-429E-877E-79CAD827B6A7}" type="presParOf" srcId="{1B7AE309-EF1B-4CBC-94A9-817C9720AAFB}" destId="{3B608110-65E4-426E-AF04-38B6FB79E8D8}" srcOrd="0" destOrd="0" presId="urn:microsoft.com/office/officeart/2005/8/layout/orgChart1"/>
    <dgm:cxn modelId="{19BC6108-1E44-48D1-A990-F8DC16E04348}" type="presParOf" srcId="{3B608110-65E4-426E-AF04-38B6FB79E8D8}" destId="{402F26AD-7561-42FF-A57C-480641916E36}" srcOrd="0" destOrd="0" presId="urn:microsoft.com/office/officeart/2005/8/layout/orgChart1"/>
    <dgm:cxn modelId="{CEDE64D3-17A9-44E0-9148-3BEFE4E4BDD5}" type="presParOf" srcId="{3B608110-65E4-426E-AF04-38B6FB79E8D8}" destId="{081FD3DE-9A36-4BE3-BDE6-D647DCAADCA6}" srcOrd="1" destOrd="0" presId="urn:microsoft.com/office/officeart/2005/8/layout/orgChart1"/>
    <dgm:cxn modelId="{57648771-E3F6-4542-9B03-F29A0E283D7A}" type="presParOf" srcId="{1B7AE309-EF1B-4CBC-94A9-817C9720AAFB}" destId="{1C945BB9-F29A-4B7F-8CBA-969F972DCE17}" srcOrd="1" destOrd="0" presId="urn:microsoft.com/office/officeart/2005/8/layout/orgChart1"/>
    <dgm:cxn modelId="{F3B45C89-56F0-4B3B-A404-CFEB7B6372E7}" type="presParOf" srcId="{1B7AE309-EF1B-4CBC-94A9-817C9720AAFB}" destId="{AA22ADF8-D828-40B1-8DD4-B276370A8715}" srcOrd="2" destOrd="0" presId="urn:microsoft.com/office/officeart/2005/8/layout/orgChart1"/>
    <dgm:cxn modelId="{55C35853-E367-452C-BB38-5193D892ECF7}" type="presParOf" srcId="{3696574E-682A-4BF3-BEFE-B226531E05A7}" destId="{A1F907D6-F1B7-428E-B898-9BC42618AF9F}" srcOrd="10" destOrd="0" presId="urn:microsoft.com/office/officeart/2005/8/layout/orgChart1"/>
    <dgm:cxn modelId="{302BB94D-7B54-416E-90DB-4916E5C1A7B0}" type="presParOf" srcId="{3696574E-682A-4BF3-BEFE-B226531E05A7}" destId="{40731DE6-4392-4ED0-8DFD-0DABCD7E786A}" srcOrd="11" destOrd="0" presId="urn:microsoft.com/office/officeart/2005/8/layout/orgChart1"/>
    <dgm:cxn modelId="{5D1345D3-89CF-4EAA-BFAA-8E619F85C9AD}" type="presParOf" srcId="{40731DE6-4392-4ED0-8DFD-0DABCD7E786A}" destId="{6BF309EF-51BB-4F61-AE90-01CEDCD7C3D1}" srcOrd="0" destOrd="0" presId="urn:microsoft.com/office/officeart/2005/8/layout/orgChart1"/>
    <dgm:cxn modelId="{C951E160-448A-41A3-B056-EFE6A990D235}" type="presParOf" srcId="{6BF309EF-51BB-4F61-AE90-01CEDCD7C3D1}" destId="{1A802211-6206-4B0B-9C4F-2A68205E65FC}" srcOrd="0" destOrd="0" presId="urn:microsoft.com/office/officeart/2005/8/layout/orgChart1"/>
    <dgm:cxn modelId="{6DF1E725-598A-422F-B764-CFFD5A7726E9}" type="presParOf" srcId="{6BF309EF-51BB-4F61-AE90-01CEDCD7C3D1}" destId="{089BBD56-BC91-4EB9-91BC-FC76E1E7A315}" srcOrd="1" destOrd="0" presId="urn:microsoft.com/office/officeart/2005/8/layout/orgChart1"/>
    <dgm:cxn modelId="{84FA26C4-1522-4D40-B75B-FB9A7DEAD746}" type="presParOf" srcId="{40731DE6-4392-4ED0-8DFD-0DABCD7E786A}" destId="{FEFF06F2-853B-41F3-B827-8814651F5146}" srcOrd="1" destOrd="0" presId="urn:microsoft.com/office/officeart/2005/8/layout/orgChart1"/>
    <dgm:cxn modelId="{717261E6-E60A-4753-A6C6-B471CFABBD63}" type="presParOf" srcId="{40731DE6-4392-4ED0-8DFD-0DABCD7E786A}" destId="{ACCAF33A-4B2F-4D8C-ADFB-57BF1765F641}" srcOrd="2" destOrd="0" presId="urn:microsoft.com/office/officeart/2005/8/layout/orgChart1"/>
    <dgm:cxn modelId="{B5E0D83B-E1B2-450B-BF15-95784A064B8D}" type="presParOf" srcId="{3696574E-682A-4BF3-BEFE-B226531E05A7}" destId="{E5F6FB8F-7003-47D3-A623-365678ED5EB5}" srcOrd="12" destOrd="0" presId="urn:microsoft.com/office/officeart/2005/8/layout/orgChart1"/>
    <dgm:cxn modelId="{E80D2A19-B5B1-4B38-94A1-F5B94FE04482}" type="presParOf" srcId="{3696574E-682A-4BF3-BEFE-B226531E05A7}" destId="{53C0B6C8-9653-4D48-AF0B-551C1369859F}" srcOrd="13" destOrd="0" presId="urn:microsoft.com/office/officeart/2005/8/layout/orgChart1"/>
    <dgm:cxn modelId="{52CF658F-2D9C-412A-AAF4-B76593835025}" type="presParOf" srcId="{53C0B6C8-9653-4D48-AF0B-551C1369859F}" destId="{12272141-A021-4435-BBF2-58F4425331D7}" srcOrd="0" destOrd="0" presId="urn:microsoft.com/office/officeart/2005/8/layout/orgChart1"/>
    <dgm:cxn modelId="{D5872705-4A38-4ED8-B99C-18E5301F6F8C}" type="presParOf" srcId="{12272141-A021-4435-BBF2-58F4425331D7}" destId="{6D523E4D-DE6B-41FB-A1D1-E2097A408059}" srcOrd="0" destOrd="0" presId="urn:microsoft.com/office/officeart/2005/8/layout/orgChart1"/>
    <dgm:cxn modelId="{AF53220C-D760-4B34-B814-265C56AA901E}" type="presParOf" srcId="{12272141-A021-4435-BBF2-58F4425331D7}" destId="{72D1ADD8-6EC1-4AB6-9833-E38FFFD6A1E4}" srcOrd="1" destOrd="0" presId="urn:microsoft.com/office/officeart/2005/8/layout/orgChart1"/>
    <dgm:cxn modelId="{1EBDDC2D-C881-4300-9486-F3A4550E5705}" type="presParOf" srcId="{53C0B6C8-9653-4D48-AF0B-551C1369859F}" destId="{C37F1B93-48FC-4134-AFD8-04DBE8A8AD31}" srcOrd="1" destOrd="0" presId="urn:microsoft.com/office/officeart/2005/8/layout/orgChart1"/>
    <dgm:cxn modelId="{D9652993-4F7E-4C99-A915-E5D094940780}" type="presParOf" srcId="{53C0B6C8-9653-4D48-AF0B-551C1369859F}" destId="{1EB28BDA-7BE9-4ED7-BD1D-2615AB8A30ED}" srcOrd="2" destOrd="0" presId="urn:microsoft.com/office/officeart/2005/8/layout/orgChart1"/>
    <dgm:cxn modelId="{F55BAD3A-ACA1-4B18-958B-03FE42661769}" type="presParOf" srcId="{3696574E-682A-4BF3-BEFE-B226531E05A7}" destId="{85AA6F84-C432-4630-8AAD-ADBE3D02AE62}" srcOrd="14" destOrd="0" presId="urn:microsoft.com/office/officeart/2005/8/layout/orgChart1"/>
    <dgm:cxn modelId="{370EACE5-D4C2-45AA-B72B-42E00EF9C952}" type="presParOf" srcId="{3696574E-682A-4BF3-BEFE-B226531E05A7}" destId="{4C744422-8F12-4A7E-86B6-7ABD0CFD3952}" srcOrd="15" destOrd="0" presId="urn:microsoft.com/office/officeart/2005/8/layout/orgChart1"/>
    <dgm:cxn modelId="{76680C3E-DCA9-4009-A3CA-5464D9ADAA4F}" type="presParOf" srcId="{4C744422-8F12-4A7E-86B6-7ABD0CFD3952}" destId="{88918BDC-3929-448C-A8D3-F09904B3F84D}" srcOrd="0" destOrd="0" presId="urn:microsoft.com/office/officeart/2005/8/layout/orgChart1"/>
    <dgm:cxn modelId="{19F2D567-A91B-46D5-88CF-353AA65DA67A}" type="presParOf" srcId="{88918BDC-3929-448C-A8D3-F09904B3F84D}" destId="{1843FC5F-BA58-42A7-9488-B2E5D2E43C7E}" srcOrd="0" destOrd="0" presId="urn:microsoft.com/office/officeart/2005/8/layout/orgChart1"/>
    <dgm:cxn modelId="{D18F09D1-6211-491B-91AA-F4C605A2A649}" type="presParOf" srcId="{88918BDC-3929-448C-A8D3-F09904B3F84D}" destId="{0ACA401B-0694-43C1-BC41-97A2829D1E81}" srcOrd="1" destOrd="0" presId="urn:microsoft.com/office/officeart/2005/8/layout/orgChart1"/>
    <dgm:cxn modelId="{A7D6CB54-5254-49F9-987E-7C42B893D319}" type="presParOf" srcId="{4C744422-8F12-4A7E-86B6-7ABD0CFD3952}" destId="{034A3CAE-1ED4-482A-9064-0EC066C311C7}" srcOrd="1" destOrd="0" presId="urn:microsoft.com/office/officeart/2005/8/layout/orgChart1"/>
    <dgm:cxn modelId="{D7455C82-9851-46BC-B0A9-BAA12E3CF55F}" type="presParOf" srcId="{4C744422-8F12-4A7E-86B6-7ABD0CFD3952}" destId="{34813E7B-3C21-40A2-ABC7-1D0EF01D5830}" srcOrd="2" destOrd="0" presId="urn:microsoft.com/office/officeart/2005/8/layout/orgChart1"/>
    <dgm:cxn modelId="{F5E87CEF-97E9-42C6-8D8E-0D10EE2E7B46}" type="presParOf" srcId="{3696574E-682A-4BF3-BEFE-B226531E05A7}" destId="{22865E0F-48C9-4B82-A2A5-297B595143AB}" srcOrd="16" destOrd="0" presId="urn:microsoft.com/office/officeart/2005/8/layout/orgChart1"/>
    <dgm:cxn modelId="{5D337A39-E7BC-4629-AEC7-142B76C331C8}" type="presParOf" srcId="{3696574E-682A-4BF3-BEFE-B226531E05A7}" destId="{488B07F8-4D0B-43D8-8F06-CFEB1DA868C4}" srcOrd="17" destOrd="0" presId="urn:microsoft.com/office/officeart/2005/8/layout/orgChart1"/>
    <dgm:cxn modelId="{38721C11-F823-4377-95DA-02D9B7F8D716}" type="presParOf" srcId="{488B07F8-4D0B-43D8-8F06-CFEB1DA868C4}" destId="{696B3B3C-C346-4DBD-B473-08D5CB69ECE0}" srcOrd="0" destOrd="0" presId="urn:microsoft.com/office/officeart/2005/8/layout/orgChart1"/>
    <dgm:cxn modelId="{758B937A-5D32-475D-AAFC-CB8B1EC529FF}" type="presParOf" srcId="{696B3B3C-C346-4DBD-B473-08D5CB69ECE0}" destId="{8523595A-7324-44B7-B9BE-C639597C7079}" srcOrd="0" destOrd="0" presId="urn:microsoft.com/office/officeart/2005/8/layout/orgChart1"/>
    <dgm:cxn modelId="{C9C67942-AACD-4EA1-90BC-68DFFFF8F6E4}" type="presParOf" srcId="{696B3B3C-C346-4DBD-B473-08D5CB69ECE0}" destId="{E29EEEDF-CD4C-4A5F-9397-2C26D21D40D1}" srcOrd="1" destOrd="0" presId="urn:microsoft.com/office/officeart/2005/8/layout/orgChart1"/>
    <dgm:cxn modelId="{CD0E5D91-55AB-4AF1-A278-94F2F0D66AFD}" type="presParOf" srcId="{488B07F8-4D0B-43D8-8F06-CFEB1DA868C4}" destId="{58F034A4-F021-4E9C-9308-B918D7ED6209}" srcOrd="1" destOrd="0" presId="urn:microsoft.com/office/officeart/2005/8/layout/orgChart1"/>
    <dgm:cxn modelId="{7B932D8C-35BB-4B58-A94C-21132BD31B09}" type="presParOf" srcId="{488B07F8-4D0B-43D8-8F06-CFEB1DA868C4}" destId="{52CC044D-C3D3-40B2-9125-84346BADDD5B}" srcOrd="2" destOrd="0" presId="urn:microsoft.com/office/officeart/2005/8/layout/orgChart1"/>
    <dgm:cxn modelId="{583A08CB-2A8B-4E99-8488-9CBFE3519D9C}" type="presParOf" srcId="{3696574E-682A-4BF3-BEFE-B226531E05A7}" destId="{D2990653-861B-42DF-BF53-52D719543244}" srcOrd="18" destOrd="0" presId="urn:microsoft.com/office/officeart/2005/8/layout/orgChart1"/>
    <dgm:cxn modelId="{94111753-88B7-49CA-AB5D-37E920DEC1CD}" type="presParOf" srcId="{3696574E-682A-4BF3-BEFE-B226531E05A7}" destId="{1DA3AFA6-391C-45A5-939F-A62960ECA19E}" srcOrd="19" destOrd="0" presId="urn:microsoft.com/office/officeart/2005/8/layout/orgChart1"/>
    <dgm:cxn modelId="{1929F5F8-368C-4898-920E-559111CE8BAB}" type="presParOf" srcId="{1DA3AFA6-391C-45A5-939F-A62960ECA19E}" destId="{9C8D1443-2DD7-4293-AB64-1A63B2872BBA}" srcOrd="0" destOrd="0" presId="urn:microsoft.com/office/officeart/2005/8/layout/orgChart1"/>
    <dgm:cxn modelId="{B99978BC-7731-44D9-AA1C-0D4D06BF4656}" type="presParOf" srcId="{9C8D1443-2DD7-4293-AB64-1A63B2872BBA}" destId="{5890DD93-0A64-4C55-8CB0-BF797800BA09}" srcOrd="0" destOrd="0" presId="urn:microsoft.com/office/officeart/2005/8/layout/orgChart1"/>
    <dgm:cxn modelId="{85A90054-BAA3-4101-B2BC-CCA4164785BC}" type="presParOf" srcId="{9C8D1443-2DD7-4293-AB64-1A63B2872BBA}" destId="{E6AB1FF5-662E-46EB-BDB1-C79FA08BBB7F}" srcOrd="1" destOrd="0" presId="urn:microsoft.com/office/officeart/2005/8/layout/orgChart1"/>
    <dgm:cxn modelId="{AB3E88FD-B93D-4A91-9A3B-90E3BF51DC70}" type="presParOf" srcId="{1DA3AFA6-391C-45A5-939F-A62960ECA19E}" destId="{D4638EED-8E7E-4249-8825-27EC87CB67D2}" srcOrd="1" destOrd="0" presId="urn:microsoft.com/office/officeart/2005/8/layout/orgChart1"/>
    <dgm:cxn modelId="{AE6CED59-94E6-416C-A7DC-F344DD4BBF95}" type="presParOf" srcId="{1DA3AFA6-391C-45A5-939F-A62960ECA19E}" destId="{0BD5CD81-AB2C-4174-A233-89EC2E8A4A8D}" srcOrd="2" destOrd="0" presId="urn:microsoft.com/office/officeart/2005/8/layout/orgChart1"/>
    <dgm:cxn modelId="{8C6EF158-2256-49D1-88D9-D5A45BF483E9}" type="presParOf" srcId="{8C320D4A-FA6E-47DD-B59B-B9C35B5856C0}" destId="{55B9A6C3-41C5-4D54-9740-A6E321E6CEF7}" srcOrd="2" destOrd="0" presId="urn:microsoft.com/office/officeart/2005/8/layout/orgChart1"/>
    <dgm:cxn modelId="{48B091C2-9321-482D-98DD-0E8F6D517100}" type="presParOf" srcId="{B33FD66C-2BFC-4272-BE7E-8A061C38995A}" destId="{DA826C57-99CF-409A-AC27-DF884EE6803A}" srcOrd="2" destOrd="0" presId="urn:microsoft.com/office/officeart/2005/8/layout/orgChart1"/>
    <dgm:cxn modelId="{08B3A2CF-C8A3-4043-A3DF-33A8307E1AB7}" type="presParOf" srcId="{1D2A4F70-A02D-4B76-B53E-2D42AEB16358}" destId="{168881F0-BD5E-4554-ACB6-F7DEF0A781B9}" srcOrd="6" destOrd="0" presId="urn:microsoft.com/office/officeart/2005/8/layout/orgChart1"/>
    <dgm:cxn modelId="{30DC5F8D-06C5-448E-A3D2-922D7F98CD45}" type="presParOf" srcId="{1D2A4F70-A02D-4B76-B53E-2D42AEB16358}" destId="{CC9EB250-B190-460A-92A1-CADAFD2CC0A4}" srcOrd="7" destOrd="0" presId="urn:microsoft.com/office/officeart/2005/8/layout/orgChart1"/>
    <dgm:cxn modelId="{3719B376-DD0A-4D2C-B10A-C29EF4A5CDA6}" type="presParOf" srcId="{CC9EB250-B190-460A-92A1-CADAFD2CC0A4}" destId="{5FD1D12A-A664-432A-A218-995B5D8AC274}" srcOrd="0" destOrd="0" presId="urn:microsoft.com/office/officeart/2005/8/layout/orgChart1"/>
    <dgm:cxn modelId="{3D563F9E-FEC3-4FA0-8C6F-6972180BF3AE}" type="presParOf" srcId="{5FD1D12A-A664-432A-A218-995B5D8AC274}" destId="{AE0B9878-EB21-4D8C-8D2F-E76F16AC4B8F}" srcOrd="0" destOrd="0" presId="urn:microsoft.com/office/officeart/2005/8/layout/orgChart1"/>
    <dgm:cxn modelId="{EE40FDE7-212E-47CF-A9EF-0798AB49D458}" type="presParOf" srcId="{5FD1D12A-A664-432A-A218-995B5D8AC274}" destId="{D66D6F3B-FB45-4939-AA47-17DA46B1FE9B}" srcOrd="1" destOrd="0" presId="urn:microsoft.com/office/officeart/2005/8/layout/orgChart1"/>
    <dgm:cxn modelId="{39578EE1-F4AF-4E1F-84E6-2BB61ABD3E7F}" type="presParOf" srcId="{CC9EB250-B190-460A-92A1-CADAFD2CC0A4}" destId="{C67B16C8-652E-4353-9107-255C04F585C3}" srcOrd="1" destOrd="0" presId="urn:microsoft.com/office/officeart/2005/8/layout/orgChart1"/>
    <dgm:cxn modelId="{184BDB6C-C8FB-437B-8CA3-48FB60D8984B}" type="presParOf" srcId="{C67B16C8-652E-4353-9107-255C04F585C3}" destId="{40CB6EFF-DED1-499D-BC04-8509118CDB92}" srcOrd="0" destOrd="0" presId="urn:microsoft.com/office/officeart/2005/8/layout/orgChart1"/>
    <dgm:cxn modelId="{21AC2FC4-A71C-4A33-A517-5BE64394DE35}" type="presParOf" srcId="{C67B16C8-652E-4353-9107-255C04F585C3}" destId="{4C301B65-1E8D-4D4A-9A90-5E446A9954FA}" srcOrd="1" destOrd="0" presId="urn:microsoft.com/office/officeart/2005/8/layout/orgChart1"/>
    <dgm:cxn modelId="{83824215-37E9-4353-B675-027F89AB9303}" type="presParOf" srcId="{4C301B65-1E8D-4D4A-9A90-5E446A9954FA}" destId="{D430477A-A7E8-4EF7-8589-F64C26A66296}" srcOrd="0" destOrd="0" presId="urn:microsoft.com/office/officeart/2005/8/layout/orgChart1"/>
    <dgm:cxn modelId="{B0AF37DD-73F7-4604-8B11-5449E728727B}" type="presParOf" srcId="{D430477A-A7E8-4EF7-8589-F64C26A66296}" destId="{EFDFAE7F-70FF-4153-911A-BD07C717C6F1}" srcOrd="0" destOrd="0" presId="urn:microsoft.com/office/officeart/2005/8/layout/orgChart1"/>
    <dgm:cxn modelId="{15658096-21C5-4E7D-B4ED-A501901D48AE}" type="presParOf" srcId="{D430477A-A7E8-4EF7-8589-F64C26A66296}" destId="{D193E1FA-AE6B-4D50-8FF7-75D1B053D1F1}" srcOrd="1" destOrd="0" presId="urn:microsoft.com/office/officeart/2005/8/layout/orgChart1"/>
    <dgm:cxn modelId="{DF5690DF-5B3A-43E7-BBC3-C4337266133D}" type="presParOf" srcId="{4C301B65-1E8D-4D4A-9A90-5E446A9954FA}" destId="{63BA75CC-E1F7-4B08-93D0-3B1DEF9A3C04}" srcOrd="1" destOrd="0" presId="urn:microsoft.com/office/officeart/2005/8/layout/orgChart1"/>
    <dgm:cxn modelId="{544A84B8-6C8F-468A-8855-5B88F2DC8A04}" type="presParOf" srcId="{63BA75CC-E1F7-4B08-93D0-3B1DEF9A3C04}" destId="{D6D2AC1D-FFB1-411B-8D33-7C0A1BCB8335}" srcOrd="0" destOrd="0" presId="urn:microsoft.com/office/officeart/2005/8/layout/orgChart1"/>
    <dgm:cxn modelId="{D464EC67-4AD3-474C-971C-8B6DECB657AE}" type="presParOf" srcId="{63BA75CC-E1F7-4B08-93D0-3B1DEF9A3C04}" destId="{9DDF9613-FA66-4FA0-A680-A3CCB115EAA8}" srcOrd="1" destOrd="0" presId="urn:microsoft.com/office/officeart/2005/8/layout/orgChart1"/>
    <dgm:cxn modelId="{B996AB24-6E86-4744-B6D1-3EC53D87028D}" type="presParOf" srcId="{9DDF9613-FA66-4FA0-A680-A3CCB115EAA8}" destId="{1FAF06DC-E341-49E6-B39E-6B40A415EEC3}" srcOrd="0" destOrd="0" presId="urn:microsoft.com/office/officeart/2005/8/layout/orgChart1"/>
    <dgm:cxn modelId="{58656B0E-5F97-450F-8315-707FE4902C24}" type="presParOf" srcId="{1FAF06DC-E341-49E6-B39E-6B40A415EEC3}" destId="{65B5B1D1-9064-4FFC-8D14-6443FEE297A6}" srcOrd="0" destOrd="0" presId="urn:microsoft.com/office/officeart/2005/8/layout/orgChart1"/>
    <dgm:cxn modelId="{B4F7B1F9-20BA-49C1-837B-A3C9C1BAD0FE}" type="presParOf" srcId="{1FAF06DC-E341-49E6-B39E-6B40A415EEC3}" destId="{2E085DFD-14C1-4707-83FD-E5B7E8D00B3D}" srcOrd="1" destOrd="0" presId="urn:microsoft.com/office/officeart/2005/8/layout/orgChart1"/>
    <dgm:cxn modelId="{F645A3CC-E7AF-4815-BB40-C7E759B06C3A}" type="presParOf" srcId="{9DDF9613-FA66-4FA0-A680-A3CCB115EAA8}" destId="{FC62FA22-1B8E-406C-A9D9-A2288538E41A}" srcOrd="1" destOrd="0" presId="urn:microsoft.com/office/officeart/2005/8/layout/orgChart1"/>
    <dgm:cxn modelId="{76A4C6C5-A56C-4CF7-92C7-B6DD5A9F1CBC}" type="presParOf" srcId="{9DDF9613-FA66-4FA0-A680-A3CCB115EAA8}" destId="{A376BFBF-AAAD-4D43-B1D7-689DB1EA31BE}" srcOrd="2" destOrd="0" presId="urn:microsoft.com/office/officeart/2005/8/layout/orgChart1"/>
    <dgm:cxn modelId="{EB2A9AEF-E5BF-4535-8FFA-479DC651EE3E}" type="presParOf" srcId="{63BA75CC-E1F7-4B08-93D0-3B1DEF9A3C04}" destId="{B822984F-9E79-4640-8B66-0D62F8BAF4F8}" srcOrd="2" destOrd="0" presId="urn:microsoft.com/office/officeart/2005/8/layout/orgChart1"/>
    <dgm:cxn modelId="{5B1DE39A-EEB6-42A1-821D-0C0CC1168E8B}" type="presParOf" srcId="{63BA75CC-E1F7-4B08-93D0-3B1DEF9A3C04}" destId="{BD8779B9-7421-4A2A-ABE6-D129FB9984D4}" srcOrd="3" destOrd="0" presId="urn:microsoft.com/office/officeart/2005/8/layout/orgChart1"/>
    <dgm:cxn modelId="{54F71541-8E9B-4A84-8271-0F44CAAD9B65}" type="presParOf" srcId="{BD8779B9-7421-4A2A-ABE6-D129FB9984D4}" destId="{4652FF8A-67B7-4CE5-A125-A9BF713F503B}" srcOrd="0" destOrd="0" presId="urn:microsoft.com/office/officeart/2005/8/layout/orgChart1"/>
    <dgm:cxn modelId="{286AA312-9651-4493-AB3A-E8DB16D8D7E6}" type="presParOf" srcId="{4652FF8A-67B7-4CE5-A125-A9BF713F503B}" destId="{4A720D75-46B6-416C-B0D5-E511B86E0E06}" srcOrd="0" destOrd="0" presId="urn:microsoft.com/office/officeart/2005/8/layout/orgChart1"/>
    <dgm:cxn modelId="{74049506-8CE7-4BF1-89E7-EBFD06F50AE8}" type="presParOf" srcId="{4652FF8A-67B7-4CE5-A125-A9BF713F503B}" destId="{02D86A08-6511-463B-AFFC-E99A2BF9F888}" srcOrd="1" destOrd="0" presId="urn:microsoft.com/office/officeart/2005/8/layout/orgChart1"/>
    <dgm:cxn modelId="{731CF707-EBEA-4354-A410-37C3F3B35DD1}" type="presParOf" srcId="{BD8779B9-7421-4A2A-ABE6-D129FB9984D4}" destId="{5795309B-BE99-44A5-9160-06B4178D9237}" srcOrd="1" destOrd="0" presId="urn:microsoft.com/office/officeart/2005/8/layout/orgChart1"/>
    <dgm:cxn modelId="{E7C84517-7955-4F92-80D1-B84658195B05}" type="presParOf" srcId="{BD8779B9-7421-4A2A-ABE6-D129FB9984D4}" destId="{DF0BEDC2-FE05-4EA3-AAB2-F38639D7EC84}" srcOrd="2" destOrd="0" presId="urn:microsoft.com/office/officeart/2005/8/layout/orgChart1"/>
    <dgm:cxn modelId="{43884683-E241-429C-BCBA-D349D8F0BDD6}" type="presParOf" srcId="{63BA75CC-E1F7-4B08-93D0-3B1DEF9A3C04}" destId="{44F5D355-1033-4266-AF9F-65DB67462E43}" srcOrd="4" destOrd="0" presId="urn:microsoft.com/office/officeart/2005/8/layout/orgChart1"/>
    <dgm:cxn modelId="{300FB7B3-A2BA-4323-A0F1-5C6A6AB320AD}" type="presParOf" srcId="{63BA75CC-E1F7-4B08-93D0-3B1DEF9A3C04}" destId="{5EC9EE56-8169-4626-9F63-178677A5A7A2}" srcOrd="5" destOrd="0" presId="urn:microsoft.com/office/officeart/2005/8/layout/orgChart1"/>
    <dgm:cxn modelId="{5DDA908D-BEA6-4AD0-A731-11A2487D58E5}" type="presParOf" srcId="{5EC9EE56-8169-4626-9F63-178677A5A7A2}" destId="{F03434A7-E203-4368-8ADD-506C7183734A}" srcOrd="0" destOrd="0" presId="urn:microsoft.com/office/officeart/2005/8/layout/orgChart1"/>
    <dgm:cxn modelId="{60F4FCC2-52ED-4526-9A61-B202ACBC92A1}" type="presParOf" srcId="{F03434A7-E203-4368-8ADD-506C7183734A}" destId="{5510CA2F-C248-4354-B64D-0CE4E3483109}" srcOrd="0" destOrd="0" presId="urn:microsoft.com/office/officeart/2005/8/layout/orgChart1"/>
    <dgm:cxn modelId="{C38DF06C-1151-49E0-9177-D80FE48EAE0D}" type="presParOf" srcId="{F03434A7-E203-4368-8ADD-506C7183734A}" destId="{A7186BCC-7A12-4392-9514-A21B65FFA157}" srcOrd="1" destOrd="0" presId="urn:microsoft.com/office/officeart/2005/8/layout/orgChart1"/>
    <dgm:cxn modelId="{4F1C2AB5-544F-47CF-B881-81B2A07351A7}" type="presParOf" srcId="{5EC9EE56-8169-4626-9F63-178677A5A7A2}" destId="{1B451347-870E-455A-A584-2B8DAA0200B5}" srcOrd="1" destOrd="0" presId="urn:microsoft.com/office/officeart/2005/8/layout/orgChart1"/>
    <dgm:cxn modelId="{2505D0CB-2009-45F0-84C9-C7D776FB332D}" type="presParOf" srcId="{5EC9EE56-8169-4626-9F63-178677A5A7A2}" destId="{2E6A3080-591B-428E-B3A1-C3A6185082BA}" srcOrd="2" destOrd="0" presId="urn:microsoft.com/office/officeart/2005/8/layout/orgChart1"/>
    <dgm:cxn modelId="{7B8E16DD-157A-43A6-80D8-D73D83D93FBE}" type="presParOf" srcId="{63BA75CC-E1F7-4B08-93D0-3B1DEF9A3C04}" destId="{BF2A4FA8-7BB7-40A0-9B85-2F08BBD9225A}" srcOrd="6" destOrd="0" presId="urn:microsoft.com/office/officeart/2005/8/layout/orgChart1"/>
    <dgm:cxn modelId="{172D5333-11E9-47CF-A064-FAC6C08005FE}" type="presParOf" srcId="{63BA75CC-E1F7-4B08-93D0-3B1DEF9A3C04}" destId="{64D62410-1119-47C9-AA7F-FDBCD37C4D9C}" srcOrd="7" destOrd="0" presId="urn:microsoft.com/office/officeart/2005/8/layout/orgChart1"/>
    <dgm:cxn modelId="{B3E226EE-E261-4425-9159-BB70DA806103}" type="presParOf" srcId="{64D62410-1119-47C9-AA7F-FDBCD37C4D9C}" destId="{7AE00665-3F8F-44AE-89CA-EB25C08E452C}" srcOrd="0" destOrd="0" presId="urn:microsoft.com/office/officeart/2005/8/layout/orgChart1"/>
    <dgm:cxn modelId="{95DDCB43-6943-47D0-A878-C915CE39AF70}" type="presParOf" srcId="{7AE00665-3F8F-44AE-89CA-EB25C08E452C}" destId="{8DE1110E-B3D1-48E7-8EB2-425443624008}" srcOrd="0" destOrd="0" presId="urn:microsoft.com/office/officeart/2005/8/layout/orgChart1"/>
    <dgm:cxn modelId="{63FBE0E0-ACF7-4656-A2D5-9DAF975F08CA}" type="presParOf" srcId="{7AE00665-3F8F-44AE-89CA-EB25C08E452C}" destId="{13B12EDC-29E0-4DED-A97C-F0AEBBE7387E}" srcOrd="1" destOrd="0" presId="urn:microsoft.com/office/officeart/2005/8/layout/orgChart1"/>
    <dgm:cxn modelId="{ABF9443E-8E06-4646-BE0E-0B12DC2DAAA4}" type="presParOf" srcId="{64D62410-1119-47C9-AA7F-FDBCD37C4D9C}" destId="{2F9981E9-05A5-48D3-8D83-31D43B5BC53A}" srcOrd="1" destOrd="0" presId="urn:microsoft.com/office/officeart/2005/8/layout/orgChart1"/>
    <dgm:cxn modelId="{4E07AAB2-FD9F-462D-960C-8533915E3226}" type="presParOf" srcId="{64D62410-1119-47C9-AA7F-FDBCD37C4D9C}" destId="{D5326A2A-1B86-429E-BD8D-DC1E5157461D}" srcOrd="2" destOrd="0" presId="urn:microsoft.com/office/officeart/2005/8/layout/orgChart1"/>
    <dgm:cxn modelId="{9FB975BD-12CC-44B8-8E50-36461BAE616B}" type="presParOf" srcId="{63BA75CC-E1F7-4B08-93D0-3B1DEF9A3C04}" destId="{C1A36874-48D1-4AF5-B8DE-91774F246064}" srcOrd="8" destOrd="0" presId="urn:microsoft.com/office/officeart/2005/8/layout/orgChart1"/>
    <dgm:cxn modelId="{EDC6DAE1-E307-41F3-9AE3-425BBB5E5B35}" type="presParOf" srcId="{63BA75CC-E1F7-4B08-93D0-3B1DEF9A3C04}" destId="{2ED3999C-4575-4408-A225-8ADC1F426F9C}" srcOrd="9" destOrd="0" presId="urn:microsoft.com/office/officeart/2005/8/layout/orgChart1"/>
    <dgm:cxn modelId="{E51CC342-E191-4417-8E87-FC42D4AA8531}" type="presParOf" srcId="{2ED3999C-4575-4408-A225-8ADC1F426F9C}" destId="{2D6573E8-F035-42B6-9420-17AE772CD8F0}" srcOrd="0" destOrd="0" presId="urn:microsoft.com/office/officeart/2005/8/layout/orgChart1"/>
    <dgm:cxn modelId="{5D782FDD-5BBF-4DCA-93FA-95808EBEB89E}" type="presParOf" srcId="{2D6573E8-F035-42B6-9420-17AE772CD8F0}" destId="{AA6FFF5D-6C89-439E-8E3D-98EC4EED87E2}" srcOrd="0" destOrd="0" presId="urn:microsoft.com/office/officeart/2005/8/layout/orgChart1"/>
    <dgm:cxn modelId="{1B006AD7-3C0D-407A-BC51-BCD99BC50AB2}" type="presParOf" srcId="{2D6573E8-F035-42B6-9420-17AE772CD8F0}" destId="{065D084F-6347-45C1-B16D-676EAFB3E2EF}" srcOrd="1" destOrd="0" presId="urn:microsoft.com/office/officeart/2005/8/layout/orgChart1"/>
    <dgm:cxn modelId="{8228F3D4-0683-4657-B183-022FDE5A76A5}" type="presParOf" srcId="{2ED3999C-4575-4408-A225-8ADC1F426F9C}" destId="{8252EFD9-87CC-479D-B211-5A06EF601515}" srcOrd="1" destOrd="0" presId="urn:microsoft.com/office/officeart/2005/8/layout/orgChart1"/>
    <dgm:cxn modelId="{5642A937-CA89-4BBD-A6D0-C63B450CD5AE}" type="presParOf" srcId="{2ED3999C-4575-4408-A225-8ADC1F426F9C}" destId="{23084113-989D-4591-8096-D3B6E69BDBBD}" srcOrd="2" destOrd="0" presId="urn:microsoft.com/office/officeart/2005/8/layout/orgChart1"/>
    <dgm:cxn modelId="{17BB8F33-17EE-445A-B408-0B6D8480404D}" type="presParOf" srcId="{63BA75CC-E1F7-4B08-93D0-3B1DEF9A3C04}" destId="{98F97C01-0631-4B17-B2C8-3C7E05902B93}" srcOrd="10" destOrd="0" presId="urn:microsoft.com/office/officeart/2005/8/layout/orgChart1"/>
    <dgm:cxn modelId="{F5B10188-42B3-4F30-9589-ECA373117566}" type="presParOf" srcId="{63BA75CC-E1F7-4B08-93D0-3B1DEF9A3C04}" destId="{7842186A-D8E7-4A71-A12E-D1EA21F4A81E}" srcOrd="11" destOrd="0" presId="urn:microsoft.com/office/officeart/2005/8/layout/orgChart1"/>
    <dgm:cxn modelId="{5475ED33-6102-412A-BACB-38349EE65FD7}" type="presParOf" srcId="{7842186A-D8E7-4A71-A12E-D1EA21F4A81E}" destId="{67C36412-FA85-4971-BC41-BAFD9BC5C8ED}" srcOrd="0" destOrd="0" presId="urn:microsoft.com/office/officeart/2005/8/layout/orgChart1"/>
    <dgm:cxn modelId="{73DC9DF6-6B24-4BEF-8971-880CBDE5E302}" type="presParOf" srcId="{67C36412-FA85-4971-BC41-BAFD9BC5C8ED}" destId="{75111FCF-612B-4E45-9236-6B7B17E3544A}" srcOrd="0" destOrd="0" presId="urn:microsoft.com/office/officeart/2005/8/layout/orgChart1"/>
    <dgm:cxn modelId="{8472586E-C523-468A-8869-3081140448BE}" type="presParOf" srcId="{67C36412-FA85-4971-BC41-BAFD9BC5C8ED}" destId="{451840A5-8C90-4563-933F-B92E499F8059}" srcOrd="1" destOrd="0" presId="urn:microsoft.com/office/officeart/2005/8/layout/orgChart1"/>
    <dgm:cxn modelId="{BFB5062F-D964-415C-BFCF-DCE21849ED58}" type="presParOf" srcId="{7842186A-D8E7-4A71-A12E-D1EA21F4A81E}" destId="{5216CBD1-1891-42E6-A5CA-C459DFEF4A7E}" srcOrd="1" destOrd="0" presId="urn:microsoft.com/office/officeart/2005/8/layout/orgChart1"/>
    <dgm:cxn modelId="{9D269DFE-4563-4FC9-AAE5-562516A00A1F}" type="presParOf" srcId="{7842186A-D8E7-4A71-A12E-D1EA21F4A81E}" destId="{20634F05-8F95-4AE7-A8A4-D910E28996CF}" srcOrd="2" destOrd="0" presId="urn:microsoft.com/office/officeart/2005/8/layout/orgChart1"/>
    <dgm:cxn modelId="{23E4AA9F-5681-4E34-AD4B-4BCEC13BF08E}" type="presParOf" srcId="{63BA75CC-E1F7-4B08-93D0-3B1DEF9A3C04}" destId="{621FE543-4EDB-4001-9BE0-D38A6496638A}" srcOrd="12" destOrd="0" presId="urn:microsoft.com/office/officeart/2005/8/layout/orgChart1"/>
    <dgm:cxn modelId="{5B7BE0F1-F60F-4D2F-80EE-030621A35801}" type="presParOf" srcId="{63BA75CC-E1F7-4B08-93D0-3B1DEF9A3C04}" destId="{4B5BA279-E7DD-41ED-AB7D-3BAA0A4E73F3}" srcOrd="13" destOrd="0" presId="urn:microsoft.com/office/officeart/2005/8/layout/orgChart1"/>
    <dgm:cxn modelId="{EFD2149E-85E6-41ED-9377-CE3326457B6E}" type="presParOf" srcId="{4B5BA279-E7DD-41ED-AB7D-3BAA0A4E73F3}" destId="{9FDAC8FF-08D1-4CF4-B722-A2B11CB04176}" srcOrd="0" destOrd="0" presId="urn:microsoft.com/office/officeart/2005/8/layout/orgChart1"/>
    <dgm:cxn modelId="{910260C7-B8A1-4EAA-8D80-62DF33461C1E}" type="presParOf" srcId="{9FDAC8FF-08D1-4CF4-B722-A2B11CB04176}" destId="{1A31BA64-E06D-4D13-8AFA-92B7A247198B}" srcOrd="0" destOrd="0" presId="urn:microsoft.com/office/officeart/2005/8/layout/orgChart1"/>
    <dgm:cxn modelId="{0B36E8DC-15EA-4596-BD47-1751A729FCEC}" type="presParOf" srcId="{9FDAC8FF-08D1-4CF4-B722-A2B11CB04176}" destId="{E545B8AC-7240-41BC-88C0-8966B96DCED2}" srcOrd="1" destOrd="0" presId="urn:microsoft.com/office/officeart/2005/8/layout/orgChart1"/>
    <dgm:cxn modelId="{240D6726-A8C9-46DD-948E-DD132A0937CB}" type="presParOf" srcId="{4B5BA279-E7DD-41ED-AB7D-3BAA0A4E73F3}" destId="{6760B889-0DE5-4E8B-9D54-0BEB9B94E331}" srcOrd="1" destOrd="0" presId="urn:microsoft.com/office/officeart/2005/8/layout/orgChart1"/>
    <dgm:cxn modelId="{5074F74C-41B8-46ED-B50D-CF2DB479E441}" type="presParOf" srcId="{4B5BA279-E7DD-41ED-AB7D-3BAA0A4E73F3}" destId="{0A11AA52-5EDE-48B1-9FDF-AE27C80A1294}" srcOrd="2" destOrd="0" presId="urn:microsoft.com/office/officeart/2005/8/layout/orgChart1"/>
    <dgm:cxn modelId="{8A325241-FE9D-4B83-AB30-FF7C93D81CB5}" type="presParOf" srcId="{63BA75CC-E1F7-4B08-93D0-3B1DEF9A3C04}" destId="{428CB4EC-1C90-4DD0-8BF1-E403C978B9A3}" srcOrd="14" destOrd="0" presId="urn:microsoft.com/office/officeart/2005/8/layout/orgChart1"/>
    <dgm:cxn modelId="{204E435B-B98E-4949-81A5-9BB5BBD9DBF3}" type="presParOf" srcId="{63BA75CC-E1F7-4B08-93D0-3B1DEF9A3C04}" destId="{581CAF8B-0E5A-4D31-A1D0-4139A62ABA1A}" srcOrd="15" destOrd="0" presId="urn:microsoft.com/office/officeart/2005/8/layout/orgChart1"/>
    <dgm:cxn modelId="{AFEBB440-FF93-4B85-A7CE-F4FA66033A60}" type="presParOf" srcId="{581CAF8B-0E5A-4D31-A1D0-4139A62ABA1A}" destId="{2873C3E3-DC50-4AB9-80C4-00F642E784CA}" srcOrd="0" destOrd="0" presId="urn:microsoft.com/office/officeart/2005/8/layout/orgChart1"/>
    <dgm:cxn modelId="{28961F0A-802D-44C0-B068-F853EE55C644}" type="presParOf" srcId="{2873C3E3-DC50-4AB9-80C4-00F642E784CA}" destId="{BAD50546-5FBC-41F6-A355-58C3C5672905}" srcOrd="0" destOrd="0" presId="urn:microsoft.com/office/officeart/2005/8/layout/orgChart1"/>
    <dgm:cxn modelId="{CB71DC7D-5C4F-496C-8408-25973A325D32}" type="presParOf" srcId="{2873C3E3-DC50-4AB9-80C4-00F642E784CA}" destId="{A640F05A-6717-42CB-AC1F-D9030C1B8C82}" srcOrd="1" destOrd="0" presId="urn:microsoft.com/office/officeart/2005/8/layout/orgChart1"/>
    <dgm:cxn modelId="{65AE05DC-C515-4E7A-821A-D18B24B8D67A}" type="presParOf" srcId="{581CAF8B-0E5A-4D31-A1D0-4139A62ABA1A}" destId="{D8CEB8CC-8CE0-49CB-B71A-218FEB02750C}" srcOrd="1" destOrd="0" presId="urn:microsoft.com/office/officeart/2005/8/layout/orgChart1"/>
    <dgm:cxn modelId="{F5291D8C-302E-4026-8E7E-66832E2B662C}" type="presParOf" srcId="{581CAF8B-0E5A-4D31-A1D0-4139A62ABA1A}" destId="{25C2DDCB-CF45-4D7A-8775-CA401491EDC7}" srcOrd="2" destOrd="0" presId="urn:microsoft.com/office/officeart/2005/8/layout/orgChart1"/>
    <dgm:cxn modelId="{6ECC03A6-CA22-458C-AC24-71B802A068AF}" type="presParOf" srcId="{4C301B65-1E8D-4D4A-9A90-5E446A9954FA}" destId="{F54A20F5-DFB0-4A45-B0F2-EE5088866580}" srcOrd="2" destOrd="0" presId="urn:microsoft.com/office/officeart/2005/8/layout/orgChart1"/>
    <dgm:cxn modelId="{AA527A20-83D5-4935-B7B0-84089C7B6A60}" type="presParOf" srcId="{CC9EB250-B190-460A-92A1-CADAFD2CC0A4}" destId="{6A61ED07-4860-4764-AFCE-4151726E25FC}" srcOrd="2" destOrd="0" presId="urn:microsoft.com/office/officeart/2005/8/layout/orgChart1"/>
    <dgm:cxn modelId="{3E7D6DE7-CA5B-44F4-ACCA-0C1DF6D8FEAA}" type="presParOf" srcId="{1D2A4F70-A02D-4B76-B53E-2D42AEB16358}" destId="{416FE4FB-BC56-4197-B0D6-FA9631EFEEA3}" srcOrd="8" destOrd="0" presId="urn:microsoft.com/office/officeart/2005/8/layout/orgChart1"/>
    <dgm:cxn modelId="{815D5A51-A0BC-4FC7-86A4-675DC663D126}" type="presParOf" srcId="{1D2A4F70-A02D-4B76-B53E-2D42AEB16358}" destId="{6FD9564C-4914-43C4-BE7A-760AF5858354}" srcOrd="9" destOrd="0" presId="urn:microsoft.com/office/officeart/2005/8/layout/orgChart1"/>
    <dgm:cxn modelId="{4607BB56-6053-4990-8232-400DF0EAFB51}" type="presParOf" srcId="{6FD9564C-4914-43C4-BE7A-760AF5858354}" destId="{A9EFF8C7-ABF7-4FD7-878D-9EE12050BAB7}" srcOrd="0" destOrd="0" presId="urn:microsoft.com/office/officeart/2005/8/layout/orgChart1"/>
    <dgm:cxn modelId="{850C1734-069E-4919-B856-D74BD5FFE788}" type="presParOf" srcId="{A9EFF8C7-ABF7-4FD7-878D-9EE12050BAB7}" destId="{B6A6E047-6473-4E14-8A01-468843AF778A}" srcOrd="0" destOrd="0" presId="urn:microsoft.com/office/officeart/2005/8/layout/orgChart1"/>
    <dgm:cxn modelId="{4F03ACD1-DFAA-4C58-BE32-AD6CBE7C90FC}" type="presParOf" srcId="{A9EFF8C7-ABF7-4FD7-878D-9EE12050BAB7}" destId="{CE134DC3-3DB9-44A6-9EE2-F2D40D8197A4}" srcOrd="1" destOrd="0" presId="urn:microsoft.com/office/officeart/2005/8/layout/orgChart1"/>
    <dgm:cxn modelId="{00285336-D06A-44E0-825B-1E12707825ED}" type="presParOf" srcId="{6FD9564C-4914-43C4-BE7A-760AF5858354}" destId="{EB8FDF97-153D-493D-938D-BE9441F3D0B6}" srcOrd="1" destOrd="0" presId="urn:microsoft.com/office/officeart/2005/8/layout/orgChart1"/>
    <dgm:cxn modelId="{DB79B156-304D-4874-9AE0-2ABB01848BFB}" type="presParOf" srcId="{EB8FDF97-153D-493D-938D-BE9441F3D0B6}" destId="{E4A79CA6-D92B-4D00-8E0A-4B4F8485D915}" srcOrd="0" destOrd="0" presId="urn:microsoft.com/office/officeart/2005/8/layout/orgChart1"/>
    <dgm:cxn modelId="{A29DA348-26D7-4006-BCCB-8224FCEB2614}" type="presParOf" srcId="{EB8FDF97-153D-493D-938D-BE9441F3D0B6}" destId="{6623D510-C8B2-4D76-8BF0-8D08976474A4}" srcOrd="1" destOrd="0" presId="urn:microsoft.com/office/officeart/2005/8/layout/orgChart1"/>
    <dgm:cxn modelId="{440628CC-9A95-487B-98CA-814A3A58F0D9}" type="presParOf" srcId="{6623D510-C8B2-4D76-8BF0-8D08976474A4}" destId="{CE59FD0E-5F90-4EAE-B92F-B3CB91891A86}" srcOrd="0" destOrd="0" presId="urn:microsoft.com/office/officeart/2005/8/layout/orgChart1"/>
    <dgm:cxn modelId="{CFA6C598-85BF-4F9A-9DB3-5BA8201DEB62}" type="presParOf" srcId="{CE59FD0E-5F90-4EAE-B92F-B3CB91891A86}" destId="{CF321D1C-7EC0-42F2-94A0-EB58844D97CB}" srcOrd="0" destOrd="0" presId="urn:microsoft.com/office/officeart/2005/8/layout/orgChart1"/>
    <dgm:cxn modelId="{58610905-C298-4A72-BBED-E7A32906A5D3}" type="presParOf" srcId="{CE59FD0E-5F90-4EAE-B92F-B3CB91891A86}" destId="{F86B371E-E1E3-42FB-A6DC-EC4D6D229B8E}" srcOrd="1" destOrd="0" presId="urn:microsoft.com/office/officeart/2005/8/layout/orgChart1"/>
    <dgm:cxn modelId="{6A5FE717-7B9C-4524-BEA4-CBFC1E17AA66}" type="presParOf" srcId="{6623D510-C8B2-4D76-8BF0-8D08976474A4}" destId="{5F2F5CFD-F281-42CA-9E2A-D023C7CE0ED2}" srcOrd="1" destOrd="0" presId="urn:microsoft.com/office/officeart/2005/8/layout/orgChart1"/>
    <dgm:cxn modelId="{771C0050-F5D8-4F49-9BDD-77F1167842ED}" type="presParOf" srcId="{5F2F5CFD-F281-42CA-9E2A-D023C7CE0ED2}" destId="{8A632F02-D22F-4091-A9BF-5B2F065C3C39}" srcOrd="0" destOrd="0" presId="urn:microsoft.com/office/officeart/2005/8/layout/orgChart1"/>
    <dgm:cxn modelId="{2031E608-FAA9-49AD-A694-FA5DC22766CD}" type="presParOf" srcId="{5F2F5CFD-F281-42CA-9E2A-D023C7CE0ED2}" destId="{6A910BDA-DBA8-4D1E-A4A4-6D92B1041F2F}" srcOrd="1" destOrd="0" presId="urn:microsoft.com/office/officeart/2005/8/layout/orgChart1"/>
    <dgm:cxn modelId="{2929C7EE-B6CB-4633-8C75-36CC776BBB73}" type="presParOf" srcId="{6A910BDA-DBA8-4D1E-A4A4-6D92B1041F2F}" destId="{01D009D2-9132-4691-A1C4-5984F4D98951}" srcOrd="0" destOrd="0" presId="urn:microsoft.com/office/officeart/2005/8/layout/orgChart1"/>
    <dgm:cxn modelId="{934C0653-3E0E-4CAE-BDCD-AA43806A7E03}" type="presParOf" srcId="{01D009D2-9132-4691-A1C4-5984F4D98951}" destId="{8B00DD0B-39B3-4A2B-832A-8F015C8CBA1A}" srcOrd="0" destOrd="0" presId="urn:microsoft.com/office/officeart/2005/8/layout/orgChart1"/>
    <dgm:cxn modelId="{46E3DCA0-00C0-4010-B0B4-73BEDB7747A2}" type="presParOf" srcId="{01D009D2-9132-4691-A1C4-5984F4D98951}" destId="{07D921AF-D34C-4CD5-B80F-C2EB64BE1EB6}" srcOrd="1" destOrd="0" presId="urn:microsoft.com/office/officeart/2005/8/layout/orgChart1"/>
    <dgm:cxn modelId="{D19183C3-D667-499B-B665-5E126FA37C78}" type="presParOf" srcId="{6A910BDA-DBA8-4D1E-A4A4-6D92B1041F2F}" destId="{E4DF9815-E0E5-4936-8DE6-80283C1F6A1E}" srcOrd="1" destOrd="0" presId="urn:microsoft.com/office/officeart/2005/8/layout/orgChart1"/>
    <dgm:cxn modelId="{820B40C0-5318-4DCC-ABDF-A40AD8D85144}" type="presParOf" srcId="{6A910BDA-DBA8-4D1E-A4A4-6D92B1041F2F}" destId="{222F1B9D-AD4A-4CCF-A996-EA1D45E036B5}" srcOrd="2" destOrd="0" presId="urn:microsoft.com/office/officeart/2005/8/layout/orgChart1"/>
    <dgm:cxn modelId="{DB5EACD1-EDB9-4068-BCE3-B3DBF7A9BB0A}" type="presParOf" srcId="{5F2F5CFD-F281-42CA-9E2A-D023C7CE0ED2}" destId="{2B732581-A9D1-485F-86F7-3FB2E2BF08FC}" srcOrd="2" destOrd="0" presId="urn:microsoft.com/office/officeart/2005/8/layout/orgChart1"/>
    <dgm:cxn modelId="{9005EBB6-17F4-4D45-84AA-53368D868D4D}" type="presParOf" srcId="{5F2F5CFD-F281-42CA-9E2A-D023C7CE0ED2}" destId="{6BCCF7CD-7543-4667-89FE-5ED1D1E076FA}" srcOrd="3" destOrd="0" presId="urn:microsoft.com/office/officeart/2005/8/layout/orgChart1"/>
    <dgm:cxn modelId="{CC41D3E4-F339-49EB-B0C2-C390463306BC}" type="presParOf" srcId="{6BCCF7CD-7543-4667-89FE-5ED1D1E076FA}" destId="{28D3AB07-6623-4397-A8BC-4080C7308DA6}" srcOrd="0" destOrd="0" presId="urn:microsoft.com/office/officeart/2005/8/layout/orgChart1"/>
    <dgm:cxn modelId="{300F486A-A8E6-4FD3-9750-ECD01C1C42C5}" type="presParOf" srcId="{28D3AB07-6623-4397-A8BC-4080C7308DA6}" destId="{7CA75D7D-3564-4274-BD52-6E5A1E324CDB}" srcOrd="0" destOrd="0" presId="urn:microsoft.com/office/officeart/2005/8/layout/orgChart1"/>
    <dgm:cxn modelId="{7649AA86-96F3-4B84-BCB8-36938AD9534F}" type="presParOf" srcId="{28D3AB07-6623-4397-A8BC-4080C7308DA6}" destId="{DB162BE1-858B-4682-AFC3-E44D6FE7127D}" srcOrd="1" destOrd="0" presId="urn:microsoft.com/office/officeart/2005/8/layout/orgChart1"/>
    <dgm:cxn modelId="{43357D7E-5B7A-4ED6-B331-5F054E27550E}" type="presParOf" srcId="{6BCCF7CD-7543-4667-89FE-5ED1D1E076FA}" destId="{904935DF-2BCA-4AB5-AD87-7AAC49CE4CCF}" srcOrd="1" destOrd="0" presId="urn:microsoft.com/office/officeart/2005/8/layout/orgChart1"/>
    <dgm:cxn modelId="{63B76D71-915A-46CD-A05F-F1B824C430F3}" type="presParOf" srcId="{6BCCF7CD-7543-4667-89FE-5ED1D1E076FA}" destId="{96474EA8-EFF6-4525-B54D-1786F35434DB}" srcOrd="2" destOrd="0" presId="urn:microsoft.com/office/officeart/2005/8/layout/orgChart1"/>
    <dgm:cxn modelId="{A76C57D0-2866-4F67-8F08-F94A6FC9902E}" type="presParOf" srcId="{5F2F5CFD-F281-42CA-9E2A-D023C7CE0ED2}" destId="{589BD7CA-52BF-4ABA-83D5-0D0169D012AC}" srcOrd="4" destOrd="0" presId="urn:microsoft.com/office/officeart/2005/8/layout/orgChart1"/>
    <dgm:cxn modelId="{4DBB86AE-B370-4738-9641-B435BF527D6F}" type="presParOf" srcId="{5F2F5CFD-F281-42CA-9E2A-D023C7CE0ED2}" destId="{B3728E9E-CA25-4BFB-B9FC-54434CA43120}" srcOrd="5" destOrd="0" presId="urn:microsoft.com/office/officeart/2005/8/layout/orgChart1"/>
    <dgm:cxn modelId="{5A2F6463-F3DB-43D1-8E10-13A857CBEC8C}" type="presParOf" srcId="{B3728E9E-CA25-4BFB-B9FC-54434CA43120}" destId="{1A33741C-ADF9-4539-8566-ACE55FEC7AC2}" srcOrd="0" destOrd="0" presId="urn:microsoft.com/office/officeart/2005/8/layout/orgChart1"/>
    <dgm:cxn modelId="{34DB9C12-FC75-459E-A66D-3B5F656AA45D}" type="presParOf" srcId="{1A33741C-ADF9-4539-8566-ACE55FEC7AC2}" destId="{E6041F82-5C8C-441C-A2C4-7343F609AE68}" srcOrd="0" destOrd="0" presId="urn:microsoft.com/office/officeart/2005/8/layout/orgChart1"/>
    <dgm:cxn modelId="{D84E1D72-F1BE-415E-BACF-92D64F3E26F3}" type="presParOf" srcId="{1A33741C-ADF9-4539-8566-ACE55FEC7AC2}" destId="{9130E95E-4B71-4EB7-94E2-CE9957150BF7}" srcOrd="1" destOrd="0" presId="urn:microsoft.com/office/officeart/2005/8/layout/orgChart1"/>
    <dgm:cxn modelId="{833178ED-1886-46D0-B03A-E461D61A6722}" type="presParOf" srcId="{B3728E9E-CA25-4BFB-B9FC-54434CA43120}" destId="{6BA77FB0-E59A-43FB-AB31-F1962A6900B7}" srcOrd="1" destOrd="0" presId="urn:microsoft.com/office/officeart/2005/8/layout/orgChart1"/>
    <dgm:cxn modelId="{2B8F7821-FE60-475E-81FC-6819FB844D8C}" type="presParOf" srcId="{B3728E9E-CA25-4BFB-B9FC-54434CA43120}" destId="{C45297BE-16A2-4BFA-9346-A7A49B37CF5B}" srcOrd="2" destOrd="0" presId="urn:microsoft.com/office/officeart/2005/8/layout/orgChart1"/>
    <dgm:cxn modelId="{EE62F829-6081-4BE4-910E-D8CE951E76E4}" type="presParOf" srcId="{5F2F5CFD-F281-42CA-9E2A-D023C7CE0ED2}" destId="{E6E2B268-A860-4443-8A8D-4E88E9DD8C7A}" srcOrd="6" destOrd="0" presId="urn:microsoft.com/office/officeart/2005/8/layout/orgChart1"/>
    <dgm:cxn modelId="{D98836B6-CC33-422D-BC10-FBED80EAD9C8}" type="presParOf" srcId="{5F2F5CFD-F281-42CA-9E2A-D023C7CE0ED2}" destId="{B3522C5A-0578-4E26-8D3E-0C4E0ADA76E1}" srcOrd="7" destOrd="0" presId="urn:microsoft.com/office/officeart/2005/8/layout/orgChart1"/>
    <dgm:cxn modelId="{3FA6CA87-BF0B-4A1C-B04B-C8413378E453}" type="presParOf" srcId="{B3522C5A-0578-4E26-8D3E-0C4E0ADA76E1}" destId="{FD56A0BB-AFEF-4CEC-AF57-6949F494B3A7}" srcOrd="0" destOrd="0" presId="urn:microsoft.com/office/officeart/2005/8/layout/orgChart1"/>
    <dgm:cxn modelId="{79601D3E-CECB-48C2-9BCB-29CE49606AD4}" type="presParOf" srcId="{FD56A0BB-AFEF-4CEC-AF57-6949F494B3A7}" destId="{20E6C2C0-AD00-4768-BB9B-19DA2466F59D}" srcOrd="0" destOrd="0" presId="urn:microsoft.com/office/officeart/2005/8/layout/orgChart1"/>
    <dgm:cxn modelId="{752CE132-3F4D-4D02-A9B8-58D324732225}" type="presParOf" srcId="{FD56A0BB-AFEF-4CEC-AF57-6949F494B3A7}" destId="{6B8568B4-B7DF-4416-A7B5-CAEF13F5A7DE}" srcOrd="1" destOrd="0" presId="urn:microsoft.com/office/officeart/2005/8/layout/orgChart1"/>
    <dgm:cxn modelId="{2A9CB960-4744-4D48-AF2F-49C6A8E24D02}" type="presParOf" srcId="{B3522C5A-0578-4E26-8D3E-0C4E0ADA76E1}" destId="{BF64157B-2FA7-4A03-A7DA-5BE3F5F45A55}" srcOrd="1" destOrd="0" presId="urn:microsoft.com/office/officeart/2005/8/layout/orgChart1"/>
    <dgm:cxn modelId="{DD5FB3F7-9485-4FE7-BC3F-02645296241C}" type="presParOf" srcId="{B3522C5A-0578-4E26-8D3E-0C4E0ADA76E1}" destId="{BD1CF94A-187D-4968-B577-7129354CEFE7}" srcOrd="2" destOrd="0" presId="urn:microsoft.com/office/officeart/2005/8/layout/orgChart1"/>
    <dgm:cxn modelId="{964788AF-F643-470F-AE7C-EBD22F240574}" type="presParOf" srcId="{5F2F5CFD-F281-42CA-9E2A-D023C7CE0ED2}" destId="{5FDD6E7C-AE98-4781-A171-326B8E491344}" srcOrd="8" destOrd="0" presId="urn:microsoft.com/office/officeart/2005/8/layout/orgChart1"/>
    <dgm:cxn modelId="{7714805F-AD64-494F-B170-D314561E2185}" type="presParOf" srcId="{5F2F5CFD-F281-42CA-9E2A-D023C7CE0ED2}" destId="{EF37589C-5F61-4E25-A5C6-BE0A8E65F1E4}" srcOrd="9" destOrd="0" presId="urn:microsoft.com/office/officeart/2005/8/layout/orgChart1"/>
    <dgm:cxn modelId="{4B2FDFDE-7ACF-4BF4-A99B-2C571A853410}" type="presParOf" srcId="{EF37589C-5F61-4E25-A5C6-BE0A8E65F1E4}" destId="{D167A196-283F-4840-BFEC-250926A4FB5A}" srcOrd="0" destOrd="0" presId="urn:microsoft.com/office/officeart/2005/8/layout/orgChart1"/>
    <dgm:cxn modelId="{FBE8ADCA-BB85-4F55-BBB1-2D945D9D6E83}" type="presParOf" srcId="{D167A196-283F-4840-BFEC-250926A4FB5A}" destId="{2AFF9649-CB0F-4FE7-9684-F1417064AFA6}" srcOrd="0" destOrd="0" presId="urn:microsoft.com/office/officeart/2005/8/layout/orgChart1"/>
    <dgm:cxn modelId="{38546AC8-BAB7-4F3E-9BD9-3ED673038263}" type="presParOf" srcId="{D167A196-283F-4840-BFEC-250926A4FB5A}" destId="{C39FE18C-F0DC-497C-A17F-6821DB31EC16}" srcOrd="1" destOrd="0" presId="urn:microsoft.com/office/officeart/2005/8/layout/orgChart1"/>
    <dgm:cxn modelId="{5CA22057-A43D-4E1B-B417-89B16A88E0B3}" type="presParOf" srcId="{EF37589C-5F61-4E25-A5C6-BE0A8E65F1E4}" destId="{5CA9AD2A-6867-48B5-BA35-637FC0DD3786}" srcOrd="1" destOrd="0" presId="urn:microsoft.com/office/officeart/2005/8/layout/orgChart1"/>
    <dgm:cxn modelId="{C5BE68D5-17EC-480A-871A-EA36354EE652}" type="presParOf" srcId="{EF37589C-5F61-4E25-A5C6-BE0A8E65F1E4}" destId="{A0AD4728-D07F-4C39-ABFB-74FDA284509A}" srcOrd="2" destOrd="0" presId="urn:microsoft.com/office/officeart/2005/8/layout/orgChart1"/>
    <dgm:cxn modelId="{C1060354-878C-4DAC-935A-C3CF85CDD05B}" type="presParOf" srcId="{5F2F5CFD-F281-42CA-9E2A-D023C7CE0ED2}" destId="{629248DC-95FC-42E7-A5BD-67834422EF44}" srcOrd="10" destOrd="0" presId="urn:microsoft.com/office/officeart/2005/8/layout/orgChart1"/>
    <dgm:cxn modelId="{6298BDC5-E5CB-4E9E-A66B-78F3C3E08FD3}" type="presParOf" srcId="{5F2F5CFD-F281-42CA-9E2A-D023C7CE0ED2}" destId="{7B9590FD-63C8-4A90-9BBB-E705DD005AB1}" srcOrd="11" destOrd="0" presId="urn:microsoft.com/office/officeart/2005/8/layout/orgChart1"/>
    <dgm:cxn modelId="{7A45B091-6E65-4AF8-84E1-B457C0B476CC}" type="presParOf" srcId="{7B9590FD-63C8-4A90-9BBB-E705DD005AB1}" destId="{FFC8F811-2600-4DF3-96A6-DA37816D0973}" srcOrd="0" destOrd="0" presId="urn:microsoft.com/office/officeart/2005/8/layout/orgChart1"/>
    <dgm:cxn modelId="{460185A4-DD13-4719-A28B-292410EBE792}" type="presParOf" srcId="{FFC8F811-2600-4DF3-96A6-DA37816D0973}" destId="{600F65B2-C645-4D11-8CF4-375E24D28C78}" srcOrd="0" destOrd="0" presId="urn:microsoft.com/office/officeart/2005/8/layout/orgChart1"/>
    <dgm:cxn modelId="{7DD263DF-4B70-467E-BEF5-B216865FD815}" type="presParOf" srcId="{FFC8F811-2600-4DF3-96A6-DA37816D0973}" destId="{FA3CF88A-FBC8-46AD-BBC0-56D1633D57DC}" srcOrd="1" destOrd="0" presId="urn:microsoft.com/office/officeart/2005/8/layout/orgChart1"/>
    <dgm:cxn modelId="{D2E8B457-37AB-4010-A136-C8DF9B96B629}" type="presParOf" srcId="{7B9590FD-63C8-4A90-9BBB-E705DD005AB1}" destId="{1A78FA86-76B1-48AC-96B9-FAC3202E51DA}" srcOrd="1" destOrd="0" presId="urn:microsoft.com/office/officeart/2005/8/layout/orgChart1"/>
    <dgm:cxn modelId="{63806D53-BE19-4468-B7C8-31D72AF2353F}" type="presParOf" srcId="{7B9590FD-63C8-4A90-9BBB-E705DD005AB1}" destId="{998C005D-4AB9-4060-BA66-F61F9D6889C4}" srcOrd="2" destOrd="0" presId="urn:microsoft.com/office/officeart/2005/8/layout/orgChart1"/>
    <dgm:cxn modelId="{902FE781-8A18-4A04-80A9-09FFDCBF3B3E}" type="presParOf" srcId="{5F2F5CFD-F281-42CA-9E2A-D023C7CE0ED2}" destId="{11F9E7A6-7D1B-4DA0-9B84-03DB3FBC9B9E}" srcOrd="12" destOrd="0" presId="urn:microsoft.com/office/officeart/2005/8/layout/orgChart1"/>
    <dgm:cxn modelId="{B361BF75-2B5C-4D1C-A802-9B6CB7D79A11}" type="presParOf" srcId="{5F2F5CFD-F281-42CA-9E2A-D023C7CE0ED2}" destId="{3E488498-8AA9-45BA-9E8A-304D1E2669BB}" srcOrd="13" destOrd="0" presId="urn:microsoft.com/office/officeart/2005/8/layout/orgChart1"/>
    <dgm:cxn modelId="{34A45A3A-589C-4288-9018-150290981750}" type="presParOf" srcId="{3E488498-8AA9-45BA-9E8A-304D1E2669BB}" destId="{47FE7932-296A-4215-BA6A-F3A1F6523CA7}" srcOrd="0" destOrd="0" presId="urn:microsoft.com/office/officeart/2005/8/layout/orgChart1"/>
    <dgm:cxn modelId="{6E04B42A-47E6-4019-AB37-B9C0E28D6AF5}" type="presParOf" srcId="{47FE7932-296A-4215-BA6A-F3A1F6523CA7}" destId="{90886D88-E911-4CFF-AC94-724330A99DD5}" srcOrd="0" destOrd="0" presId="urn:microsoft.com/office/officeart/2005/8/layout/orgChart1"/>
    <dgm:cxn modelId="{B7B41F88-5AEF-4148-B044-D66CA2392080}" type="presParOf" srcId="{47FE7932-296A-4215-BA6A-F3A1F6523CA7}" destId="{78EBA9E8-CCD2-49D2-AFBA-1B21234337D2}" srcOrd="1" destOrd="0" presId="urn:microsoft.com/office/officeart/2005/8/layout/orgChart1"/>
    <dgm:cxn modelId="{BB0AB6CF-2CAE-44A1-BE8A-9C981D00C145}" type="presParOf" srcId="{3E488498-8AA9-45BA-9E8A-304D1E2669BB}" destId="{80A663E2-D831-4603-B9D0-D8CE710EB3F0}" srcOrd="1" destOrd="0" presId="urn:microsoft.com/office/officeart/2005/8/layout/orgChart1"/>
    <dgm:cxn modelId="{A7A30E57-3A8F-40DF-9430-ED0031ECFD6A}" type="presParOf" srcId="{3E488498-8AA9-45BA-9E8A-304D1E2669BB}" destId="{6B73D48D-FCA8-45D1-8B2F-E91124F75993}" srcOrd="2" destOrd="0" presId="urn:microsoft.com/office/officeart/2005/8/layout/orgChart1"/>
    <dgm:cxn modelId="{6AEF8FD0-63F8-4A25-8D57-08956982ACDA}" type="presParOf" srcId="{5F2F5CFD-F281-42CA-9E2A-D023C7CE0ED2}" destId="{DB02E344-5582-418E-9AD4-137B4E7E876E}" srcOrd="14" destOrd="0" presId="urn:microsoft.com/office/officeart/2005/8/layout/orgChart1"/>
    <dgm:cxn modelId="{9E4390A0-2F4F-49AD-ACB9-B07CA9BCC3CA}" type="presParOf" srcId="{5F2F5CFD-F281-42CA-9E2A-D023C7CE0ED2}" destId="{620953DC-EE04-4DE9-AAFF-257BC9B2359A}" srcOrd="15" destOrd="0" presId="urn:microsoft.com/office/officeart/2005/8/layout/orgChart1"/>
    <dgm:cxn modelId="{D6CC750E-1CD7-4471-9AC9-C14018720664}" type="presParOf" srcId="{620953DC-EE04-4DE9-AAFF-257BC9B2359A}" destId="{ABB462AE-EC55-4972-8F0C-B7FE92853224}" srcOrd="0" destOrd="0" presId="urn:microsoft.com/office/officeart/2005/8/layout/orgChart1"/>
    <dgm:cxn modelId="{E73E3B5B-33BF-43D6-ACEA-502F18E3589B}" type="presParOf" srcId="{ABB462AE-EC55-4972-8F0C-B7FE92853224}" destId="{78B71BB2-B3FE-40C0-806F-7D489534F58D}" srcOrd="0" destOrd="0" presId="urn:microsoft.com/office/officeart/2005/8/layout/orgChart1"/>
    <dgm:cxn modelId="{34817DC7-C50E-4CA8-85C0-8CDC8FF42E2F}" type="presParOf" srcId="{ABB462AE-EC55-4972-8F0C-B7FE92853224}" destId="{1AE8BEEC-060D-48D0-A3F5-BA54904BE91B}" srcOrd="1" destOrd="0" presId="urn:microsoft.com/office/officeart/2005/8/layout/orgChart1"/>
    <dgm:cxn modelId="{A26A6700-93EF-479C-A50F-8AF307B0A3CF}" type="presParOf" srcId="{620953DC-EE04-4DE9-AAFF-257BC9B2359A}" destId="{70C649C3-2A64-4F2B-A239-4AEB521B96E4}" srcOrd="1" destOrd="0" presId="urn:microsoft.com/office/officeart/2005/8/layout/orgChart1"/>
    <dgm:cxn modelId="{AD5CB66C-B859-4B56-9F2C-B96E6BC14B9A}" type="presParOf" srcId="{620953DC-EE04-4DE9-AAFF-257BC9B2359A}" destId="{3325E5DB-989A-4B11-8AC2-2E911E2E4A4E}" srcOrd="2" destOrd="0" presId="urn:microsoft.com/office/officeart/2005/8/layout/orgChart1"/>
    <dgm:cxn modelId="{EA129735-FFEC-410C-84C2-A5BA47BD9ADE}" type="presParOf" srcId="{6623D510-C8B2-4D76-8BF0-8D08976474A4}" destId="{8929CEA6-3645-42AF-85CE-3AC964EA4A6F}" srcOrd="2" destOrd="0" presId="urn:microsoft.com/office/officeart/2005/8/layout/orgChart1"/>
    <dgm:cxn modelId="{B7550272-83F5-4AF3-88C5-4DB4FB112112}" type="presParOf" srcId="{6FD9564C-4914-43C4-BE7A-760AF5858354}" destId="{AA6539B5-9618-4237-A623-06BC45A91749}" srcOrd="2" destOrd="0" presId="urn:microsoft.com/office/officeart/2005/8/layout/orgChart1"/>
    <dgm:cxn modelId="{65781A0B-8DAE-4377-A559-870628C2448D}" type="presParOf" srcId="{1D2A4F70-A02D-4B76-B53E-2D42AEB16358}" destId="{4241ED1E-0297-4F27-B815-56FA175BBBF8}" srcOrd="10" destOrd="0" presId="urn:microsoft.com/office/officeart/2005/8/layout/orgChart1"/>
    <dgm:cxn modelId="{F6DD0D53-6FB9-4C99-9DE3-F2EFBA5DA315}" type="presParOf" srcId="{1D2A4F70-A02D-4B76-B53E-2D42AEB16358}" destId="{5D9ABEC5-01CB-48FF-9472-930A01A0AAA8}" srcOrd="11" destOrd="0" presId="urn:microsoft.com/office/officeart/2005/8/layout/orgChart1"/>
    <dgm:cxn modelId="{8CF4BA66-2B54-4A77-84C0-59032A46D81D}" type="presParOf" srcId="{5D9ABEC5-01CB-48FF-9472-930A01A0AAA8}" destId="{D28BB249-6B1B-4FA0-B63D-3E2DFBFE26AC}" srcOrd="0" destOrd="0" presId="urn:microsoft.com/office/officeart/2005/8/layout/orgChart1"/>
    <dgm:cxn modelId="{EB0892E5-44A3-4481-8730-0574CA709EBA}" type="presParOf" srcId="{D28BB249-6B1B-4FA0-B63D-3E2DFBFE26AC}" destId="{A4902B5B-552A-4031-A6C8-917F3FD23156}" srcOrd="0" destOrd="0" presId="urn:microsoft.com/office/officeart/2005/8/layout/orgChart1"/>
    <dgm:cxn modelId="{9DF1D441-71F8-4080-A356-DA5DADF00A0A}" type="presParOf" srcId="{D28BB249-6B1B-4FA0-B63D-3E2DFBFE26AC}" destId="{3B2DCBCE-83CF-4288-A760-D8E3FEAE342F}" srcOrd="1" destOrd="0" presId="urn:microsoft.com/office/officeart/2005/8/layout/orgChart1"/>
    <dgm:cxn modelId="{C27E1E93-E522-400B-8393-3A3B0A1F7E0E}" type="presParOf" srcId="{5D9ABEC5-01CB-48FF-9472-930A01A0AAA8}" destId="{ED9E989F-48C6-44C8-B863-B5B3B39F70F7}" srcOrd="1" destOrd="0" presId="urn:microsoft.com/office/officeart/2005/8/layout/orgChart1"/>
    <dgm:cxn modelId="{3E5696F2-4117-4132-895E-6B25CEE29277}" type="presParOf" srcId="{ED9E989F-48C6-44C8-B863-B5B3B39F70F7}" destId="{4F25AE3C-B47D-47CF-B93F-9A7372C57C37}" srcOrd="0" destOrd="0" presId="urn:microsoft.com/office/officeart/2005/8/layout/orgChart1"/>
    <dgm:cxn modelId="{CF166D48-A351-4EB8-B34F-D32731390680}" type="presParOf" srcId="{ED9E989F-48C6-44C8-B863-B5B3B39F70F7}" destId="{97D55053-E83A-4D5C-86A9-D2E5CB2E1A4F}" srcOrd="1" destOrd="0" presId="urn:microsoft.com/office/officeart/2005/8/layout/orgChart1"/>
    <dgm:cxn modelId="{3E824C69-2DE1-4D9A-A692-52BA717F0FEF}" type="presParOf" srcId="{97D55053-E83A-4D5C-86A9-D2E5CB2E1A4F}" destId="{A6A9EB8E-EE38-431A-B72F-3AB653CABC51}" srcOrd="0" destOrd="0" presId="urn:microsoft.com/office/officeart/2005/8/layout/orgChart1"/>
    <dgm:cxn modelId="{74717D06-02F9-47EB-8131-81FEDED06B8C}" type="presParOf" srcId="{A6A9EB8E-EE38-431A-B72F-3AB653CABC51}" destId="{A12336B6-CC79-47DF-A3DE-80745802B316}" srcOrd="0" destOrd="0" presId="urn:microsoft.com/office/officeart/2005/8/layout/orgChart1"/>
    <dgm:cxn modelId="{315A4C53-1D8B-48DB-BAF4-D712523AC5E7}" type="presParOf" srcId="{A6A9EB8E-EE38-431A-B72F-3AB653CABC51}" destId="{B49FB217-E340-400A-9A45-7D4A91A4E8FD}" srcOrd="1" destOrd="0" presId="urn:microsoft.com/office/officeart/2005/8/layout/orgChart1"/>
    <dgm:cxn modelId="{ABB02855-DCFC-4435-8371-6440774E032D}" type="presParOf" srcId="{97D55053-E83A-4D5C-86A9-D2E5CB2E1A4F}" destId="{0FA4DF0C-7D5A-487B-A7F4-9822027B2A56}" srcOrd="1" destOrd="0" presId="urn:microsoft.com/office/officeart/2005/8/layout/orgChart1"/>
    <dgm:cxn modelId="{B8B8C665-A3AB-44C7-A71F-92F3856E2290}" type="presParOf" srcId="{0FA4DF0C-7D5A-487B-A7F4-9822027B2A56}" destId="{E6B33BAD-47AD-4183-9C86-EE36D8EB0299}" srcOrd="0" destOrd="0" presId="urn:microsoft.com/office/officeart/2005/8/layout/orgChart1"/>
    <dgm:cxn modelId="{C893A8EA-98D5-4F56-8265-DEB8A3B0B3FD}" type="presParOf" srcId="{0FA4DF0C-7D5A-487B-A7F4-9822027B2A56}" destId="{CFCBA555-D1E5-4F9E-B445-BFA90E48DA15}" srcOrd="1" destOrd="0" presId="urn:microsoft.com/office/officeart/2005/8/layout/orgChart1"/>
    <dgm:cxn modelId="{48CBBF2E-311C-47C5-804A-6FB45FDB14B8}" type="presParOf" srcId="{CFCBA555-D1E5-4F9E-B445-BFA90E48DA15}" destId="{A93F05DF-A25D-47C0-B15B-4146B9B69096}" srcOrd="0" destOrd="0" presId="urn:microsoft.com/office/officeart/2005/8/layout/orgChart1"/>
    <dgm:cxn modelId="{ABA14EA6-9C1C-494B-A63A-9484C0F3568D}" type="presParOf" srcId="{A93F05DF-A25D-47C0-B15B-4146B9B69096}" destId="{1AC7E683-AE06-421A-B88E-872069B8CC92}" srcOrd="0" destOrd="0" presId="urn:microsoft.com/office/officeart/2005/8/layout/orgChart1"/>
    <dgm:cxn modelId="{D23771BD-375E-43F9-8A37-69DB3A6FF77C}" type="presParOf" srcId="{A93F05DF-A25D-47C0-B15B-4146B9B69096}" destId="{B6999835-5C5E-4A4C-B70F-59E1FEA7B979}" srcOrd="1" destOrd="0" presId="urn:microsoft.com/office/officeart/2005/8/layout/orgChart1"/>
    <dgm:cxn modelId="{7B4ACF5C-6533-48D7-9AB9-7A8ADBF92EB9}" type="presParOf" srcId="{CFCBA555-D1E5-4F9E-B445-BFA90E48DA15}" destId="{35860949-8714-40B1-AC33-F93064CF6E59}" srcOrd="1" destOrd="0" presId="urn:microsoft.com/office/officeart/2005/8/layout/orgChart1"/>
    <dgm:cxn modelId="{F5F4D074-4967-44F6-A4F5-D9B39368F1AA}" type="presParOf" srcId="{CFCBA555-D1E5-4F9E-B445-BFA90E48DA15}" destId="{45D07560-A8FD-454A-9E58-DCC827A2C665}" srcOrd="2" destOrd="0" presId="urn:microsoft.com/office/officeart/2005/8/layout/orgChart1"/>
    <dgm:cxn modelId="{188181BE-9B9F-4260-9002-AE3283EEE2B6}" type="presParOf" srcId="{0FA4DF0C-7D5A-487B-A7F4-9822027B2A56}" destId="{90085EC9-DA83-44B8-B9F8-3BD20E0FC545}" srcOrd="2" destOrd="0" presId="urn:microsoft.com/office/officeart/2005/8/layout/orgChart1"/>
    <dgm:cxn modelId="{19B61D79-4E25-43FA-AA73-0CF5FBE62368}" type="presParOf" srcId="{0FA4DF0C-7D5A-487B-A7F4-9822027B2A56}" destId="{E651E9F3-0896-494C-B3D9-C44A07729C86}" srcOrd="3" destOrd="0" presId="urn:microsoft.com/office/officeart/2005/8/layout/orgChart1"/>
    <dgm:cxn modelId="{AFC07F34-A542-4BC9-9736-656D61E0E09D}" type="presParOf" srcId="{E651E9F3-0896-494C-B3D9-C44A07729C86}" destId="{950038D8-5C39-4FD8-90FB-7FDAC0AD5BD5}" srcOrd="0" destOrd="0" presId="urn:microsoft.com/office/officeart/2005/8/layout/orgChart1"/>
    <dgm:cxn modelId="{3E8F1B99-7014-4326-A669-752CFBA70672}" type="presParOf" srcId="{950038D8-5C39-4FD8-90FB-7FDAC0AD5BD5}" destId="{D9FA5CCE-3109-4232-B3B7-9195C1F2C395}" srcOrd="0" destOrd="0" presId="urn:microsoft.com/office/officeart/2005/8/layout/orgChart1"/>
    <dgm:cxn modelId="{56F18D25-AA28-416C-A614-0A0F87B47424}" type="presParOf" srcId="{950038D8-5C39-4FD8-90FB-7FDAC0AD5BD5}" destId="{60720475-5DA6-4A80-8230-618E84D42F1D}" srcOrd="1" destOrd="0" presId="urn:microsoft.com/office/officeart/2005/8/layout/orgChart1"/>
    <dgm:cxn modelId="{DB34517C-CA42-4F86-87D5-64CF0BE7F915}" type="presParOf" srcId="{E651E9F3-0896-494C-B3D9-C44A07729C86}" destId="{5C52B2C6-F481-4A4A-AEE9-A7CA1556A94B}" srcOrd="1" destOrd="0" presId="urn:microsoft.com/office/officeart/2005/8/layout/orgChart1"/>
    <dgm:cxn modelId="{D3A946A9-3F46-4114-891E-AC48F297451B}" type="presParOf" srcId="{E651E9F3-0896-494C-B3D9-C44A07729C86}" destId="{BD1106B2-77FA-461B-94C6-23A39EA75895}" srcOrd="2" destOrd="0" presId="urn:microsoft.com/office/officeart/2005/8/layout/orgChart1"/>
    <dgm:cxn modelId="{B7DDDDB5-C886-4856-9B5C-6656CD6D64D9}" type="presParOf" srcId="{97D55053-E83A-4D5C-86A9-D2E5CB2E1A4F}" destId="{42A1984E-B40C-4602-B6E8-31CE5273BFEF}" srcOrd="2" destOrd="0" presId="urn:microsoft.com/office/officeart/2005/8/layout/orgChart1"/>
    <dgm:cxn modelId="{C8CB054D-77B4-4FBD-9F4E-0BD1B090A54E}" type="presParOf" srcId="{5D9ABEC5-01CB-48FF-9472-930A01A0AAA8}" destId="{C11CEC54-A886-4489-ABD4-198D06EE49FC}" srcOrd="2" destOrd="0" presId="urn:microsoft.com/office/officeart/2005/8/layout/orgChart1"/>
    <dgm:cxn modelId="{D1A31C7E-5457-4F95-8459-6429A41B9344}" type="presParOf" srcId="{2A9F730C-1663-42AB-B7AB-6649C6D6178B}" destId="{8F30DD73-7D91-44A0-80A8-CA83825C9C6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A95D8-B441-47B3-8DE1-CFE702539048}">
      <dsp:nvSpPr>
        <dsp:cNvPr id="0" name=""/>
        <dsp:cNvSpPr/>
      </dsp:nvSpPr>
      <dsp:spPr>
        <a:xfrm>
          <a:off x="6784899" y="1849666"/>
          <a:ext cx="386092" cy="1244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619"/>
              </a:lnTo>
              <a:lnTo>
                <a:pt x="386092" y="12446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22192-1D85-443F-9B76-E0159DACC929}">
      <dsp:nvSpPr>
        <dsp:cNvPr id="0" name=""/>
        <dsp:cNvSpPr/>
      </dsp:nvSpPr>
      <dsp:spPr>
        <a:xfrm>
          <a:off x="6784899" y="1849666"/>
          <a:ext cx="386092" cy="896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148"/>
              </a:lnTo>
              <a:lnTo>
                <a:pt x="386092" y="8961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210E0-4D27-42F9-9D19-6C42E3002E86}">
      <dsp:nvSpPr>
        <dsp:cNvPr id="0" name=""/>
        <dsp:cNvSpPr/>
      </dsp:nvSpPr>
      <dsp:spPr>
        <a:xfrm>
          <a:off x="6784899" y="1849666"/>
          <a:ext cx="383277" cy="556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121"/>
              </a:lnTo>
              <a:lnTo>
                <a:pt x="383277" y="5561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8FDFB-7FE0-4262-B47F-4A41A0A1E0B4}">
      <dsp:nvSpPr>
        <dsp:cNvPr id="0" name=""/>
        <dsp:cNvSpPr/>
      </dsp:nvSpPr>
      <dsp:spPr>
        <a:xfrm>
          <a:off x="6784899" y="1849666"/>
          <a:ext cx="367408" cy="191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781"/>
              </a:lnTo>
              <a:lnTo>
                <a:pt x="367408" y="19178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FE893-2158-420B-81DF-ED593C845420}">
      <dsp:nvSpPr>
        <dsp:cNvPr id="0" name=""/>
        <dsp:cNvSpPr/>
      </dsp:nvSpPr>
      <dsp:spPr>
        <a:xfrm>
          <a:off x="7119295" y="870915"/>
          <a:ext cx="107861" cy="652604"/>
        </a:xfrm>
        <a:custGeom>
          <a:avLst/>
          <a:gdLst/>
          <a:ahLst/>
          <a:cxnLst/>
          <a:rect l="0" t="0" r="0" b="0"/>
          <a:pathLst>
            <a:path>
              <a:moveTo>
                <a:pt x="107861" y="0"/>
              </a:moveTo>
              <a:lnTo>
                <a:pt x="107861" y="641452"/>
              </a:lnTo>
              <a:lnTo>
                <a:pt x="0" y="641452"/>
              </a:lnTo>
              <a:lnTo>
                <a:pt x="0" y="65260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876E2-ABE7-4B45-99CC-F7652F78206F}">
      <dsp:nvSpPr>
        <dsp:cNvPr id="0" name=""/>
        <dsp:cNvSpPr/>
      </dsp:nvSpPr>
      <dsp:spPr>
        <a:xfrm>
          <a:off x="6713139" y="326524"/>
          <a:ext cx="91440" cy="38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318"/>
              </a:lnTo>
              <a:lnTo>
                <a:pt x="96023" y="3813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F0D4A-A91A-4359-AFF8-955FE339323B}">
      <dsp:nvSpPr>
        <dsp:cNvPr id="0" name=""/>
        <dsp:cNvSpPr/>
      </dsp:nvSpPr>
      <dsp:spPr>
        <a:xfrm>
          <a:off x="3212912" y="1059687"/>
          <a:ext cx="2243229" cy="1159899"/>
        </a:xfrm>
        <a:custGeom>
          <a:avLst/>
          <a:gdLst/>
          <a:ahLst/>
          <a:cxnLst/>
          <a:rect l="0" t="0" r="0" b="0"/>
          <a:pathLst>
            <a:path>
              <a:moveTo>
                <a:pt x="2243229" y="0"/>
              </a:moveTo>
              <a:lnTo>
                <a:pt x="2243229" y="1159899"/>
              </a:lnTo>
              <a:lnTo>
                <a:pt x="0" y="11598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ED60E-5C67-472C-9644-12211A08F6C3}">
      <dsp:nvSpPr>
        <dsp:cNvPr id="0" name=""/>
        <dsp:cNvSpPr/>
      </dsp:nvSpPr>
      <dsp:spPr>
        <a:xfrm>
          <a:off x="4242491" y="1059687"/>
          <a:ext cx="1213650" cy="785212"/>
        </a:xfrm>
        <a:custGeom>
          <a:avLst/>
          <a:gdLst/>
          <a:ahLst/>
          <a:cxnLst/>
          <a:rect l="0" t="0" r="0" b="0"/>
          <a:pathLst>
            <a:path>
              <a:moveTo>
                <a:pt x="1213650" y="0"/>
              </a:moveTo>
              <a:lnTo>
                <a:pt x="1213650" y="785212"/>
              </a:lnTo>
              <a:lnTo>
                <a:pt x="0" y="7852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56179-8F4C-4EFB-9C9D-56EE51016876}">
      <dsp:nvSpPr>
        <dsp:cNvPr id="0" name=""/>
        <dsp:cNvSpPr/>
      </dsp:nvSpPr>
      <dsp:spPr>
        <a:xfrm>
          <a:off x="5169330" y="1059687"/>
          <a:ext cx="286812" cy="1032528"/>
        </a:xfrm>
        <a:custGeom>
          <a:avLst/>
          <a:gdLst/>
          <a:ahLst/>
          <a:cxnLst/>
          <a:rect l="0" t="0" r="0" b="0"/>
          <a:pathLst>
            <a:path>
              <a:moveTo>
                <a:pt x="286812" y="0"/>
              </a:moveTo>
              <a:lnTo>
                <a:pt x="286812" y="1032528"/>
              </a:lnTo>
              <a:lnTo>
                <a:pt x="0" y="103252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A3567-60C0-4125-90B9-17F7EF5A7286}">
      <dsp:nvSpPr>
        <dsp:cNvPr id="0" name=""/>
        <dsp:cNvSpPr/>
      </dsp:nvSpPr>
      <dsp:spPr>
        <a:xfrm>
          <a:off x="4242587" y="1059687"/>
          <a:ext cx="1213554" cy="436738"/>
        </a:xfrm>
        <a:custGeom>
          <a:avLst/>
          <a:gdLst/>
          <a:ahLst/>
          <a:cxnLst/>
          <a:rect l="0" t="0" r="0" b="0"/>
          <a:pathLst>
            <a:path>
              <a:moveTo>
                <a:pt x="1213554" y="0"/>
              </a:moveTo>
              <a:lnTo>
                <a:pt x="1213554" y="436738"/>
              </a:lnTo>
              <a:lnTo>
                <a:pt x="0" y="43673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C7BF-B803-4008-89E1-46804DFFFCC2}">
      <dsp:nvSpPr>
        <dsp:cNvPr id="0" name=""/>
        <dsp:cNvSpPr/>
      </dsp:nvSpPr>
      <dsp:spPr>
        <a:xfrm>
          <a:off x="5169330" y="1059687"/>
          <a:ext cx="286812" cy="684054"/>
        </a:xfrm>
        <a:custGeom>
          <a:avLst/>
          <a:gdLst/>
          <a:ahLst/>
          <a:cxnLst/>
          <a:rect l="0" t="0" r="0" b="0"/>
          <a:pathLst>
            <a:path>
              <a:moveTo>
                <a:pt x="286812" y="0"/>
              </a:moveTo>
              <a:lnTo>
                <a:pt x="286812" y="684054"/>
              </a:lnTo>
              <a:lnTo>
                <a:pt x="0" y="6840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7D0A-CEF7-4180-9706-088F11E5A146}">
      <dsp:nvSpPr>
        <dsp:cNvPr id="0" name=""/>
        <dsp:cNvSpPr/>
      </dsp:nvSpPr>
      <dsp:spPr>
        <a:xfrm>
          <a:off x="3209876" y="1059687"/>
          <a:ext cx="2246265" cy="488210"/>
        </a:xfrm>
        <a:custGeom>
          <a:avLst/>
          <a:gdLst/>
          <a:ahLst/>
          <a:cxnLst/>
          <a:rect l="0" t="0" r="0" b="0"/>
          <a:pathLst>
            <a:path>
              <a:moveTo>
                <a:pt x="2246265" y="0"/>
              </a:moveTo>
              <a:lnTo>
                <a:pt x="2246265" y="488210"/>
              </a:lnTo>
              <a:lnTo>
                <a:pt x="0" y="48821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03590-110A-437C-A7AC-C1EB8059B479}">
      <dsp:nvSpPr>
        <dsp:cNvPr id="0" name=""/>
        <dsp:cNvSpPr/>
      </dsp:nvSpPr>
      <dsp:spPr>
        <a:xfrm>
          <a:off x="5169330" y="1059687"/>
          <a:ext cx="286812" cy="312699"/>
        </a:xfrm>
        <a:custGeom>
          <a:avLst/>
          <a:gdLst/>
          <a:ahLst/>
          <a:cxnLst/>
          <a:rect l="0" t="0" r="0" b="0"/>
          <a:pathLst>
            <a:path>
              <a:moveTo>
                <a:pt x="286812" y="0"/>
              </a:moveTo>
              <a:lnTo>
                <a:pt x="286812" y="312699"/>
              </a:lnTo>
              <a:lnTo>
                <a:pt x="0" y="3126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89CEE-E9BC-471B-93C3-9410BEFEFF6B}">
      <dsp:nvSpPr>
        <dsp:cNvPr id="0" name=""/>
        <dsp:cNvSpPr/>
      </dsp:nvSpPr>
      <dsp:spPr>
        <a:xfrm>
          <a:off x="3209714" y="1059687"/>
          <a:ext cx="2246427" cy="842875"/>
        </a:xfrm>
        <a:custGeom>
          <a:avLst/>
          <a:gdLst/>
          <a:ahLst/>
          <a:cxnLst/>
          <a:rect l="0" t="0" r="0" b="0"/>
          <a:pathLst>
            <a:path>
              <a:moveTo>
                <a:pt x="2246427" y="0"/>
              </a:moveTo>
              <a:lnTo>
                <a:pt x="2246427" y="842875"/>
              </a:lnTo>
              <a:lnTo>
                <a:pt x="0" y="84287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E89A5-3767-492D-92A4-3827D171E934}">
      <dsp:nvSpPr>
        <dsp:cNvPr id="0" name=""/>
        <dsp:cNvSpPr/>
      </dsp:nvSpPr>
      <dsp:spPr>
        <a:xfrm>
          <a:off x="3209146" y="1059687"/>
          <a:ext cx="2246996" cy="147277"/>
        </a:xfrm>
        <a:custGeom>
          <a:avLst/>
          <a:gdLst/>
          <a:ahLst/>
          <a:cxnLst/>
          <a:rect l="0" t="0" r="0" b="0"/>
          <a:pathLst>
            <a:path>
              <a:moveTo>
                <a:pt x="2246996" y="0"/>
              </a:moveTo>
              <a:lnTo>
                <a:pt x="2246996" y="147277"/>
              </a:lnTo>
              <a:lnTo>
                <a:pt x="0" y="1472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9390E-47F1-4DAB-B3C0-AC46D3707B86}">
      <dsp:nvSpPr>
        <dsp:cNvPr id="0" name=""/>
        <dsp:cNvSpPr/>
      </dsp:nvSpPr>
      <dsp:spPr>
        <a:xfrm>
          <a:off x="4243962" y="1013967"/>
          <a:ext cx="1212180" cy="91440"/>
        </a:xfrm>
        <a:custGeom>
          <a:avLst/>
          <a:gdLst/>
          <a:ahLst/>
          <a:cxnLst/>
          <a:rect l="0" t="0" r="0" b="0"/>
          <a:pathLst>
            <a:path>
              <a:moveTo>
                <a:pt x="1212180" y="45720"/>
              </a:moveTo>
              <a:lnTo>
                <a:pt x="1212180" y="134496"/>
              </a:lnTo>
              <a:lnTo>
                <a:pt x="0" y="1344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BCD8D-7BFA-42B0-8DE1-ECC98680943B}">
      <dsp:nvSpPr>
        <dsp:cNvPr id="0" name=""/>
        <dsp:cNvSpPr/>
      </dsp:nvSpPr>
      <dsp:spPr>
        <a:xfrm>
          <a:off x="5890972" y="731272"/>
          <a:ext cx="393039" cy="166261"/>
        </a:xfrm>
        <a:custGeom>
          <a:avLst/>
          <a:gdLst/>
          <a:ahLst/>
          <a:cxnLst/>
          <a:rect l="0" t="0" r="0" b="0"/>
          <a:pathLst>
            <a:path>
              <a:moveTo>
                <a:pt x="393039" y="0"/>
              </a:moveTo>
              <a:lnTo>
                <a:pt x="393039" y="166261"/>
              </a:lnTo>
              <a:lnTo>
                <a:pt x="0" y="16626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D56B1-95DB-4345-B9E8-B593A1700A3D}">
      <dsp:nvSpPr>
        <dsp:cNvPr id="0" name=""/>
        <dsp:cNvSpPr/>
      </dsp:nvSpPr>
      <dsp:spPr>
        <a:xfrm>
          <a:off x="6269712" y="2307546"/>
          <a:ext cx="91440" cy="690182"/>
        </a:xfrm>
        <a:custGeom>
          <a:avLst/>
          <a:gdLst/>
          <a:ahLst/>
          <a:cxnLst/>
          <a:rect l="0" t="0" r="0" b="0"/>
          <a:pathLst>
            <a:path>
              <a:moveTo>
                <a:pt x="54686" y="0"/>
              </a:moveTo>
              <a:lnTo>
                <a:pt x="54686" y="690182"/>
              </a:lnTo>
              <a:lnTo>
                <a:pt x="45720" y="69018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E5577-0C40-4381-AD1D-47347F327260}">
      <dsp:nvSpPr>
        <dsp:cNvPr id="0" name=""/>
        <dsp:cNvSpPr/>
      </dsp:nvSpPr>
      <dsp:spPr>
        <a:xfrm>
          <a:off x="6238292" y="731272"/>
          <a:ext cx="91440" cy="1250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38973"/>
              </a:lnTo>
              <a:lnTo>
                <a:pt x="86106" y="1238973"/>
              </a:lnTo>
              <a:lnTo>
                <a:pt x="86106" y="125012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FED14-3D9B-49BA-B079-574B6ECE9AD9}">
      <dsp:nvSpPr>
        <dsp:cNvPr id="0" name=""/>
        <dsp:cNvSpPr/>
      </dsp:nvSpPr>
      <dsp:spPr>
        <a:xfrm>
          <a:off x="6656288" y="326524"/>
          <a:ext cx="91440" cy="241673"/>
        </a:xfrm>
        <a:custGeom>
          <a:avLst/>
          <a:gdLst/>
          <a:ahLst/>
          <a:cxnLst/>
          <a:rect l="0" t="0" r="0" b="0"/>
          <a:pathLst>
            <a:path>
              <a:moveTo>
                <a:pt x="102570" y="0"/>
              </a:moveTo>
              <a:lnTo>
                <a:pt x="102570" y="241673"/>
              </a:lnTo>
              <a:lnTo>
                <a:pt x="45720" y="2416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6341A-6A4C-4B4F-B7FC-C4CAB65A9FF8}">
      <dsp:nvSpPr>
        <dsp:cNvPr id="0" name=""/>
        <dsp:cNvSpPr/>
      </dsp:nvSpPr>
      <dsp:spPr>
        <a:xfrm>
          <a:off x="10839536" y="1047820"/>
          <a:ext cx="181314" cy="741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000"/>
              </a:lnTo>
              <a:lnTo>
                <a:pt x="181314" y="74100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48FAF-FA03-4E63-B9B2-800C4E76DDAF}">
      <dsp:nvSpPr>
        <dsp:cNvPr id="0" name=""/>
        <dsp:cNvSpPr/>
      </dsp:nvSpPr>
      <dsp:spPr>
        <a:xfrm>
          <a:off x="10839536" y="1047820"/>
          <a:ext cx="189240" cy="421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284"/>
              </a:lnTo>
              <a:lnTo>
                <a:pt x="189240" y="42128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82DA7-2A54-4EF2-BBF0-D73E69BD0A0E}">
      <dsp:nvSpPr>
        <dsp:cNvPr id="0" name=""/>
        <dsp:cNvSpPr/>
      </dsp:nvSpPr>
      <dsp:spPr>
        <a:xfrm>
          <a:off x="9703192" y="710775"/>
          <a:ext cx="1471884" cy="165647"/>
        </a:xfrm>
        <a:custGeom>
          <a:avLst/>
          <a:gdLst/>
          <a:ahLst/>
          <a:cxnLst/>
          <a:rect l="0" t="0" r="0" b="0"/>
          <a:pathLst>
            <a:path>
              <a:moveTo>
                <a:pt x="0" y="165647"/>
              </a:moveTo>
              <a:lnTo>
                <a:pt x="1471884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818B-912D-42C1-99DF-FFEDE1BE7766}">
      <dsp:nvSpPr>
        <dsp:cNvPr id="0" name=""/>
        <dsp:cNvSpPr/>
      </dsp:nvSpPr>
      <dsp:spPr>
        <a:xfrm>
          <a:off x="6758859" y="326524"/>
          <a:ext cx="2944333" cy="21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360"/>
              </a:lnTo>
              <a:lnTo>
                <a:pt x="2944333" y="201360"/>
              </a:lnTo>
              <a:lnTo>
                <a:pt x="2944333" y="2125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6C647-9CA0-463F-86D0-DD48DBE0F851}">
      <dsp:nvSpPr>
        <dsp:cNvPr id="0" name=""/>
        <dsp:cNvSpPr/>
      </dsp:nvSpPr>
      <dsp:spPr>
        <a:xfrm>
          <a:off x="8560854" y="1350804"/>
          <a:ext cx="807869" cy="1107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198"/>
              </a:lnTo>
              <a:lnTo>
                <a:pt x="807869" y="11071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3D679-FF33-467D-992F-0CF8BE1C764B}">
      <dsp:nvSpPr>
        <dsp:cNvPr id="0" name=""/>
        <dsp:cNvSpPr/>
      </dsp:nvSpPr>
      <dsp:spPr>
        <a:xfrm>
          <a:off x="8560854" y="1350804"/>
          <a:ext cx="807869" cy="758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727"/>
              </a:lnTo>
              <a:lnTo>
                <a:pt x="807869" y="7587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2D1B6-4ECD-4C59-BC6E-9F0DA27E8B33}">
      <dsp:nvSpPr>
        <dsp:cNvPr id="0" name=""/>
        <dsp:cNvSpPr/>
      </dsp:nvSpPr>
      <dsp:spPr>
        <a:xfrm>
          <a:off x="8560854" y="1350804"/>
          <a:ext cx="807869" cy="410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255"/>
              </a:lnTo>
              <a:lnTo>
                <a:pt x="807869" y="41025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5D8A5-0318-467C-8231-8A7DB0033068}">
      <dsp:nvSpPr>
        <dsp:cNvPr id="0" name=""/>
        <dsp:cNvSpPr/>
      </dsp:nvSpPr>
      <dsp:spPr>
        <a:xfrm>
          <a:off x="8560854" y="1350804"/>
          <a:ext cx="826078" cy="9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52"/>
              </a:lnTo>
              <a:lnTo>
                <a:pt x="826078" y="9955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37077-7A9D-4F48-833C-276B6080A000}">
      <dsp:nvSpPr>
        <dsp:cNvPr id="0" name=""/>
        <dsp:cNvSpPr/>
      </dsp:nvSpPr>
      <dsp:spPr>
        <a:xfrm>
          <a:off x="8292840" y="870807"/>
          <a:ext cx="602408" cy="153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699"/>
              </a:lnTo>
              <a:lnTo>
                <a:pt x="602408" y="142699"/>
              </a:lnTo>
              <a:lnTo>
                <a:pt x="602408" y="15385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A0E91-3887-4256-879D-805437FDFDC9}">
      <dsp:nvSpPr>
        <dsp:cNvPr id="0" name=""/>
        <dsp:cNvSpPr/>
      </dsp:nvSpPr>
      <dsp:spPr>
        <a:xfrm>
          <a:off x="6758859" y="326524"/>
          <a:ext cx="1533981" cy="218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73"/>
              </a:lnTo>
              <a:lnTo>
                <a:pt x="1533981" y="206973"/>
              </a:lnTo>
              <a:lnTo>
                <a:pt x="1533981" y="21813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2555A-4E7D-4290-88DA-286E5CF6BD8F}">
      <dsp:nvSpPr>
        <dsp:cNvPr id="0" name=""/>
        <dsp:cNvSpPr/>
      </dsp:nvSpPr>
      <dsp:spPr>
        <a:xfrm>
          <a:off x="6340862" y="375"/>
          <a:ext cx="835992" cy="326148"/>
        </a:xfrm>
        <a:prstGeom prst="rect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action</a:t>
          </a:r>
        </a:p>
      </dsp:txBody>
      <dsp:txXfrm>
        <a:off x="6340862" y="375"/>
        <a:ext cx="835992" cy="326148"/>
      </dsp:txXfrm>
    </dsp:sp>
    <dsp:sp modelId="{22D9585D-1973-498A-B596-641D72FA65FE}">
      <dsp:nvSpPr>
        <dsp:cNvPr id="0" name=""/>
        <dsp:cNvSpPr/>
      </dsp:nvSpPr>
      <dsp:spPr>
        <a:xfrm>
          <a:off x="7874846" y="544661"/>
          <a:ext cx="835988" cy="326146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Set.java</a:t>
          </a:r>
        </a:p>
      </dsp:txBody>
      <dsp:txXfrm>
        <a:off x="7874846" y="544661"/>
        <a:ext cx="835988" cy="326146"/>
      </dsp:txXfrm>
    </dsp:sp>
    <dsp:sp modelId="{B367D1DA-95A4-4478-BEA0-E9CEE97849E1}">
      <dsp:nvSpPr>
        <dsp:cNvPr id="0" name=""/>
        <dsp:cNvSpPr/>
      </dsp:nvSpPr>
      <dsp:spPr>
        <a:xfrm>
          <a:off x="8477255" y="1024658"/>
          <a:ext cx="835986" cy="326146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Set</a:t>
          </a:r>
          <a:endParaRPr lang="ko-KR" altLang="en-US" sz="600" kern="1200" dirty="0"/>
        </a:p>
      </dsp:txBody>
      <dsp:txXfrm>
        <a:off x="8477255" y="1024658"/>
        <a:ext cx="835986" cy="326146"/>
      </dsp:txXfrm>
    </dsp:sp>
    <dsp:sp modelId="{602E6BF4-BB49-4CD8-B283-280464A54E52}">
      <dsp:nvSpPr>
        <dsp:cNvPr id="0" name=""/>
        <dsp:cNvSpPr/>
      </dsp:nvSpPr>
      <dsp:spPr>
        <a:xfrm>
          <a:off x="9386932" y="1287284"/>
          <a:ext cx="835986" cy="32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fixEncode</a:t>
          </a:r>
          <a:endParaRPr lang="en-US" altLang="ko-KR" sz="600" kern="1200" dirty="0"/>
        </a:p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(</a:t>
          </a:r>
          <a:r>
            <a:rPr lang="en-US" altLang="ko-KR" sz="600" kern="1200" dirty="0" err="1"/>
            <a:t>String,String</a:t>
          </a:r>
          <a:r>
            <a:rPr lang="en-US" altLang="ko-KR" sz="600" kern="1200" dirty="0"/>
            <a:t>)</a:t>
          </a:r>
          <a:endParaRPr lang="ko-KR" altLang="en-US" sz="600" kern="1200" dirty="0"/>
        </a:p>
      </dsp:txBody>
      <dsp:txXfrm>
        <a:off x="9386932" y="1287284"/>
        <a:ext cx="835986" cy="326146"/>
      </dsp:txXfrm>
    </dsp:sp>
    <dsp:sp modelId="{1A9CB29E-4FFC-4BAF-90A6-9592DF1A65AD}">
      <dsp:nvSpPr>
        <dsp:cNvPr id="0" name=""/>
        <dsp:cNvSpPr/>
      </dsp:nvSpPr>
      <dsp:spPr>
        <a:xfrm>
          <a:off x="9368723" y="1597987"/>
          <a:ext cx="835988" cy="32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setList</a:t>
          </a:r>
          <a:endParaRPr lang="en-US" altLang="ko-KR" sz="600" kern="1200" dirty="0"/>
        </a:p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(String)</a:t>
          </a:r>
          <a:endParaRPr lang="ko-KR" altLang="en-US" sz="600" kern="1200" dirty="0"/>
        </a:p>
      </dsp:txBody>
      <dsp:txXfrm>
        <a:off x="9368723" y="1597987"/>
        <a:ext cx="835988" cy="326146"/>
      </dsp:txXfrm>
    </dsp:sp>
    <dsp:sp modelId="{005DEB02-278B-4644-86C9-9862F6703E56}">
      <dsp:nvSpPr>
        <dsp:cNvPr id="0" name=""/>
        <dsp:cNvSpPr/>
      </dsp:nvSpPr>
      <dsp:spPr>
        <a:xfrm>
          <a:off x="9368723" y="1946458"/>
          <a:ext cx="835988" cy="32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song</a:t>
          </a:r>
        </a:p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(Get)</a:t>
          </a:r>
          <a:endParaRPr lang="ko-KR" altLang="en-US" sz="600" kern="1200" dirty="0"/>
        </a:p>
      </dsp:txBody>
      <dsp:txXfrm>
        <a:off x="9368723" y="1946458"/>
        <a:ext cx="835988" cy="326146"/>
      </dsp:txXfrm>
    </dsp:sp>
    <dsp:sp modelId="{8686E35E-AB47-47CC-82B2-317030658D02}">
      <dsp:nvSpPr>
        <dsp:cNvPr id="0" name=""/>
        <dsp:cNvSpPr/>
      </dsp:nvSpPr>
      <dsp:spPr>
        <a:xfrm>
          <a:off x="9368723" y="2294930"/>
          <a:ext cx="835988" cy="32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Volume()</a:t>
          </a:r>
          <a:endParaRPr lang="ko-KR" altLang="en-US" sz="600" kern="1200" dirty="0"/>
        </a:p>
      </dsp:txBody>
      <dsp:txXfrm>
        <a:off x="9368723" y="2294930"/>
        <a:ext cx="835988" cy="326146"/>
      </dsp:txXfrm>
    </dsp:sp>
    <dsp:sp modelId="{2A55903D-226B-4FC1-A83E-6630B9712F8A}">
      <dsp:nvSpPr>
        <dsp:cNvPr id="0" name=""/>
        <dsp:cNvSpPr/>
      </dsp:nvSpPr>
      <dsp:spPr>
        <a:xfrm>
          <a:off x="9283356" y="539048"/>
          <a:ext cx="839671" cy="337374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Update.java</a:t>
          </a:r>
          <a:endParaRPr lang="ko-KR" altLang="en-US" sz="600" kern="1200" dirty="0"/>
        </a:p>
      </dsp:txBody>
      <dsp:txXfrm>
        <a:off x="9283356" y="539048"/>
        <a:ext cx="839671" cy="337374"/>
      </dsp:txXfrm>
    </dsp:sp>
    <dsp:sp modelId="{F0AF838C-BEE0-4699-AC70-A1D637C74806}">
      <dsp:nvSpPr>
        <dsp:cNvPr id="0" name=""/>
        <dsp:cNvSpPr/>
      </dsp:nvSpPr>
      <dsp:spPr>
        <a:xfrm>
          <a:off x="10755651" y="710775"/>
          <a:ext cx="838851" cy="337045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Update</a:t>
          </a:r>
          <a:endParaRPr lang="ko-KR" altLang="en-US" sz="600" kern="1200" dirty="0"/>
        </a:p>
      </dsp:txBody>
      <dsp:txXfrm>
        <a:off x="10755651" y="710775"/>
        <a:ext cx="838851" cy="337045"/>
      </dsp:txXfrm>
    </dsp:sp>
    <dsp:sp modelId="{825C3C32-1C8C-4DF5-B2DE-99054C512E85}">
      <dsp:nvSpPr>
        <dsp:cNvPr id="0" name=""/>
        <dsp:cNvSpPr/>
      </dsp:nvSpPr>
      <dsp:spPr>
        <a:xfrm>
          <a:off x="11028777" y="1300582"/>
          <a:ext cx="838851" cy="337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songInfo</a:t>
          </a:r>
          <a:endParaRPr lang="ko-KR" altLang="en-US" sz="600" kern="1200" dirty="0"/>
        </a:p>
      </dsp:txBody>
      <dsp:txXfrm>
        <a:off x="11028777" y="1300582"/>
        <a:ext cx="838851" cy="337045"/>
      </dsp:txXfrm>
    </dsp:sp>
    <dsp:sp modelId="{288F3CDE-2D6F-4D11-8320-0929AC493248}">
      <dsp:nvSpPr>
        <dsp:cNvPr id="0" name=""/>
        <dsp:cNvSpPr/>
      </dsp:nvSpPr>
      <dsp:spPr>
        <a:xfrm>
          <a:off x="11020850" y="1620298"/>
          <a:ext cx="838851" cy="337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songInfo</a:t>
          </a:r>
          <a:r>
            <a:rPr lang="en-US" altLang="ko-KR" sz="600" kern="1200" dirty="0"/>
            <a:t>(</a:t>
          </a:r>
          <a:r>
            <a:rPr lang="en-US" altLang="ko-KR" sz="600" kern="1200" dirty="0" err="1"/>
            <a:t>String,String</a:t>
          </a:r>
          <a:r>
            <a:rPr lang="en-US" altLang="ko-KR" sz="600" kern="1200" dirty="0"/>
            <a:t>)</a:t>
          </a:r>
          <a:endParaRPr lang="ko-KR" altLang="en-US" sz="600" kern="1200" dirty="0"/>
        </a:p>
      </dsp:txBody>
      <dsp:txXfrm>
        <a:off x="11020850" y="1620298"/>
        <a:ext cx="838851" cy="337045"/>
      </dsp:txXfrm>
    </dsp:sp>
    <dsp:sp modelId="{176BC574-D0BA-4F84-A6C7-7B3BE135849D}">
      <dsp:nvSpPr>
        <dsp:cNvPr id="0" name=""/>
        <dsp:cNvSpPr/>
      </dsp:nvSpPr>
      <dsp:spPr>
        <a:xfrm>
          <a:off x="5866015" y="405123"/>
          <a:ext cx="835992" cy="326148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Get.java</a:t>
          </a:r>
        </a:p>
      </dsp:txBody>
      <dsp:txXfrm>
        <a:off x="5866015" y="405123"/>
        <a:ext cx="835992" cy="326148"/>
      </dsp:txXfrm>
    </dsp:sp>
    <dsp:sp modelId="{6A0BB047-35DD-445A-8C60-FF86E9A14D68}">
      <dsp:nvSpPr>
        <dsp:cNvPr id="0" name=""/>
        <dsp:cNvSpPr/>
      </dsp:nvSpPr>
      <dsp:spPr>
        <a:xfrm>
          <a:off x="5906401" y="1981397"/>
          <a:ext cx="835992" cy="32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SongFilter</a:t>
          </a:r>
          <a:endParaRPr lang="en-US" altLang="ko-KR" sz="600" kern="1200" dirty="0"/>
        </a:p>
      </dsp:txBody>
      <dsp:txXfrm>
        <a:off x="5906401" y="1981397"/>
        <a:ext cx="835992" cy="326148"/>
      </dsp:txXfrm>
    </dsp:sp>
    <dsp:sp modelId="{62A17803-516E-49D8-A76D-E6B0B84FDBE5}">
      <dsp:nvSpPr>
        <dsp:cNvPr id="0" name=""/>
        <dsp:cNvSpPr/>
      </dsp:nvSpPr>
      <dsp:spPr>
        <a:xfrm>
          <a:off x="5479441" y="2834655"/>
          <a:ext cx="835990" cy="326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Accept</a:t>
          </a:r>
        </a:p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(</a:t>
          </a:r>
          <a:r>
            <a:rPr lang="en-US" altLang="ko-KR" sz="600" kern="1200" dirty="0" err="1"/>
            <a:t>File,String</a:t>
          </a:r>
          <a:r>
            <a:rPr lang="en-US" altLang="ko-KR" sz="600" kern="1200" dirty="0"/>
            <a:t>)</a:t>
          </a:r>
          <a:endParaRPr lang="ko-KR" altLang="en-US" sz="600" kern="1200" dirty="0"/>
        </a:p>
      </dsp:txBody>
      <dsp:txXfrm>
        <a:off x="5479441" y="2834655"/>
        <a:ext cx="835990" cy="326147"/>
      </dsp:txXfrm>
    </dsp:sp>
    <dsp:sp modelId="{FB103B45-567A-4374-9A15-2C8D04801545}">
      <dsp:nvSpPr>
        <dsp:cNvPr id="0" name=""/>
        <dsp:cNvSpPr/>
      </dsp:nvSpPr>
      <dsp:spPr>
        <a:xfrm>
          <a:off x="5021312" y="735380"/>
          <a:ext cx="869659" cy="324307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Get</a:t>
          </a:r>
          <a:endParaRPr lang="ko-KR" altLang="en-US" sz="600" kern="1200" dirty="0"/>
        </a:p>
      </dsp:txBody>
      <dsp:txXfrm>
        <a:off x="5021312" y="735380"/>
        <a:ext cx="869659" cy="324307"/>
      </dsp:txXfrm>
    </dsp:sp>
    <dsp:sp modelId="{27BBD9F7-C3FF-48C4-AA21-74CB6B91E97A}">
      <dsp:nvSpPr>
        <dsp:cNvPr id="0" name=""/>
        <dsp:cNvSpPr/>
      </dsp:nvSpPr>
      <dsp:spPr>
        <a:xfrm>
          <a:off x="3407969" y="985389"/>
          <a:ext cx="835992" cy="32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albumArt</a:t>
          </a:r>
          <a:endParaRPr lang="en-US" altLang="ko-KR" sz="600" kern="1200" dirty="0"/>
        </a:p>
      </dsp:txBody>
      <dsp:txXfrm>
        <a:off x="3407969" y="985389"/>
        <a:ext cx="835992" cy="326148"/>
      </dsp:txXfrm>
    </dsp:sp>
    <dsp:sp modelId="{689DB90E-8C10-4C74-872E-DCA41F6D23DC}">
      <dsp:nvSpPr>
        <dsp:cNvPr id="0" name=""/>
        <dsp:cNvSpPr/>
      </dsp:nvSpPr>
      <dsp:spPr>
        <a:xfrm>
          <a:off x="2373153" y="1043891"/>
          <a:ext cx="835992" cy="32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duration</a:t>
          </a:r>
          <a:endParaRPr lang="ko-KR" altLang="en-US" sz="600" kern="1200" dirty="0"/>
        </a:p>
      </dsp:txBody>
      <dsp:txXfrm>
        <a:off x="2373153" y="1043891"/>
        <a:ext cx="835992" cy="326148"/>
      </dsp:txXfrm>
    </dsp:sp>
    <dsp:sp modelId="{BB67E090-7B5F-4B98-BED9-17093CB46FAA}">
      <dsp:nvSpPr>
        <dsp:cNvPr id="0" name=""/>
        <dsp:cNvSpPr/>
      </dsp:nvSpPr>
      <dsp:spPr>
        <a:xfrm>
          <a:off x="2373722" y="1739489"/>
          <a:ext cx="835992" cy="32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checkString</a:t>
          </a:r>
          <a:endParaRPr lang="ko-KR" altLang="en-US" sz="600" kern="1200" dirty="0"/>
        </a:p>
      </dsp:txBody>
      <dsp:txXfrm>
        <a:off x="2373722" y="1739489"/>
        <a:ext cx="835992" cy="326148"/>
      </dsp:txXfrm>
    </dsp:sp>
    <dsp:sp modelId="{CBCEF64D-B0C2-4786-BD7F-626998B6C642}">
      <dsp:nvSpPr>
        <dsp:cNvPr id="0" name=""/>
        <dsp:cNvSpPr/>
      </dsp:nvSpPr>
      <dsp:spPr>
        <a:xfrm>
          <a:off x="4333337" y="1209312"/>
          <a:ext cx="835992" cy="32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metadata</a:t>
          </a:r>
        </a:p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(</a:t>
          </a:r>
          <a:r>
            <a:rPr lang="en-US" altLang="ko-KR" sz="600" kern="1200" dirty="0" err="1"/>
            <a:t>boolean</a:t>
          </a:r>
          <a:r>
            <a:rPr lang="en-US" altLang="ko-KR" sz="600" kern="1200" dirty="0"/>
            <a:t>)</a:t>
          </a:r>
          <a:endParaRPr lang="ko-KR" altLang="en-US" sz="600" kern="1200" dirty="0"/>
        </a:p>
      </dsp:txBody>
      <dsp:txXfrm>
        <a:off x="4333337" y="1209312"/>
        <a:ext cx="835992" cy="326148"/>
      </dsp:txXfrm>
    </dsp:sp>
    <dsp:sp modelId="{5F807DB6-4C35-4DFE-B176-42B1A5D0A144}">
      <dsp:nvSpPr>
        <dsp:cNvPr id="0" name=""/>
        <dsp:cNvSpPr/>
      </dsp:nvSpPr>
      <dsp:spPr>
        <a:xfrm>
          <a:off x="2373883" y="1384824"/>
          <a:ext cx="835992" cy="32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fileSelected</a:t>
          </a:r>
          <a:endParaRPr lang="ko-KR" altLang="en-US" sz="600" kern="1200" dirty="0"/>
        </a:p>
      </dsp:txBody>
      <dsp:txXfrm>
        <a:off x="2373883" y="1384824"/>
        <a:ext cx="835992" cy="326148"/>
      </dsp:txXfrm>
    </dsp:sp>
    <dsp:sp modelId="{C8B8A387-C4C3-44FB-A402-027D34668694}">
      <dsp:nvSpPr>
        <dsp:cNvPr id="0" name=""/>
        <dsp:cNvSpPr/>
      </dsp:nvSpPr>
      <dsp:spPr>
        <a:xfrm>
          <a:off x="4333337" y="1580668"/>
          <a:ext cx="835992" cy="32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Song</a:t>
          </a:r>
        </a:p>
      </dsp:txBody>
      <dsp:txXfrm>
        <a:off x="4333337" y="1580668"/>
        <a:ext cx="835992" cy="326148"/>
      </dsp:txXfrm>
    </dsp:sp>
    <dsp:sp modelId="{5D522ABA-E1AB-4361-8BC0-1B62E3B39F7B}">
      <dsp:nvSpPr>
        <dsp:cNvPr id="0" name=""/>
        <dsp:cNvSpPr/>
      </dsp:nvSpPr>
      <dsp:spPr>
        <a:xfrm>
          <a:off x="3406594" y="1333352"/>
          <a:ext cx="835992" cy="32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genre</a:t>
          </a:r>
          <a:endParaRPr lang="ko-KR" altLang="en-US" sz="600" kern="1200" dirty="0"/>
        </a:p>
      </dsp:txBody>
      <dsp:txXfrm>
        <a:off x="3406594" y="1333352"/>
        <a:ext cx="835992" cy="326148"/>
      </dsp:txXfrm>
    </dsp:sp>
    <dsp:sp modelId="{0F6DE71C-FEA2-4257-8AAA-11A77A2788D4}">
      <dsp:nvSpPr>
        <dsp:cNvPr id="0" name=""/>
        <dsp:cNvSpPr/>
      </dsp:nvSpPr>
      <dsp:spPr>
        <a:xfrm>
          <a:off x="4333337" y="1929142"/>
          <a:ext cx="835992" cy="32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songname</a:t>
          </a:r>
          <a:endParaRPr lang="ko-KR" altLang="en-US" sz="600" kern="1200" dirty="0"/>
        </a:p>
      </dsp:txBody>
      <dsp:txXfrm>
        <a:off x="4333337" y="1929142"/>
        <a:ext cx="835992" cy="326148"/>
      </dsp:txXfrm>
    </dsp:sp>
    <dsp:sp modelId="{57874272-35EC-49E0-8D2B-D82A8A69352E}">
      <dsp:nvSpPr>
        <dsp:cNvPr id="0" name=""/>
        <dsp:cNvSpPr/>
      </dsp:nvSpPr>
      <dsp:spPr>
        <a:xfrm>
          <a:off x="3406499" y="1681826"/>
          <a:ext cx="835992" cy="32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Singername</a:t>
          </a:r>
          <a:endParaRPr lang="ko-KR" altLang="en-US" sz="600" kern="1200" dirty="0"/>
        </a:p>
      </dsp:txBody>
      <dsp:txXfrm>
        <a:off x="3406499" y="1681826"/>
        <a:ext cx="835992" cy="326148"/>
      </dsp:txXfrm>
    </dsp:sp>
    <dsp:sp modelId="{D0B18731-6B3F-4512-AA47-A0C8D10ABE18}">
      <dsp:nvSpPr>
        <dsp:cNvPr id="0" name=""/>
        <dsp:cNvSpPr/>
      </dsp:nvSpPr>
      <dsp:spPr>
        <a:xfrm>
          <a:off x="2376919" y="2056513"/>
          <a:ext cx="835992" cy="32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metadata</a:t>
          </a:r>
        </a:p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(int)</a:t>
          </a:r>
          <a:endParaRPr lang="ko-KR" altLang="en-US" sz="600" kern="1200" dirty="0"/>
        </a:p>
      </dsp:txBody>
      <dsp:txXfrm>
        <a:off x="2376919" y="2056513"/>
        <a:ext cx="835992" cy="326148"/>
      </dsp:txXfrm>
    </dsp:sp>
    <dsp:sp modelId="{8E2D0524-8781-4210-9C8E-748AE3C17290}">
      <dsp:nvSpPr>
        <dsp:cNvPr id="0" name=""/>
        <dsp:cNvSpPr/>
      </dsp:nvSpPr>
      <dsp:spPr>
        <a:xfrm>
          <a:off x="6809162" y="544769"/>
          <a:ext cx="835990" cy="326146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PlaySong.java</a:t>
          </a:r>
        </a:p>
      </dsp:txBody>
      <dsp:txXfrm>
        <a:off x="6809162" y="544769"/>
        <a:ext cx="835990" cy="326146"/>
      </dsp:txXfrm>
    </dsp:sp>
    <dsp:sp modelId="{CC7730FB-8322-479A-B247-50426CDB610D}">
      <dsp:nvSpPr>
        <dsp:cNvPr id="0" name=""/>
        <dsp:cNvSpPr/>
      </dsp:nvSpPr>
      <dsp:spPr>
        <a:xfrm>
          <a:off x="6701300" y="1523520"/>
          <a:ext cx="835990" cy="326146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PlaySong</a:t>
          </a:r>
          <a:endParaRPr lang="en-US" altLang="ko-KR" sz="600" kern="1200" dirty="0"/>
        </a:p>
      </dsp:txBody>
      <dsp:txXfrm>
        <a:off x="6701300" y="1523520"/>
        <a:ext cx="835990" cy="326146"/>
      </dsp:txXfrm>
    </dsp:sp>
    <dsp:sp modelId="{7D5B2DC6-89F2-4A57-B46C-6FB6F3A39EE0}">
      <dsp:nvSpPr>
        <dsp:cNvPr id="0" name=""/>
        <dsp:cNvSpPr/>
      </dsp:nvSpPr>
      <dsp:spPr>
        <a:xfrm>
          <a:off x="7152307" y="1878374"/>
          <a:ext cx="835990" cy="32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playNext</a:t>
          </a:r>
          <a:endParaRPr lang="ko-KR" altLang="en-US" sz="600" kern="1200" dirty="0"/>
        </a:p>
      </dsp:txBody>
      <dsp:txXfrm>
        <a:off x="7152307" y="1878374"/>
        <a:ext cx="835990" cy="326146"/>
      </dsp:txXfrm>
    </dsp:sp>
    <dsp:sp modelId="{BB06A64B-4F9E-4865-B541-B78BAF464BA7}">
      <dsp:nvSpPr>
        <dsp:cNvPr id="0" name=""/>
        <dsp:cNvSpPr/>
      </dsp:nvSpPr>
      <dsp:spPr>
        <a:xfrm>
          <a:off x="7168176" y="2242714"/>
          <a:ext cx="835990" cy="32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playPrevious</a:t>
          </a:r>
          <a:endParaRPr lang="en-US" altLang="ko-KR" sz="600" kern="1200" dirty="0"/>
        </a:p>
      </dsp:txBody>
      <dsp:txXfrm>
        <a:off x="7168176" y="2242714"/>
        <a:ext cx="835990" cy="326146"/>
      </dsp:txXfrm>
    </dsp:sp>
    <dsp:sp modelId="{0AD98999-6E8C-4ADD-B173-C46196847C4B}">
      <dsp:nvSpPr>
        <dsp:cNvPr id="0" name=""/>
        <dsp:cNvSpPr/>
      </dsp:nvSpPr>
      <dsp:spPr>
        <a:xfrm>
          <a:off x="7170991" y="2582741"/>
          <a:ext cx="835990" cy="32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PlaySong</a:t>
          </a:r>
          <a:endParaRPr lang="en-US" altLang="ko-KR" sz="600" kern="1200" dirty="0"/>
        </a:p>
      </dsp:txBody>
      <dsp:txXfrm>
        <a:off x="7170991" y="2582741"/>
        <a:ext cx="835990" cy="326146"/>
      </dsp:txXfrm>
    </dsp:sp>
    <dsp:sp modelId="{C8C60768-3F78-43DD-9C82-7934607167B9}">
      <dsp:nvSpPr>
        <dsp:cNvPr id="0" name=""/>
        <dsp:cNvSpPr/>
      </dsp:nvSpPr>
      <dsp:spPr>
        <a:xfrm>
          <a:off x="7170991" y="2931213"/>
          <a:ext cx="835990" cy="32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readySong</a:t>
          </a:r>
          <a:endParaRPr lang="en-US" altLang="ko-KR" sz="600" kern="1200" dirty="0"/>
        </a:p>
      </dsp:txBody>
      <dsp:txXfrm>
        <a:off x="7170991" y="2931213"/>
        <a:ext cx="835990" cy="326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5786A-07B4-434D-9523-0B33C0D62F57}">
      <dsp:nvSpPr>
        <dsp:cNvPr id="0" name=""/>
        <dsp:cNvSpPr/>
      </dsp:nvSpPr>
      <dsp:spPr>
        <a:xfrm>
          <a:off x="7480888" y="1242266"/>
          <a:ext cx="118799" cy="287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051"/>
              </a:lnTo>
              <a:lnTo>
                <a:pt x="118799" y="28705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B710D-35CD-4915-8F71-502AD5971345}">
      <dsp:nvSpPr>
        <dsp:cNvPr id="0" name=""/>
        <dsp:cNvSpPr/>
      </dsp:nvSpPr>
      <dsp:spPr>
        <a:xfrm>
          <a:off x="7337300" y="796939"/>
          <a:ext cx="460387" cy="128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87"/>
              </a:lnTo>
              <a:lnTo>
                <a:pt x="460387" y="64387"/>
              </a:lnTo>
              <a:lnTo>
                <a:pt x="460387" y="12877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E59D1-B45E-4ABC-A261-3657EF3C9A1C}">
      <dsp:nvSpPr>
        <dsp:cNvPr id="0" name=""/>
        <dsp:cNvSpPr/>
      </dsp:nvSpPr>
      <dsp:spPr>
        <a:xfrm>
          <a:off x="6560113" y="1242266"/>
          <a:ext cx="118799" cy="287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051"/>
              </a:lnTo>
              <a:lnTo>
                <a:pt x="118799" y="28705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CCA9D-2E3A-45A2-96F2-CE69A5D05122}">
      <dsp:nvSpPr>
        <dsp:cNvPr id="0" name=""/>
        <dsp:cNvSpPr/>
      </dsp:nvSpPr>
      <dsp:spPr>
        <a:xfrm>
          <a:off x="6876913" y="796939"/>
          <a:ext cx="460387" cy="128775"/>
        </a:xfrm>
        <a:custGeom>
          <a:avLst/>
          <a:gdLst/>
          <a:ahLst/>
          <a:cxnLst/>
          <a:rect l="0" t="0" r="0" b="0"/>
          <a:pathLst>
            <a:path>
              <a:moveTo>
                <a:pt x="460387" y="0"/>
              </a:moveTo>
              <a:lnTo>
                <a:pt x="460387" y="64387"/>
              </a:lnTo>
              <a:lnTo>
                <a:pt x="0" y="64387"/>
              </a:lnTo>
              <a:lnTo>
                <a:pt x="0" y="12877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D82E6-6BCD-4D93-B2E0-FCA245EC7B10}">
      <dsp:nvSpPr>
        <dsp:cNvPr id="0" name=""/>
        <dsp:cNvSpPr/>
      </dsp:nvSpPr>
      <dsp:spPr>
        <a:xfrm>
          <a:off x="4197563" y="316551"/>
          <a:ext cx="3139737" cy="163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48"/>
              </a:lnTo>
              <a:lnTo>
                <a:pt x="3139737" y="99448"/>
              </a:lnTo>
              <a:lnTo>
                <a:pt x="3139737" y="16383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ABBB8-59CC-4B61-9EF6-481254077B13}">
      <dsp:nvSpPr>
        <dsp:cNvPr id="0" name=""/>
        <dsp:cNvSpPr/>
      </dsp:nvSpPr>
      <dsp:spPr>
        <a:xfrm>
          <a:off x="3882356" y="1426688"/>
          <a:ext cx="118799" cy="1751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547"/>
              </a:lnTo>
              <a:lnTo>
                <a:pt x="118799" y="175154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15DF2-90A9-4442-BCE8-D5DD8B16AC7C}">
      <dsp:nvSpPr>
        <dsp:cNvPr id="0" name=""/>
        <dsp:cNvSpPr/>
      </dsp:nvSpPr>
      <dsp:spPr>
        <a:xfrm>
          <a:off x="3882356" y="1426688"/>
          <a:ext cx="1136383" cy="1385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085"/>
              </a:lnTo>
              <a:lnTo>
                <a:pt x="1136383" y="138508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05559-E970-4D49-9F70-1E95A8EC39A3}">
      <dsp:nvSpPr>
        <dsp:cNvPr id="0" name=""/>
        <dsp:cNvSpPr/>
      </dsp:nvSpPr>
      <dsp:spPr>
        <a:xfrm>
          <a:off x="3882356" y="1426688"/>
          <a:ext cx="118799" cy="950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232"/>
              </a:lnTo>
              <a:lnTo>
                <a:pt x="118799" y="95023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86BBD-F303-47C5-B2B0-50A4216E19FD}">
      <dsp:nvSpPr>
        <dsp:cNvPr id="0" name=""/>
        <dsp:cNvSpPr/>
      </dsp:nvSpPr>
      <dsp:spPr>
        <a:xfrm>
          <a:off x="3882356" y="1426688"/>
          <a:ext cx="1136383" cy="618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065"/>
              </a:lnTo>
              <a:lnTo>
                <a:pt x="1136383" y="61806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99C72-F099-4850-9DD9-5C4108728FA6}">
      <dsp:nvSpPr>
        <dsp:cNvPr id="0" name=""/>
        <dsp:cNvSpPr/>
      </dsp:nvSpPr>
      <dsp:spPr>
        <a:xfrm>
          <a:off x="3882356" y="1426688"/>
          <a:ext cx="118799" cy="339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502"/>
              </a:lnTo>
              <a:lnTo>
                <a:pt x="118799" y="33950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5D09C-1ECC-49BD-9A69-EF1F2459B0D7}">
      <dsp:nvSpPr>
        <dsp:cNvPr id="0" name=""/>
        <dsp:cNvSpPr/>
      </dsp:nvSpPr>
      <dsp:spPr>
        <a:xfrm>
          <a:off x="3882356" y="1426688"/>
          <a:ext cx="1136383" cy="102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29"/>
              </a:lnTo>
              <a:lnTo>
                <a:pt x="1136383" y="1026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DE23B-9C63-4F17-A0C2-B13AA3BA8CE2}">
      <dsp:nvSpPr>
        <dsp:cNvPr id="0" name=""/>
        <dsp:cNvSpPr/>
      </dsp:nvSpPr>
      <dsp:spPr>
        <a:xfrm>
          <a:off x="4153436" y="895998"/>
          <a:ext cx="91440" cy="2141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13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8425C-3DDC-4138-98F6-D1B706C65ABA}">
      <dsp:nvSpPr>
        <dsp:cNvPr id="0" name=""/>
        <dsp:cNvSpPr/>
      </dsp:nvSpPr>
      <dsp:spPr>
        <a:xfrm>
          <a:off x="4151843" y="316551"/>
          <a:ext cx="91440" cy="2628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507"/>
              </a:lnTo>
              <a:lnTo>
                <a:pt x="47312" y="198507"/>
              </a:lnTo>
              <a:lnTo>
                <a:pt x="47312" y="2628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8B380-2838-4BCA-83AF-1147D6A1FBF3}">
      <dsp:nvSpPr>
        <dsp:cNvPr id="0" name=""/>
        <dsp:cNvSpPr/>
      </dsp:nvSpPr>
      <dsp:spPr>
        <a:xfrm>
          <a:off x="1943126" y="1208340"/>
          <a:ext cx="118799" cy="1177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705"/>
              </a:lnTo>
              <a:lnTo>
                <a:pt x="118799" y="1177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BAED6-37B8-41B5-AB04-B5BE54F3AF91}">
      <dsp:nvSpPr>
        <dsp:cNvPr id="0" name=""/>
        <dsp:cNvSpPr/>
      </dsp:nvSpPr>
      <dsp:spPr>
        <a:xfrm>
          <a:off x="1943126" y="1208340"/>
          <a:ext cx="118799" cy="732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378"/>
              </a:lnTo>
              <a:lnTo>
                <a:pt x="118799" y="73237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7DDA9-90B6-4448-8758-C715D7174890}">
      <dsp:nvSpPr>
        <dsp:cNvPr id="0" name=""/>
        <dsp:cNvSpPr/>
      </dsp:nvSpPr>
      <dsp:spPr>
        <a:xfrm>
          <a:off x="1943126" y="1208340"/>
          <a:ext cx="118799" cy="287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051"/>
              </a:lnTo>
              <a:lnTo>
                <a:pt x="118799" y="28705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6B3D6-E507-420B-9851-8C7B7D8E2ECC}">
      <dsp:nvSpPr>
        <dsp:cNvPr id="0" name=""/>
        <dsp:cNvSpPr/>
      </dsp:nvSpPr>
      <dsp:spPr>
        <a:xfrm>
          <a:off x="2214206" y="7779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388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19AFD-8068-492B-91ED-6FCF0D7A8011}">
      <dsp:nvSpPr>
        <dsp:cNvPr id="0" name=""/>
        <dsp:cNvSpPr/>
      </dsp:nvSpPr>
      <dsp:spPr>
        <a:xfrm>
          <a:off x="2259926" y="316551"/>
          <a:ext cx="1937636" cy="190523"/>
        </a:xfrm>
        <a:custGeom>
          <a:avLst/>
          <a:gdLst/>
          <a:ahLst/>
          <a:cxnLst/>
          <a:rect l="0" t="0" r="0" b="0"/>
          <a:pathLst>
            <a:path>
              <a:moveTo>
                <a:pt x="1937636" y="0"/>
              </a:moveTo>
              <a:lnTo>
                <a:pt x="1937636" y="126135"/>
              </a:lnTo>
              <a:lnTo>
                <a:pt x="0" y="126135"/>
              </a:lnTo>
              <a:lnTo>
                <a:pt x="0" y="1905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0548A-9469-4C44-8957-784BA078BE98}">
      <dsp:nvSpPr>
        <dsp:cNvPr id="0" name=""/>
        <dsp:cNvSpPr/>
      </dsp:nvSpPr>
      <dsp:spPr>
        <a:xfrm>
          <a:off x="712645" y="1268953"/>
          <a:ext cx="118799" cy="671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764"/>
              </a:lnTo>
              <a:lnTo>
                <a:pt x="118799" y="67176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91241-9F15-4B68-9BED-20A09749C948}">
      <dsp:nvSpPr>
        <dsp:cNvPr id="0" name=""/>
        <dsp:cNvSpPr/>
      </dsp:nvSpPr>
      <dsp:spPr>
        <a:xfrm>
          <a:off x="712645" y="1268953"/>
          <a:ext cx="118799" cy="226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437"/>
              </a:lnTo>
              <a:lnTo>
                <a:pt x="118799" y="2264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2510E-433C-48AB-B35A-4D87AC1EE11B}">
      <dsp:nvSpPr>
        <dsp:cNvPr id="0" name=""/>
        <dsp:cNvSpPr/>
      </dsp:nvSpPr>
      <dsp:spPr>
        <a:xfrm>
          <a:off x="983725" y="823626"/>
          <a:ext cx="91440" cy="128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77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D5213-B6BB-411E-BA0C-D1BD6F3ACA00}">
      <dsp:nvSpPr>
        <dsp:cNvPr id="0" name=""/>
        <dsp:cNvSpPr/>
      </dsp:nvSpPr>
      <dsp:spPr>
        <a:xfrm>
          <a:off x="1029445" y="316551"/>
          <a:ext cx="3168117" cy="190523"/>
        </a:xfrm>
        <a:custGeom>
          <a:avLst/>
          <a:gdLst/>
          <a:ahLst/>
          <a:cxnLst/>
          <a:rect l="0" t="0" r="0" b="0"/>
          <a:pathLst>
            <a:path>
              <a:moveTo>
                <a:pt x="3168117" y="0"/>
              </a:moveTo>
              <a:lnTo>
                <a:pt x="3168117" y="126135"/>
              </a:lnTo>
              <a:lnTo>
                <a:pt x="0" y="126135"/>
              </a:lnTo>
              <a:lnTo>
                <a:pt x="0" y="1905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3066B-55FC-4380-919C-67EECFA1046F}">
      <dsp:nvSpPr>
        <dsp:cNvPr id="0" name=""/>
        <dsp:cNvSpPr/>
      </dsp:nvSpPr>
      <dsp:spPr>
        <a:xfrm>
          <a:off x="3801563" y="0"/>
          <a:ext cx="791999" cy="316551"/>
        </a:xfrm>
        <a:prstGeom prst="rect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design</a:t>
          </a:r>
          <a:endParaRPr lang="ko-KR" altLang="en-US" sz="600" kern="1200" dirty="0"/>
        </a:p>
      </dsp:txBody>
      <dsp:txXfrm>
        <a:off x="3801563" y="0"/>
        <a:ext cx="791999" cy="316551"/>
      </dsp:txXfrm>
    </dsp:sp>
    <dsp:sp modelId="{DAACC2B1-CFCA-4ABB-B8F2-CE6DAF6A8A63}">
      <dsp:nvSpPr>
        <dsp:cNvPr id="0" name=""/>
        <dsp:cNvSpPr/>
      </dsp:nvSpPr>
      <dsp:spPr>
        <a:xfrm>
          <a:off x="633445" y="507074"/>
          <a:ext cx="791999" cy="316551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AlbumArt.java</a:t>
          </a:r>
          <a:endParaRPr lang="ko-KR" altLang="en-US" sz="600" kern="1200" dirty="0"/>
        </a:p>
      </dsp:txBody>
      <dsp:txXfrm>
        <a:off x="633445" y="507074"/>
        <a:ext cx="791999" cy="316551"/>
      </dsp:txXfrm>
    </dsp:sp>
    <dsp:sp modelId="{1551DAD2-9E18-4AFF-8BFE-20CB56349A8F}">
      <dsp:nvSpPr>
        <dsp:cNvPr id="0" name=""/>
        <dsp:cNvSpPr/>
      </dsp:nvSpPr>
      <dsp:spPr>
        <a:xfrm>
          <a:off x="633445" y="952402"/>
          <a:ext cx="791999" cy="316551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AlbumArt</a:t>
          </a:r>
          <a:endParaRPr lang="ko-KR" altLang="en-US" sz="600" kern="1200" dirty="0"/>
        </a:p>
      </dsp:txBody>
      <dsp:txXfrm>
        <a:off x="633445" y="952402"/>
        <a:ext cx="791999" cy="316551"/>
      </dsp:txXfrm>
    </dsp:sp>
    <dsp:sp modelId="{AD6DC218-7471-4514-B5BC-2436E6E890DE}">
      <dsp:nvSpPr>
        <dsp:cNvPr id="0" name=""/>
        <dsp:cNvSpPr/>
      </dsp:nvSpPr>
      <dsp:spPr>
        <a:xfrm>
          <a:off x="831445" y="1337115"/>
          <a:ext cx="791999" cy="31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AlbumArt</a:t>
          </a:r>
          <a:endParaRPr lang="ko-KR" altLang="en-US" sz="600" kern="1200" dirty="0"/>
        </a:p>
      </dsp:txBody>
      <dsp:txXfrm>
        <a:off x="831445" y="1337115"/>
        <a:ext cx="791999" cy="316551"/>
      </dsp:txXfrm>
    </dsp:sp>
    <dsp:sp modelId="{7FFCF17C-7F7D-4836-823E-2181BA27573C}">
      <dsp:nvSpPr>
        <dsp:cNvPr id="0" name=""/>
        <dsp:cNvSpPr/>
      </dsp:nvSpPr>
      <dsp:spPr>
        <a:xfrm>
          <a:off x="831445" y="1782442"/>
          <a:ext cx="791999" cy="31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ChangeBg</a:t>
          </a:r>
          <a:endParaRPr lang="en-US" altLang="ko-KR" sz="600" kern="1200" dirty="0"/>
        </a:p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(Image)</a:t>
          </a:r>
          <a:endParaRPr lang="ko-KR" altLang="en-US" sz="600" kern="1200" dirty="0"/>
        </a:p>
      </dsp:txBody>
      <dsp:txXfrm>
        <a:off x="831445" y="1782442"/>
        <a:ext cx="791999" cy="316551"/>
      </dsp:txXfrm>
    </dsp:sp>
    <dsp:sp modelId="{6930F478-F83C-4A80-A613-BC7736222F14}">
      <dsp:nvSpPr>
        <dsp:cNvPr id="0" name=""/>
        <dsp:cNvSpPr/>
      </dsp:nvSpPr>
      <dsp:spPr>
        <a:xfrm>
          <a:off x="1863926" y="507074"/>
          <a:ext cx="791999" cy="316551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SliderUI.java</a:t>
          </a:r>
          <a:endParaRPr lang="ko-KR" altLang="en-US" sz="600" kern="1200" dirty="0"/>
        </a:p>
      </dsp:txBody>
      <dsp:txXfrm>
        <a:off x="1863926" y="507074"/>
        <a:ext cx="791999" cy="316551"/>
      </dsp:txXfrm>
    </dsp:sp>
    <dsp:sp modelId="{AE9E17E4-CA9F-4AB3-B312-BD330ECB1061}">
      <dsp:nvSpPr>
        <dsp:cNvPr id="0" name=""/>
        <dsp:cNvSpPr/>
      </dsp:nvSpPr>
      <dsp:spPr>
        <a:xfrm>
          <a:off x="1863926" y="891788"/>
          <a:ext cx="791999" cy="316551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SliderUI</a:t>
          </a:r>
          <a:endParaRPr lang="ko-KR" altLang="en-US" sz="600" kern="1200" dirty="0"/>
        </a:p>
      </dsp:txBody>
      <dsp:txXfrm>
        <a:off x="1863926" y="891788"/>
        <a:ext cx="791999" cy="316551"/>
      </dsp:txXfrm>
    </dsp:sp>
    <dsp:sp modelId="{E7E69581-68A7-4779-8C6B-DD409D20637B}">
      <dsp:nvSpPr>
        <dsp:cNvPr id="0" name=""/>
        <dsp:cNvSpPr/>
      </dsp:nvSpPr>
      <dsp:spPr>
        <a:xfrm>
          <a:off x="2061926" y="1337115"/>
          <a:ext cx="791999" cy="31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SliderUI</a:t>
          </a:r>
          <a:endParaRPr lang="en-US" altLang="ko-KR" sz="600" kern="1200" dirty="0"/>
        </a:p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(</a:t>
          </a:r>
          <a:r>
            <a:rPr lang="en-US" altLang="ko-KR" sz="600" kern="1200" dirty="0" err="1"/>
            <a:t>Jslider</a:t>
          </a:r>
          <a:r>
            <a:rPr lang="en-US" altLang="ko-KR" sz="600" kern="1200" dirty="0"/>
            <a:t>)</a:t>
          </a:r>
          <a:endParaRPr lang="ko-KR" altLang="en-US" sz="600" kern="1200" dirty="0"/>
        </a:p>
      </dsp:txBody>
      <dsp:txXfrm>
        <a:off x="2061926" y="1337115"/>
        <a:ext cx="791999" cy="316551"/>
      </dsp:txXfrm>
    </dsp:sp>
    <dsp:sp modelId="{77719B09-36F7-427B-B6A7-BAB9090B1171}">
      <dsp:nvSpPr>
        <dsp:cNvPr id="0" name=""/>
        <dsp:cNvSpPr/>
      </dsp:nvSpPr>
      <dsp:spPr>
        <a:xfrm>
          <a:off x="2061926" y="1782442"/>
          <a:ext cx="791999" cy="31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paintThumb</a:t>
          </a:r>
          <a:endParaRPr lang="en-US" altLang="ko-KR" sz="600" kern="1200" dirty="0"/>
        </a:p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(</a:t>
          </a:r>
          <a:r>
            <a:rPr lang="en-US" altLang="ko-KR" sz="600" kern="1200" dirty="0" err="1"/>
            <a:t>Fraphics</a:t>
          </a:r>
          <a:r>
            <a:rPr lang="en-US" altLang="ko-KR" sz="600" kern="1200" dirty="0"/>
            <a:t>)</a:t>
          </a:r>
          <a:endParaRPr lang="ko-KR" altLang="en-US" sz="600" kern="1200" dirty="0"/>
        </a:p>
      </dsp:txBody>
      <dsp:txXfrm>
        <a:off x="2061926" y="1782442"/>
        <a:ext cx="791999" cy="316551"/>
      </dsp:txXfrm>
    </dsp:sp>
    <dsp:sp modelId="{71128C56-C07D-4096-9C99-D4DA2F6FFD34}">
      <dsp:nvSpPr>
        <dsp:cNvPr id="0" name=""/>
        <dsp:cNvSpPr/>
      </dsp:nvSpPr>
      <dsp:spPr>
        <a:xfrm>
          <a:off x="2061926" y="2227769"/>
          <a:ext cx="791999" cy="31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paintTrack</a:t>
          </a:r>
          <a:endParaRPr lang="en-US" altLang="ko-KR" sz="600" kern="1200" dirty="0"/>
        </a:p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(Graphics)</a:t>
          </a:r>
          <a:endParaRPr lang="ko-KR" altLang="en-US" sz="600" kern="1200" dirty="0"/>
        </a:p>
      </dsp:txBody>
      <dsp:txXfrm>
        <a:off x="2061926" y="2227769"/>
        <a:ext cx="791999" cy="316551"/>
      </dsp:txXfrm>
    </dsp:sp>
    <dsp:sp modelId="{B4DDE8AC-E3EC-423B-903F-8555AAE2E098}">
      <dsp:nvSpPr>
        <dsp:cNvPr id="0" name=""/>
        <dsp:cNvSpPr/>
      </dsp:nvSpPr>
      <dsp:spPr>
        <a:xfrm>
          <a:off x="3803156" y="579446"/>
          <a:ext cx="791999" cy="316551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SongInfo.java</a:t>
          </a:r>
          <a:endParaRPr lang="ko-KR" altLang="en-US" sz="600" kern="1200" dirty="0"/>
        </a:p>
      </dsp:txBody>
      <dsp:txXfrm>
        <a:off x="3803156" y="579446"/>
        <a:ext cx="791999" cy="316551"/>
      </dsp:txXfrm>
    </dsp:sp>
    <dsp:sp modelId="{86C83DD8-AB79-4594-9F8B-B8E6F05D63BF}">
      <dsp:nvSpPr>
        <dsp:cNvPr id="0" name=""/>
        <dsp:cNvSpPr/>
      </dsp:nvSpPr>
      <dsp:spPr>
        <a:xfrm>
          <a:off x="3803156" y="1110136"/>
          <a:ext cx="791999" cy="316551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SongInfo</a:t>
          </a:r>
          <a:endParaRPr lang="ko-KR" altLang="en-US" sz="600" kern="1200" dirty="0"/>
        </a:p>
      </dsp:txBody>
      <dsp:txXfrm>
        <a:off x="3803156" y="1110136"/>
        <a:ext cx="791999" cy="316551"/>
      </dsp:txXfrm>
    </dsp:sp>
    <dsp:sp modelId="{1646A2EF-BC12-4C72-9D78-55EBC43E79D0}">
      <dsp:nvSpPr>
        <dsp:cNvPr id="0" name=""/>
        <dsp:cNvSpPr/>
      </dsp:nvSpPr>
      <dsp:spPr>
        <a:xfrm>
          <a:off x="5018739" y="1371041"/>
          <a:ext cx="791999" cy="316551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EncodeAction</a:t>
          </a:r>
          <a:r>
            <a:rPr lang="en-US" altLang="ko-KR" sz="600" kern="1200" dirty="0"/>
            <a:t>&lt;class&gt;</a:t>
          </a:r>
          <a:endParaRPr lang="ko-KR" altLang="en-US" sz="600" kern="1200" dirty="0"/>
        </a:p>
      </dsp:txBody>
      <dsp:txXfrm>
        <a:off x="5018739" y="1371041"/>
        <a:ext cx="791999" cy="316551"/>
      </dsp:txXfrm>
    </dsp:sp>
    <dsp:sp modelId="{0589068A-626C-4583-86D1-0A276D85C03F}">
      <dsp:nvSpPr>
        <dsp:cNvPr id="0" name=""/>
        <dsp:cNvSpPr/>
      </dsp:nvSpPr>
      <dsp:spPr>
        <a:xfrm>
          <a:off x="4001156" y="1607915"/>
          <a:ext cx="791999" cy="31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songInfo</a:t>
          </a:r>
          <a:endParaRPr lang="ko-KR" altLang="en-US" sz="600" kern="1200" dirty="0"/>
        </a:p>
      </dsp:txBody>
      <dsp:txXfrm>
        <a:off x="4001156" y="1607915"/>
        <a:ext cx="791999" cy="316551"/>
      </dsp:txXfrm>
    </dsp:sp>
    <dsp:sp modelId="{5D1C86DB-7BF1-49A8-B30B-25478F99A6D2}">
      <dsp:nvSpPr>
        <dsp:cNvPr id="0" name=""/>
        <dsp:cNvSpPr/>
      </dsp:nvSpPr>
      <dsp:spPr>
        <a:xfrm>
          <a:off x="5018739" y="1886477"/>
          <a:ext cx="791999" cy="31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getSongInfo</a:t>
          </a:r>
          <a:endParaRPr lang="en-US" altLang="ko-KR" sz="600" kern="1200" dirty="0"/>
        </a:p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(</a:t>
          </a:r>
          <a:r>
            <a:rPr lang="en-US" altLang="ko-KR" sz="600" kern="1200" dirty="0" err="1"/>
            <a:t>String,String</a:t>
          </a:r>
          <a:r>
            <a:rPr lang="en-US" altLang="ko-KR" sz="600" kern="1200" dirty="0"/>
            <a:t>)</a:t>
          </a:r>
          <a:endParaRPr lang="ko-KR" altLang="en-US" sz="600" kern="1200" dirty="0"/>
        </a:p>
      </dsp:txBody>
      <dsp:txXfrm>
        <a:off x="5018739" y="1886477"/>
        <a:ext cx="791999" cy="316551"/>
      </dsp:txXfrm>
    </dsp:sp>
    <dsp:sp modelId="{E4872ACF-9503-40AA-B744-E2C82E42BC5F}">
      <dsp:nvSpPr>
        <dsp:cNvPr id="0" name=""/>
        <dsp:cNvSpPr/>
      </dsp:nvSpPr>
      <dsp:spPr>
        <a:xfrm>
          <a:off x="4001156" y="2218645"/>
          <a:ext cx="791999" cy="31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loadInfoPanel</a:t>
          </a:r>
          <a:endParaRPr lang="ko-KR" altLang="en-US" sz="600" kern="1200" dirty="0"/>
        </a:p>
      </dsp:txBody>
      <dsp:txXfrm>
        <a:off x="4001156" y="2218645"/>
        <a:ext cx="791999" cy="316551"/>
      </dsp:txXfrm>
    </dsp:sp>
    <dsp:sp modelId="{5C5EF1B0-2055-480A-AAF4-40233C31A75C}">
      <dsp:nvSpPr>
        <dsp:cNvPr id="0" name=""/>
        <dsp:cNvSpPr/>
      </dsp:nvSpPr>
      <dsp:spPr>
        <a:xfrm>
          <a:off x="5018739" y="2653498"/>
          <a:ext cx="791999" cy="31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singerName</a:t>
          </a:r>
          <a:endParaRPr lang="ko-KR" altLang="en-US" sz="600" kern="1200" dirty="0"/>
        </a:p>
      </dsp:txBody>
      <dsp:txXfrm>
        <a:off x="5018739" y="2653498"/>
        <a:ext cx="791999" cy="316551"/>
      </dsp:txXfrm>
    </dsp:sp>
    <dsp:sp modelId="{0F359059-7E86-443D-9614-B409B70D21ED}">
      <dsp:nvSpPr>
        <dsp:cNvPr id="0" name=""/>
        <dsp:cNvSpPr/>
      </dsp:nvSpPr>
      <dsp:spPr>
        <a:xfrm>
          <a:off x="4001156" y="3019959"/>
          <a:ext cx="791999" cy="31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songName</a:t>
          </a:r>
          <a:endParaRPr lang="ko-KR" altLang="en-US" sz="600" kern="1200" dirty="0"/>
        </a:p>
      </dsp:txBody>
      <dsp:txXfrm>
        <a:off x="4001156" y="3019959"/>
        <a:ext cx="791999" cy="316551"/>
      </dsp:txXfrm>
    </dsp:sp>
    <dsp:sp modelId="{6B726CBD-F65C-4630-AD12-CBE33C313545}">
      <dsp:nvSpPr>
        <dsp:cNvPr id="0" name=""/>
        <dsp:cNvSpPr/>
      </dsp:nvSpPr>
      <dsp:spPr>
        <a:xfrm>
          <a:off x="6941300" y="480387"/>
          <a:ext cx="791999" cy="316551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VolumeBar.java</a:t>
          </a:r>
          <a:endParaRPr lang="ko-KR" altLang="en-US" sz="600" kern="1200" dirty="0"/>
        </a:p>
      </dsp:txBody>
      <dsp:txXfrm>
        <a:off x="6941300" y="480387"/>
        <a:ext cx="791999" cy="316551"/>
      </dsp:txXfrm>
    </dsp:sp>
    <dsp:sp modelId="{C7F127DC-C088-409D-BF8B-EEEAF3CE3C1F}">
      <dsp:nvSpPr>
        <dsp:cNvPr id="0" name=""/>
        <dsp:cNvSpPr/>
      </dsp:nvSpPr>
      <dsp:spPr>
        <a:xfrm>
          <a:off x="6480913" y="925714"/>
          <a:ext cx="791999" cy="316551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VolumeBar</a:t>
          </a:r>
          <a:endParaRPr lang="ko-KR" altLang="en-US" sz="600" kern="1200" dirty="0"/>
        </a:p>
      </dsp:txBody>
      <dsp:txXfrm>
        <a:off x="6480913" y="925714"/>
        <a:ext cx="791999" cy="316551"/>
      </dsp:txXfrm>
    </dsp:sp>
    <dsp:sp modelId="{60A00576-2BAD-4E67-9177-F72A99DF86EB}">
      <dsp:nvSpPr>
        <dsp:cNvPr id="0" name=""/>
        <dsp:cNvSpPr/>
      </dsp:nvSpPr>
      <dsp:spPr>
        <a:xfrm>
          <a:off x="6678913" y="1371041"/>
          <a:ext cx="791999" cy="31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VolumeBar</a:t>
          </a:r>
          <a:endParaRPr lang="ko-KR" altLang="en-US" sz="600" kern="1200" dirty="0"/>
        </a:p>
      </dsp:txBody>
      <dsp:txXfrm>
        <a:off x="6678913" y="1371041"/>
        <a:ext cx="791999" cy="316551"/>
      </dsp:txXfrm>
    </dsp:sp>
    <dsp:sp modelId="{60399D81-2FB2-442C-B628-C41AD34F7B13}">
      <dsp:nvSpPr>
        <dsp:cNvPr id="0" name=""/>
        <dsp:cNvSpPr/>
      </dsp:nvSpPr>
      <dsp:spPr>
        <a:xfrm>
          <a:off x="7401688" y="925714"/>
          <a:ext cx="791999" cy="316551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VolumeControl</a:t>
          </a:r>
          <a:endParaRPr lang="ko-KR" altLang="en-US" sz="600" kern="1200" dirty="0"/>
        </a:p>
      </dsp:txBody>
      <dsp:txXfrm>
        <a:off x="7401688" y="925714"/>
        <a:ext cx="791999" cy="316551"/>
      </dsp:txXfrm>
    </dsp:sp>
    <dsp:sp modelId="{95CCEBBE-9D43-4D59-A52F-76E3C2EEBA86}">
      <dsp:nvSpPr>
        <dsp:cNvPr id="0" name=""/>
        <dsp:cNvSpPr/>
      </dsp:nvSpPr>
      <dsp:spPr>
        <a:xfrm>
          <a:off x="7599688" y="1371041"/>
          <a:ext cx="791999" cy="31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getVolumeControl</a:t>
          </a:r>
          <a:endParaRPr lang="ko-KR" altLang="en-US" sz="600" kern="1200" dirty="0"/>
        </a:p>
      </dsp:txBody>
      <dsp:txXfrm>
        <a:off x="7599688" y="1371041"/>
        <a:ext cx="791999" cy="3165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85EC9-DA83-44B8-B9F8-3BD20E0FC545}">
      <dsp:nvSpPr>
        <dsp:cNvPr id="0" name=""/>
        <dsp:cNvSpPr/>
      </dsp:nvSpPr>
      <dsp:spPr>
        <a:xfrm>
          <a:off x="8250169" y="1132291"/>
          <a:ext cx="114165" cy="684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4865"/>
              </a:lnTo>
              <a:lnTo>
                <a:pt x="114165" y="68486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33BAD-47AD-4183-9C86-EE36D8EB0299}">
      <dsp:nvSpPr>
        <dsp:cNvPr id="0" name=""/>
        <dsp:cNvSpPr/>
      </dsp:nvSpPr>
      <dsp:spPr>
        <a:xfrm>
          <a:off x="8250169" y="1132291"/>
          <a:ext cx="114165" cy="26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317"/>
              </a:lnTo>
              <a:lnTo>
                <a:pt x="114165" y="26231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5AE3C-B47D-47CF-B93F-9A7372C57C37}">
      <dsp:nvSpPr>
        <dsp:cNvPr id="0" name=""/>
        <dsp:cNvSpPr/>
      </dsp:nvSpPr>
      <dsp:spPr>
        <a:xfrm>
          <a:off x="8554610" y="709742"/>
          <a:ext cx="146366" cy="102085"/>
        </a:xfrm>
        <a:custGeom>
          <a:avLst/>
          <a:gdLst/>
          <a:ahLst/>
          <a:cxnLst/>
          <a:rect l="0" t="0" r="0" b="0"/>
          <a:pathLst>
            <a:path>
              <a:moveTo>
                <a:pt x="146366" y="0"/>
              </a:moveTo>
              <a:lnTo>
                <a:pt x="146366" y="51042"/>
              </a:lnTo>
              <a:lnTo>
                <a:pt x="0" y="51042"/>
              </a:lnTo>
              <a:lnTo>
                <a:pt x="0" y="10208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1ED1E-0297-4F27-B815-56FA175BBBF8}">
      <dsp:nvSpPr>
        <dsp:cNvPr id="0" name=""/>
        <dsp:cNvSpPr/>
      </dsp:nvSpPr>
      <dsp:spPr>
        <a:xfrm>
          <a:off x="5059950" y="287193"/>
          <a:ext cx="3641025" cy="102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42"/>
              </a:lnTo>
              <a:lnTo>
                <a:pt x="3641025" y="51042"/>
              </a:lnTo>
              <a:lnTo>
                <a:pt x="3641025" y="1020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2E344-5582-418E-9AD4-137B4E7E876E}">
      <dsp:nvSpPr>
        <dsp:cNvPr id="0" name=""/>
        <dsp:cNvSpPr/>
      </dsp:nvSpPr>
      <dsp:spPr>
        <a:xfrm>
          <a:off x="6918041" y="1077609"/>
          <a:ext cx="114165" cy="2919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9717"/>
              </a:lnTo>
              <a:lnTo>
                <a:pt x="114165" y="291971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9E7A6-7D1B-4DA0-9B84-03DB3FBC9B9E}">
      <dsp:nvSpPr>
        <dsp:cNvPr id="0" name=""/>
        <dsp:cNvSpPr/>
      </dsp:nvSpPr>
      <dsp:spPr>
        <a:xfrm>
          <a:off x="6918041" y="1077609"/>
          <a:ext cx="114165" cy="2537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7227"/>
              </a:lnTo>
              <a:lnTo>
                <a:pt x="114165" y="25372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248DC-95FC-42E7-A5BD-67834422EF44}">
      <dsp:nvSpPr>
        <dsp:cNvPr id="0" name=""/>
        <dsp:cNvSpPr/>
      </dsp:nvSpPr>
      <dsp:spPr>
        <a:xfrm>
          <a:off x="6918041" y="1077609"/>
          <a:ext cx="114165" cy="215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4737"/>
              </a:lnTo>
              <a:lnTo>
                <a:pt x="114165" y="21547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D6E7C-AE98-4781-A171-326B8E491344}">
      <dsp:nvSpPr>
        <dsp:cNvPr id="0" name=""/>
        <dsp:cNvSpPr/>
      </dsp:nvSpPr>
      <dsp:spPr>
        <a:xfrm>
          <a:off x="6918041" y="1077609"/>
          <a:ext cx="114165" cy="1772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2247"/>
              </a:lnTo>
              <a:lnTo>
                <a:pt x="114165" y="177224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2B268-A860-4443-8A8D-4E88E9DD8C7A}">
      <dsp:nvSpPr>
        <dsp:cNvPr id="0" name=""/>
        <dsp:cNvSpPr/>
      </dsp:nvSpPr>
      <dsp:spPr>
        <a:xfrm>
          <a:off x="6918041" y="1077609"/>
          <a:ext cx="114165" cy="1389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757"/>
              </a:lnTo>
              <a:lnTo>
                <a:pt x="114165" y="138975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BD7CA-52BF-4ABA-83D5-0D0169D012AC}">
      <dsp:nvSpPr>
        <dsp:cNvPr id="0" name=""/>
        <dsp:cNvSpPr/>
      </dsp:nvSpPr>
      <dsp:spPr>
        <a:xfrm>
          <a:off x="6918041" y="1077609"/>
          <a:ext cx="114165" cy="100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267"/>
              </a:lnTo>
              <a:lnTo>
                <a:pt x="114165" y="10072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32581-A9D1-485F-86F7-3FB2E2BF08FC}">
      <dsp:nvSpPr>
        <dsp:cNvPr id="0" name=""/>
        <dsp:cNvSpPr/>
      </dsp:nvSpPr>
      <dsp:spPr>
        <a:xfrm>
          <a:off x="6918041" y="1077609"/>
          <a:ext cx="114165" cy="624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777"/>
              </a:lnTo>
              <a:lnTo>
                <a:pt x="114165" y="6247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32F02-D22F-4091-A9BF-5B2F065C3C39}">
      <dsp:nvSpPr>
        <dsp:cNvPr id="0" name=""/>
        <dsp:cNvSpPr/>
      </dsp:nvSpPr>
      <dsp:spPr>
        <a:xfrm>
          <a:off x="6918041" y="1077609"/>
          <a:ext cx="114165" cy="242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287"/>
              </a:lnTo>
              <a:lnTo>
                <a:pt x="114165" y="24228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79CA6-D92B-4D00-8E0A-4B4F8485D915}">
      <dsp:nvSpPr>
        <dsp:cNvPr id="0" name=""/>
        <dsp:cNvSpPr/>
      </dsp:nvSpPr>
      <dsp:spPr>
        <a:xfrm>
          <a:off x="7222482" y="695119"/>
          <a:ext cx="154975" cy="102085"/>
        </a:xfrm>
        <a:custGeom>
          <a:avLst/>
          <a:gdLst/>
          <a:ahLst/>
          <a:cxnLst/>
          <a:rect l="0" t="0" r="0" b="0"/>
          <a:pathLst>
            <a:path>
              <a:moveTo>
                <a:pt x="154975" y="0"/>
              </a:moveTo>
              <a:lnTo>
                <a:pt x="154975" y="51042"/>
              </a:lnTo>
              <a:lnTo>
                <a:pt x="0" y="51042"/>
              </a:lnTo>
              <a:lnTo>
                <a:pt x="0" y="10208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FE4FB-BC56-4197-B0D6-FA9631EFEEA3}">
      <dsp:nvSpPr>
        <dsp:cNvPr id="0" name=""/>
        <dsp:cNvSpPr/>
      </dsp:nvSpPr>
      <dsp:spPr>
        <a:xfrm>
          <a:off x="5059950" y="287193"/>
          <a:ext cx="2317506" cy="127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79"/>
              </a:lnTo>
              <a:lnTo>
                <a:pt x="2317506" y="76479"/>
              </a:lnTo>
              <a:lnTo>
                <a:pt x="2317506" y="12752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CB4EC-1C90-4DD0-8BF1-E403C978B9A3}">
      <dsp:nvSpPr>
        <dsp:cNvPr id="0" name=""/>
        <dsp:cNvSpPr/>
      </dsp:nvSpPr>
      <dsp:spPr>
        <a:xfrm>
          <a:off x="4953813" y="1052173"/>
          <a:ext cx="114166" cy="3087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7755"/>
              </a:lnTo>
              <a:lnTo>
                <a:pt x="114166" y="308775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FE543-4EDB-4001-9BE0-D38A6496638A}">
      <dsp:nvSpPr>
        <dsp:cNvPr id="0" name=""/>
        <dsp:cNvSpPr/>
      </dsp:nvSpPr>
      <dsp:spPr>
        <a:xfrm>
          <a:off x="4953813" y="1052173"/>
          <a:ext cx="114166" cy="2717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7457"/>
              </a:lnTo>
              <a:lnTo>
                <a:pt x="114166" y="271745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97C01-0631-4B17-B2C8-3C7E05902B93}">
      <dsp:nvSpPr>
        <dsp:cNvPr id="0" name=""/>
        <dsp:cNvSpPr/>
      </dsp:nvSpPr>
      <dsp:spPr>
        <a:xfrm>
          <a:off x="4953813" y="1052173"/>
          <a:ext cx="114166" cy="234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7159"/>
              </a:lnTo>
              <a:lnTo>
                <a:pt x="114166" y="234715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36874-48D1-4AF5-B8DE-91774F246064}">
      <dsp:nvSpPr>
        <dsp:cNvPr id="0" name=""/>
        <dsp:cNvSpPr/>
      </dsp:nvSpPr>
      <dsp:spPr>
        <a:xfrm>
          <a:off x="4953813" y="1052173"/>
          <a:ext cx="114166" cy="1958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8573"/>
              </a:lnTo>
              <a:lnTo>
                <a:pt x="114166" y="195857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A4FA8-7BB7-40A0-9B85-2F08BBD9225A}">
      <dsp:nvSpPr>
        <dsp:cNvPr id="0" name=""/>
        <dsp:cNvSpPr/>
      </dsp:nvSpPr>
      <dsp:spPr>
        <a:xfrm>
          <a:off x="4953813" y="1052173"/>
          <a:ext cx="114166" cy="1521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219"/>
              </a:lnTo>
              <a:lnTo>
                <a:pt x="114166" y="15212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5D355-1033-4266-AF9F-65DB67462E43}">
      <dsp:nvSpPr>
        <dsp:cNvPr id="0" name=""/>
        <dsp:cNvSpPr/>
      </dsp:nvSpPr>
      <dsp:spPr>
        <a:xfrm>
          <a:off x="4953813" y="1052173"/>
          <a:ext cx="108906" cy="1062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329"/>
              </a:lnTo>
              <a:lnTo>
                <a:pt x="108906" y="10623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2984F-9E79-4640-8B66-0D62F8BAF4F8}">
      <dsp:nvSpPr>
        <dsp:cNvPr id="0" name=""/>
        <dsp:cNvSpPr/>
      </dsp:nvSpPr>
      <dsp:spPr>
        <a:xfrm>
          <a:off x="4953813" y="1052173"/>
          <a:ext cx="114166" cy="624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777"/>
              </a:lnTo>
              <a:lnTo>
                <a:pt x="114166" y="6247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2AC1D-FFB1-411B-8D33-7C0A1BCB8335}">
      <dsp:nvSpPr>
        <dsp:cNvPr id="0" name=""/>
        <dsp:cNvSpPr/>
      </dsp:nvSpPr>
      <dsp:spPr>
        <a:xfrm>
          <a:off x="4953813" y="1052173"/>
          <a:ext cx="114166" cy="242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287"/>
              </a:lnTo>
              <a:lnTo>
                <a:pt x="114166" y="24228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B6EFF-DED1-499D-BC04-8509118CDB92}">
      <dsp:nvSpPr>
        <dsp:cNvPr id="0" name=""/>
        <dsp:cNvSpPr/>
      </dsp:nvSpPr>
      <dsp:spPr>
        <a:xfrm>
          <a:off x="5258258" y="669683"/>
          <a:ext cx="186374" cy="102085"/>
        </a:xfrm>
        <a:custGeom>
          <a:avLst/>
          <a:gdLst/>
          <a:ahLst/>
          <a:cxnLst/>
          <a:rect l="0" t="0" r="0" b="0"/>
          <a:pathLst>
            <a:path>
              <a:moveTo>
                <a:pt x="186374" y="0"/>
              </a:moveTo>
              <a:lnTo>
                <a:pt x="186374" y="51042"/>
              </a:lnTo>
              <a:lnTo>
                <a:pt x="0" y="51042"/>
              </a:lnTo>
              <a:lnTo>
                <a:pt x="0" y="10208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881F0-BD5E-4554-ACB6-F7DEF0A781B9}">
      <dsp:nvSpPr>
        <dsp:cNvPr id="0" name=""/>
        <dsp:cNvSpPr/>
      </dsp:nvSpPr>
      <dsp:spPr>
        <a:xfrm>
          <a:off x="5059950" y="287193"/>
          <a:ext cx="384681" cy="102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42"/>
              </a:lnTo>
              <a:lnTo>
                <a:pt x="384681" y="51042"/>
              </a:lnTo>
              <a:lnTo>
                <a:pt x="384681" y="1020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90653-861B-42DF-BF53-52D719543244}">
      <dsp:nvSpPr>
        <dsp:cNvPr id="0" name=""/>
        <dsp:cNvSpPr/>
      </dsp:nvSpPr>
      <dsp:spPr>
        <a:xfrm>
          <a:off x="3374653" y="1093897"/>
          <a:ext cx="124273" cy="3340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0466"/>
              </a:lnTo>
              <a:lnTo>
                <a:pt x="124273" y="334046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65E0F-48C9-4B82-A2A5-297B595143AB}">
      <dsp:nvSpPr>
        <dsp:cNvPr id="0" name=""/>
        <dsp:cNvSpPr/>
      </dsp:nvSpPr>
      <dsp:spPr>
        <a:xfrm>
          <a:off x="3374653" y="1093897"/>
          <a:ext cx="124273" cy="2988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8774"/>
              </a:lnTo>
              <a:lnTo>
                <a:pt x="124273" y="29887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A6F84-C432-4630-8AAD-ADBE3D02AE62}">
      <dsp:nvSpPr>
        <dsp:cNvPr id="0" name=""/>
        <dsp:cNvSpPr/>
      </dsp:nvSpPr>
      <dsp:spPr>
        <a:xfrm>
          <a:off x="3374653" y="1093897"/>
          <a:ext cx="124273" cy="2629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9224"/>
              </a:lnTo>
              <a:lnTo>
                <a:pt x="124273" y="262922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6FB8F-7003-47D3-A623-365678ED5EB5}">
      <dsp:nvSpPr>
        <dsp:cNvPr id="0" name=""/>
        <dsp:cNvSpPr/>
      </dsp:nvSpPr>
      <dsp:spPr>
        <a:xfrm>
          <a:off x="3374653" y="1093897"/>
          <a:ext cx="124273" cy="2276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779"/>
              </a:lnTo>
              <a:lnTo>
                <a:pt x="124273" y="227677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907D6-F1B7-428E-B898-9BC42618AF9F}">
      <dsp:nvSpPr>
        <dsp:cNvPr id="0" name=""/>
        <dsp:cNvSpPr/>
      </dsp:nvSpPr>
      <dsp:spPr>
        <a:xfrm>
          <a:off x="3374653" y="1093897"/>
          <a:ext cx="124273" cy="1933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694"/>
              </a:lnTo>
              <a:lnTo>
                <a:pt x="124273" y="19336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42085-6CF0-4F0B-91E1-4CBAE0AC2371}">
      <dsp:nvSpPr>
        <dsp:cNvPr id="0" name=""/>
        <dsp:cNvSpPr/>
      </dsp:nvSpPr>
      <dsp:spPr>
        <a:xfrm>
          <a:off x="3374653" y="1093897"/>
          <a:ext cx="124273" cy="1590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612"/>
              </a:lnTo>
              <a:lnTo>
                <a:pt x="124273" y="15906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A4356-B842-4D2D-94E2-946CE95C7D02}">
      <dsp:nvSpPr>
        <dsp:cNvPr id="0" name=""/>
        <dsp:cNvSpPr/>
      </dsp:nvSpPr>
      <dsp:spPr>
        <a:xfrm>
          <a:off x="3374653" y="1093897"/>
          <a:ext cx="124273" cy="1256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138"/>
              </a:lnTo>
              <a:lnTo>
                <a:pt x="124273" y="125613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6A9BB-EF6B-4B1F-8F5A-9EBBF9E439C3}">
      <dsp:nvSpPr>
        <dsp:cNvPr id="0" name=""/>
        <dsp:cNvSpPr/>
      </dsp:nvSpPr>
      <dsp:spPr>
        <a:xfrm>
          <a:off x="3374653" y="1093897"/>
          <a:ext cx="124273" cy="913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3056"/>
              </a:lnTo>
              <a:lnTo>
                <a:pt x="124273" y="9130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4FADD-20F4-49BB-A448-F8AA48559098}">
      <dsp:nvSpPr>
        <dsp:cNvPr id="0" name=""/>
        <dsp:cNvSpPr/>
      </dsp:nvSpPr>
      <dsp:spPr>
        <a:xfrm>
          <a:off x="3374653" y="1093897"/>
          <a:ext cx="124273" cy="586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725"/>
              </a:lnTo>
              <a:lnTo>
                <a:pt x="124273" y="58672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646E6-CFDC-4467-A94F-D2E58E46A1A7}">
      <dsp:nvSpPr>
        <dsp:cNvPr id="0" name=""/>
        <dsp:cNvSpPr/>
      </dsp:nvSpPr>
      <dsp:spPr>
        <a:xfrm>
          <a:off x="3374653" y="1093897"/>
          <a:ext cx="124273" cy="252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18"/>
              </a:lnTo>
              <a:lnTo>
                <a:pt x="124273" y="25271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0CBE7-A8AD-47B0-9F79-E43DFE39FAAB}">
      <dsp:nvSpPr>
        <dsp:cNvPr id="0" name=""/>
        <dsp:cNvSpPr/>
      </dsp:nvSpPr>
      <dsp:spPr>
        <a:xfrm>
          <a:off x="3660328" y="690545"/>
          <a:ext cx="91440" cy="102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08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27543-882A-46C6-A4AB-0866AD441AD8}">
      <dsp:nvSpPr>
        <dsp:cNvPr id="0" name=""/>
        <dsp:cNvSpPr/>
      </dsp:nvSpPr>
      <dsp:spPr>
        <a:xfrm>
          <a:off x="3706048" y="287193"/>
          <a:ext cx="1353902" cy="102085"/>
        </a:xfrm>
        <a:custGeom>
          <a:avLst/>
          <a:gdLst/>
          <a:ahLst/>
          <a:cxnLst/>
          <a:rect l="0" t="0" r="0" b="0"/>
          <a:pathLst>
            <a:path>
              <a:moveTo>
                <a:pt x="1353902" y="0"/>
              </a:moveTo>
              <a:lnTo>
                <a:pt x="1353902" y="51042"/>
              </a:lnTo>
              <a:lnTo>
                <a:pt x="0" y="51042"/>
              </a:lnTo>
              <a:lnTo>
                <a:pt x="0" y="1020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BBA0C-FD7C-4509-A484-2BA2C763507E}">
      <dsp:nvSpPr>
        <dsp:cNvPr id="0" name=""/>
        <dsp:cNvSpPr/>
      </dsp:nvSpPr>
      <dsp:spPr>
        <a:xfrm>
          <a:off x="1695268" y="1081384"/>
          <a:ext cx="372455" cy="134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560"/>
              </a:lnTo>
              <a:lnTo>
                <a:pt x="372455" y="13495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DE46E-A73D-43C7-BC8F-8EBF53843D08}">
      <dsp:nvSpPr>
        <dsp:cNvPr id="0" name=""/>
        <dsp:cNvSpPr/>
      </dsp:nvSpPr>
      <dsp:spPr>
        <a:xfrm>
          <a:off x="1695268" y="1081384"/>
          <a:ext cx="372455" cy="6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236"/>
              </a:lnTo>
              <a:lnTo>
                <a:pt x="372455" y="6282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4C6B4-4769-43DF-9BA3-14971A8F1273}">
      <dsp:nvSpPr>
        <dsp:cNvPr id="0" name=""/>
        <dsp:cNvSpPr/>
      </dsp:nvSpPr>
      <dsp:spPr>
        <a:xfrm>
          <a:off x="1695268" y="1081384"/>
          <a:ext cx="379757" cy="980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0414"/>
              </a:lnTo>
              <a:lnTo>
                <a:pt x="379757" y="98041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B2522-DD9B-474A-8A81-813B7B5E9D7A}">
      <dsp:nvSpPr>
        <dsp:cNvPr id="0" name=""/>
        <dsp:cNvSpPr/>
      </dsp:nvSpPr>
      <dsp:spPr>
        <a:xfrm>
          <a:off x="1695268" y="1081384"/>
          <a:ext cx="372455" cy="242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287"/>
              </a:lnTo>
              <a:lnTo>
                <a:pt x="372455" y="24228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27860-6CF0-4F51-9B69-456F041DBB99}">
      <dsp:nvSpPr>
        <dsp:cNvPr id="0" name=""/>
        <dsp:cNvSpPr/>
      </dsp:nvSpPr>
      <dsp:spPr>
        <a:xfrm>
          <a:off x="1902324" y="698894"/>
          <a:ext cx="91440" cy="102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42"/>
              </a:lnTo>
              <a:lnTo>
                <a:pt x="97384" y="51042"/>
              </a:lnTo>
              <a:lnTo>
                <a:pt x="97384" y="10208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5A4DB-BB97-423A-99DB-5636E73873F1}">
      <dsp:nvSpPr>
        <dsp:cNvPr id="0" name=""/>
        <dsp:cNvSpPr/>
      </dsp:nvSpPr>
      <dsp:spPr>
        <a:xfrm>
          <a:off x="1948044" y="287193"/>
          <a:ext cx="3111906" cy="131296"/>
        </a:xfrm>
        <a:custGeom>
          <a:avLst/>
          <a:gdLst/>
          <a:ahLst/>
          <a:cxnLst/>
          <a:rect l="0" t="0" r="0" b="0"/>
          <a:pathLst>
            <a:path>
              <a:moveTo>
                <a:pt x="3111906" y="0"/>
              </a:moveTo>
              <a:lnTo>
                <a:pt x="3111906" y="80253"/>
              </a:lnTo>
              <a:lnTo>
                <a:pt x="0" y="80253"/>
              </a:lnTo>
              <a:lnTo>
                <a:pt x="0" y="1312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24936-B822-42CB-9AF6-4DABC200845B}">
      <dsp:nvSpPr>
        <dsp:cNvPr id="0" name=""/>
        <dsp:cNvSpPr/>
      </dsp:nvSpPr>
      <dsp:spPr>
        <a:xfrm>
          <a:off x="141325" y="1043384"/>
          <a:ext cx="346321" cy="1374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376"/>
              </a:lnTo>
              <a:lnTo>
                <a:pt x="346321" y="137437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E5E5A-5FDC-47DE-9681-888B9216FD5E}">
      <dsp:nvSpPr>
        <dsp:cNvPr id="0" name=""/>
        <dsp:cNvSpPr/>
      </dsp:nvSpPr>
      <dsp:spPr>
        <a:xfrm>
          <a:off x="141325" y="1043384"/>
          <a:ext cx="346321" cy="996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281"/>
              </a:lnTo>
              <a:lnTo>
                <a:pt x="346321" y="99628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8B3D4-8C74-47DF-B9F3-A79700358139}">
      <dsp:nvSpPr>
        <dsp:cNvPr id="0" name=""/>
        <dsp:cNvSpPr/>
      </dsp:nvSpPr>
      <dsp:spPr>
        <a:xfrm>
          <a:off x="141325" y="1043384"/>
          <a:ext cx="346321" cy="643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622"/>
              </a:lnTo>
              <a:lnTo>
                <a:pt x="346321" y="64362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DEB95-C03D-4F10-BC75-7DB107808CC1}">
      <dsp:nvSpPr>
        <dsp:cNvPr id="0" name=""/>
        <dsp:cNvSpPr/>
      </dsp:nvSpPr>
      <dsp:spPr>
        <a:xfrm>
          <a:off x="141325" y="1043384"/>
          <a:ext cx="346321" cy="240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090"/>
              </a:lnTo>
              <a:lnTo>
                <a:pt x="346321" y="24009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A7E17-C249-4BD7-9E8E-C5D1CE02BCD6}">
      <dsp:nvSpPr>
        <dsp:cNvPr id="0" name=""/>
        <dsp:cNvSpPr/>
      </dsp:nvSpPr>
      <dsp:spPr>
        <a:xfrm>
          <a:off x="444935" y="665289"/>
          <a:ext cx="129147" cy="102085"/>
        </a:xfrm>
        <a:custGeom>
          <a:avLst/>
          <a:gdLst/>
          <a:ahLst/>
          <a:cxnLst/>
          <a:rect l="0" t="0" r="0" b="0"/>
          <a:pathLst>
            <a:path>
              <a:moveTo>
                <a:pt x="129147" y="0"/>
              </a:moveTo>
              <a:lnTo>
                <a:pt x="129147" y="51042"/>
              </a:lnTo>
              <a:lnTo>
                <a:pt x="0" y="51042"/>
              </a:lnTo>
              <a:lnTo>
                <a:pt x="0" y="10208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B8C7C-092C-4B78-A08A-EB77749FAEDE}">
      <dsp:nvSpPr>
        <dsp:cNvPr id="0" name=""/>
        <dsp:cNvSpPr/>
      </dsp:nvSpPr>
      <dsp:spPr>
        <a:xfrm>
          <a:off x="574082" y="287193"/>
          <a:ext cx="4485868" cy="102085"/>
        </a:xfrm>
        <a:custGeom>
          <a:avLst/>
          <a:gdLst/>
          <a:ahLst/>
          <a:cxnLst/>
          <a:rect l="0" t="0" r="0" b="0"/>
          <a:pathLst>
            <a:path>
              <a:moveTo>
                <a:pt x="4485868" y="0"/>
              </a:moveTo>
              <a:lnTo>
                <a:pt x="4485868" y="51042"/>
              </a:lnTo>
              <a:lnTo>
                <a:pt x="0" y="51042"/>
              </a:lnTo>
              <a:lnTo>
                <a:pt x="0" y="1020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6CF2B-E64A-4B61-A13C-BB366A374514}">
      <dsp:nvSpPr>
        <dsp:cNvPr id="0" name=""/>
        <dsp:cNvSpPr/>
      </dsp:nvSpPr>
      <dsp:spPr>
        <a:xfrm>
          <a:off x="4663951" y="1504"/>
          <a:ext cx="791998" cy="285688"/>
        </a:xfrm>
        <a:prstGeom prst="rect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process</a:t>
          </a:r>
          <a:endParaRPr lang="ko-KR" altLang="en-US" sz="500" kern="1200" dirty="0"/>
        </a:p>
      </dsp:txBody>
      <dsp:txXfrm>
        <a:off x="4663951" y="1504"/>
        <a:ext cx="791998" cy="285688"/>
      </dsp:txXfrm>
    </dsp:sp>
    <dsp:sp modelId="{800D5A18-C941-429D-AEED-D7E4B2E86B56}">
      <dsp:nvSpPr>
        <dsp:cNvPr id="0" name=""/>
        <dsp:cNvSpPr/>
      </dsp:nvSpPr>
      <dsp:spPr>
        <a:xfrm>
          <a:off x="194570" y="389279"/>
          <a:ext cx="759024" cy="276009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FunctionDock.java</a:t>
          </a:r>
          <a:endParaRPr lang="ko-KR" altLang="en-US" sz="500" kern="1200" dirty="0"/>
        </a:p>
      </dsp:txBody>
      <dsp:txXfrm>
        <a:off x="194570" y="389279"/>
        <a:ext cx="759024" cy="276009"/>
      </dsp:txXfrm>
    </dsp:sp>
    <dsp:sp modelId="{EAB785FA-DF77-44AB-9720-746ADCB23DFD}">
      <dsp:nvSpPr>
        <dsp:cNvPr id="0" name=""/>
        <dsp:cNvSpPr/>
      </dsp:nvSpPr>
      <dsp:spPr>
        <a:xfrm>
          <a:off x="65422" y="767374"/>
          <a:ext cx="759024" cy="276009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FunctionDock</a:t>
          </a:r>
          <a:endParaRPr lang="ko-KR" altLang="en-US" sz="500" kern="1200" dirty="0"/>
        </a:p>
      </dsp:txBody>
      <dsp:txXfrm>
        <a:off x="65422" y="767374"/>
        <a:ext cx="759024" cy="276009"/>
      </dsp:txXfrm>
    </dsp:sp>
    <dsp:sp modelId="{521AC4A1-7E77-4166-85CC-177903059B9C}">
      <dsp:nvSpPr>
        <dsp:cNvPr id="0" name=""/>
        <dsp:cNvSpPr/>
      </dsp:nvSpPr>
      <dsp:spPr>
        <a:xfrm>
          <a:off x="487646" y="1145469"/>
          <a:ext cx="759024" cy="276009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LoadBtnAction</a:t>
          </a:r>
          <a:endParaRPr lang="en-US" altLang="ko-KR" sz="500" kern="1200" dirty="0"/>
        </a:p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&lt;class&gt;</a:t>
          </a:r>
          <a:endParaRPr lang="ko-KR" altLang="en-US" sz="500" kern="1200" dirty="0"/>
        </a:p>
      </dsp:txBody>
      <dsp:txXfrm>
        <a:off x="487646" y="1145469"/>
        <a:ext cx="759024" cy="276009"/>
      </dsp:txXfrm>
    </dsp:sp>
    <dsp:sp modelId="{741C7CD2-3B3D-4B2D-AED8-3B13E2B05670}">
      <dsp:nvSpPr>
        <dsp:cNvPr id="0" name=""/>
        <dsp:cNvSpPr/>
      </dsp:nvSpPr>
      <dsp:spPr>
        <a:xfrm>
          <a:off x="487646" y="1549001"/>
          <a:ext cx="759024" cy="276009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repeatBtnAction</a:t>
          </a:r>
          <a:endParaRPr lang="en-US" altLang="ko-KR" sz="500" kern="1200" dirty="0"/>
        </a:p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&lt;class&gt;</a:t>
          </a:r>
          <a:endParaRPr lang="ko-KR" altLang="en-US" sz="500" kern="1200" dirty="0"/>
        </a:p>
      </dsp:txBody>
      <dsp:txXfrm>
        <a:off x="487646" y="1549001"/>
        <a:ext cx="759024" cy="276009"/>
      </dsp:txXfrm>
    </dsp:sp>
    <dsp:sp modelId="{6489978E-A6B2-4BAA-880C-76729E84DA47}">
      <dsp:nvSpPr>
        <dsp:cNvPr id="0" name=""/>
        <dsp:cNvSpPr/>
      </dsp:nvSpPr>
      <dsp:spPr>
        <a:xfrm>
          <a:off x="487646" y="1901660"/>
          <a:ext cx="759024" cy="276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FunctionDock</a:t>
          </a:r>
          <a:endParaRPr lang="ko-KR" altLang="en-US" sz="500" kern="1200" dirty="0"/>
        </a:p>
      </dsp:txBody>
      <dsp:txXfrm>
        <a:off x="487646" y="1901660"/>
        <a:ext cx="759024" cy="276009"/>
      </dsp:txXfrm>
    </dsp:sp>
    <dsp:sp modelId="{00D75ADE-E603-4023-954C-3108EC29F098}">
      <dsp:nvSpPr>
        <dsp:cNvPr id="0" name=""/>
        <dsp:cNvSpPr/>
      </dsp:nvSpPr>
      <dsp:spPr>
        <a:xfrm>
          <a:off x="487646" y="2279756"/>
          <a:ext cx="759024" cy="276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makePanel</a:t>
          </a:r>
          <a:endParaRPr lang="ko-KR" altLang="en-US" sz="500" kern="1200" dirty="0"/>
        </a:p>
      </dsp:txBody>
      <dsp:txXfrm>
        <a:off x="487646" y="2279756"/>
        <a:ext cx="759024" cy="276009"/>
      </dsp:txXfrm>
    </dsp:sp>
    <dsp:sp modelId="{C870D5F2-55B8-4D9E-9F63-9A54F6E27D7A}">
      <dsp:nvSpPr>
        <dsp:cNvPr id="0" name=""/>
        <dsp:cNvSpPr/>
      </dsp:nvSpPr>
      <dsp:spPr>
        <a:xfrm>
          <a:off x="1567493" y="418490"/>
          <a:ext cx="761100" cy="280404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ListPanel.java</a:t>
          </a:r>
          <a:endParaRPr lang="ko-KR" altLang="en-US" sz="500" kern="1200" dirty="0"/>
        </a:p>
      </dsp:txBody>
      <dsp:txXfrm>
        <a:off x="1567493" y="418490"/>
        <a:ext cx="761100" cy="280404"/>
      </dsp:txXfrm>
    </dsp:sp>
    <dsp:sp modelId="{88F1BF4A-0FB2-44C9-9889-4624AF51C32D}">
      <dsp:nvSpPr>
        <dsp:cNvPr id="0" name=""/>
        <dsp:cNvSpPr/>
      </dsp:nvSpPr>
      <dsp:spPr>
        <a:xfrm>
          <a:off x="1619158" y="800980"/>
          <a:ext cx="761100" cy="28040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ListPanel</a:t>
          </a:r>
          <a:endParaRPr lang="ko-KR" altLang="en-US" sz="500" kern="1200" dirty="0"/>
        </a:p>
      </dsp:txBody>
      <dsp:txXfrm>
        <a:off x="1619158" y="800980"/>
        <a:ext cx="761100" cy="280404"/>
      </dsp:txXfrm>
    </dsp:sp>
    <dsp:sp modelId="{8740248D-020A-409F-A0BA-1A0339268FC8}">
      <dsp:nvSpPr>
        <dsp:cNvPr id="0" name=""/>
        <dsp:cNvSpPr/>
      </dsp:nvSpPr>
      <dsp:spPr>
        <a:xfrm>
          <a:off x="2067724" y="1183470"/>
          <a:ext cx="761100" cy="28040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songBtnAction</a:t>
          </a:r>
          <a:endParaRPr lang="en-US" altLang="ko-KR" sz="500" kern="1200" dirty="0"/>
        </a:p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&lt;class&gt;</a:t>
          </a:r>
          <a:endParaRPr lang="ko-KR" altLang="en-US" sz="500" kern="1200" dirty="0"/>
        </a:p>
      </dsp:txBody>
      <dsp:txXfrm>
        <a:off x="2067724" y="1183470"/>
        <a:ext cx="761100" cy="280404"/>
      </dsp:txXfrm>
    </dsp:sp>
    <dsp:sp modelId="{C5C43EA7-0038-4840-A233-CCF4932BC990}">
      <dsp:nvSpPr>
        <dsp:cNvPr id="0" name=""/>
        <dsp:cNvSpPr/>
      </dsp:nvSpPr>
      <dsp:spPr>
        <a:xfrm>
          <a:off x="2075026" y="1923793"/>
          <a:ext cx="759024" cy="276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listPanel</a:t>
          </a:r>
          <a:endParaRPr lang="ko-KR" altLang="en-US" sz="500" kern="1200" dirty="0"/>
        </a:p>
      </dsp:txBody>
      <dsp:txXfrm>
        <a:off x="2075026" y="1923793"/>
        <a:ext cx="759024" cy="276009"/>
      </dsp:txXfrm>
    </dsp:sp>
    <dsp:sp modelId="{31C8D8F1-3DEF-4C6A-8512-F2832E06087D}">
      <dsp:nvSpPr>
        <dsp:cNvPr id="0" name=""/>
        <dsp:cNvSpPr/>
      </dsp:nvSpPr>
      <dsp:spPr>
        <a:xfrm>
          <a:off x="2067724" y="1571616"/>
          <a:ext cx="759024" cy="276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loadWaitList</a:t>
          </a:r>
          <a:endParaRPr lang="ko-KR" altLang="en-US" sz="500" kern="1200" dirty="0"/>
        </a:p>
      </dsp:txBody>
      <dsp:txXfrm>
        <a:off x="2067724" y="1571616"/>
        <a:ext cx="759024" cy="276009"/>
      </dsp:txXfrm>
    </dsp:sp>
    <dsp:sp modelId="{AE3FF99F-7A1A-4AD3-9117-C6F37F212518}">
      <dsp:nvSpPr>
        <dsp:cNvPr id="0" name=""/>
        <dsp:cNvSpPr/>
      </dsp:nvSpPr>
      <dsp:spPr>
        <a:xfrm>
          <a:off x="2067724" y="2292939"/>
          <a:ext cx="759024" cy="276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refreshList</a:t>
          </a:r>
          <a:endParaRPr lang="ko-KR" altLang="en-US" sz="500" kern="1200" dirty="0"/>
        </a:p>
      </dsp:txBody>
      <dsp:txXfrm>
        <a:off x="2067724" y="2292939"/>
        <a:ext cx="759024" cy="276009"/>
      </dsp:txXfrm>
    </dsp:sp>
    <dsp:sp modelId="{6990D6B1-32E9-45F2-8509-891CA29EDFEA}">
      <dsp:nvSpPr>
        <dsp:cNvPr id="0" name=""/>
        <dsp:cNvSpPr/>
      </dsp:nvSpPr>
      <dsp:spPr>
        <a:xfrm>
          <a:off x="3291804" y="389279"/>
          <a:ext cx="828486" cy="301266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Mp3Player.java</a:t>
          </a:r>
          <a:endParaRPr lang="ko-KR" altLang="en-US" sz="500" kern="1200" dirty="0"/>
        </a:p>
      </dsp:txBody>
      <dsp:txXfrm>
        <a:off x="3291804" y="389279"/>
        <a:ext cx="828486" cy="301266"/>
      </dsp:txXfrm>
    </dsp:sp>
    <dsp:sp modelId="{AECD6902-DAD4-40DD-8982-994F4B97541F}">
      <dsp:nvSpPr>
        <dsp:cNvPr id="0" name=""/>
        <dsp:cNvSpPr/>
      </dsp:nvSpPr>
      <dsp:spPr>
        <a:xfrm>
          <a:off x="3291804" y="792630"/>
          <a:ext cx="828486" cy="301266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Mp3Player</a:t>
          </a:r>
          <a:endParaRPr lang="ko-KR" altLang="en-US" sz="500" kern="1200" dirty="0"/>
        </a:p>
      </dsp:txBody>
      <dsp:txXfrm>
        <a:off x="3291804" y="792630"/>
        <a:ext cx="828486" cy="301266"/>
      </dsp:txXfrm>
    </dsp:sp>
    <dsp:sp modelId="{F7E22205-9ED5-48C5-B873-F35B49712211}">
      <dsp:nvSpPr>
        <dsp:cNvPr id="0" name=""/>
        <dsp:cNvSpPr/>
      </dsp:nvSpPr>
      <dsp:spPr>
        <a:xfrm>
          <a:off x="3498926" y="1195982"/>
          <a:ext cx="828486" cy="301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Mp3Player</a:t>
          </a:r>
        </a:p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(</a:t>
          </a:r>
          <a:r>
            <a:rPr lang="en-US" altLang="ko-KR" sz="500" kern="1200" dirty="0" err="1"/>
            <a:t>InputStream</a:t>
          </a:r>
          <a:r>
            <a:rPr lang="en-US" altLang="ko-KR" sz="500" kern="1200" dirty="0"/>
            <a:t>)</a:t>
          </a:r>
          <a:endParaRPr lang="ko-KR" altLang="en-US" sz="500" kern="1200" dirty="0"/>
        </a:p>
      </dsp:txBody>
      <dsp:txXfrm>
        <a:off x="3498926" y="1195982"/>
        <a:ext cx="828486" cy="301266"/>
      </dsp:txXfrm>
    </dsp:sp>
    <dsp:sp modelId="{201E5547-6D5A-4DA6-B7E1-091D1E4A803E}">
      <dsp:nvSpPr>
        <dsp:cNvPr id="0" name=""/>
        <dsp:cNvSpPr/>
      </dsp:nvSpPr>
      <dsp:spPr>
        <a:xfrm>
          <a:off x="3498926" y="1529989"/>
          <a:ext cx="828486" cy="301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Mp3Player</a:t>
          </a:r>
        </a:p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(</a:t>
          </a:r>
          <a:r>
            <a:rPr lang="en-US" altLang="ko-KR" sz="500" kern="1200" dirty="0" err="1"/>
            <a:t>InputStream,AudioDevice</a:t>
          </a:r>
          <a:r>
            <a:rPr lang="en-US" altLang="ko-KR" sz="500" kern="1200" dirty="0"/>
            <a:t>)</a:t>
          </a:r>
          <a:endParaRPr lang="ko-KR" altLang="en-US" sz="500" kern="1200" dirty="0"/>
        </a:p>
      </dsp:txBody>
      <dsp:txXfrm>
        <a:off x="3498926" y="1529989"/>
        <a:ext cx="828486" cy="301266"/>
      </dsp:txXfrm>
    </dsp:sp>
    <dsp:sp modelId="{87408E31-C9E5-4E5F-9E75-E1F11A691C06}">
      <dsp:nvSpPr>
        <dsp:cNvPr id="0" name=""/>
        <dsp:cNvSpPr/>
      </dsp:nvSpPr>
      <dsp:spPr>
        <a:xfrm>
          <a:off x="3498926" y="1856320"/>
          <a:ext cx="828486" cy="301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Close</a:t>
          </a:r>
          <a:endParaRPr lang="ko-KR" altLang="en-US" sz="500" kern="1200" dirty="0"/>
        </a:p>
      </dsp:txBody>
      <dsp:txXfrm>
        <a:off x="3498926" y="1856320"/>
        <a:ext cx="828486" cy="301266"/>
      </dsp:txXfrm>
    </dsp:sp>
    <dsp:sp modelId="{16D923F5-AEDB-420E-A414-BB517F188EEE}">
      <dsp:nvSpPr>
        <dsp:cNvPr id="0" name=""/>
        <dsp:cNvSpPr/>
      </dsp:nvSpPr>
      <dsp:spPr>
        <a:xfrm>
          <a:off x="3498926" y="2199402"/>
          <a:ext cx="828486" cy="301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Exit</a:t>
          </a:r>
          <a:endParaRPr lang="ko-KR" altLang="en-US" sz="500" kern="1200" dirty="0"/>
        </a:p>
      </dsp:txBody>
      <dsp:txXfrm>
        <a:off x="3498926" y="2199402"/>
        <a:ext cx="828486" cy="301266"/>
      </dsp:txXfrm>
    </dsp:sp>
    <dsp:sp modelId="{402F26AD-7561-42FF-A57C-480641916E36}">
      <dsp:nvSpPr>
        <dsp:cNvPr id="0" name=""/>
        <dsp:cNvSpPr/>
      </dsp:nvSpPr>
      <dsp:spPr>
        <a:xfrm>
          <a:off x="3498926" y="2533876"/>
          <a:ext cx="828486" cy="301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getStatus</a:t>
          </a:r>
          <a:endParaRPr lang="ko-KR" altLang="en-US" sz="500" kern="1200" dirty="0"/>
        </a:p>
      </dsp:txBody>
      <dsp:txXfrm>
        <a:off x="3498926" y="2533876"/>
        <a:ext cx="828486" cy="301266"/>
      </dsp:txXfrm>
    </dsp:sp>
    <dsp:sp modelId="{1A802211-6206-4B0B-9C4F-2A68205E65FC}">
      <dsp:nvSpPr>
        <dsp:cNvPr id="0" name=""/>
        <dsp:cNvSpPr/>
      </dsp:nvSpPr>
      <dsp:spPr>
        <a:xfrm>
          <a:off x="3498926" y="2876958"/>
          <a:ext cx="828486" cy="301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Pause</a:t>
          </a:r>
          <a:endParaRPr lang="ko-KR" altLang="en-US" sz="500" kern="1200" dirty="0"/>
        </a:p>
      </dsp:txBody>
      <dsp:txXfrm>
        <a:off x="3498926" y="2876958"/>
        <a:ext cx="828486" cy="301266"/>
      </dsp:txXfrm>
    </dsp:sp>
    <dsp:sp modelId="{6D523E4D-DE6B-41FB-A1D1-E2097A408059}">
      <dsp:nvSpPr>
        <dsp:cNvPr id="0" name=""/>
        <dsp:cNvSpPr/>
      </dsp:nvSpPr>
      <dsp:spPr>
        <a:xfrm>
          <a:off x="3498926" y="3220043"/>
          <a:ext cx="828486" cy="301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Play</a:t>
          </a:r>
          <a:endParaRPr lang="ko-KR" altLang="en-US" sz="500" kern="1200" dirty="0"/>
        </a:p>
      </dsp:txBody>
      <dsp:txXfrm>
        <a:off x="3498926" y="3220043"/>
        <a:ext cx="828486" cy="301266"/>
      </dsp:txXfrm>
    </dsp:sp>
    <dsp:sp modelId="{1843FC5F-BA58-42A7-9488-B2E5D2E43C7E}">
      <dsp:nvSpPr>
        <dsp:cNvPr id="0" name=""/>
        <dsp:cNvSpPr/>
      </dsp:nvSpPr>
      <dsp:spPr>
        <a:xfrm>
          <a:off x="3498926" y="3572488"/>
          <a:ext cx="828486" cy="301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playInternal</a:t>
          </a:r>
          <a:endParaRPr lang="ko-KR" altLang="en-US" sz="500" kern="1200" dirty="0"/>
        </a:p>
      </dsp:txBody>
      <dsp:txXfrm>
        <a:off x="3498926" y="3572488"/>
        <a:ext cx="828486" cy="301266"/>
      </dsp:txXfrm>
    </dsp:sp>
    <dsp:sp modelId="{8523595A-7324-44B7-B9BE-C639597C7079}">
      <dsp:nvSpPr>
        <dsp:cNvPr id="0" name=""/>
        <dsp:cNvSpPr/>
      </dsp:nvSpPr>
      <dsp:spPr>
        <a:xfrm>
          <a:off x="3498926" y="3932038"/>
          <a:ext cx="828486" cy="301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Resume</a:t>
          </a:r>
          <a:endParaRPr lang="ko-KR" altLang="en-US" sz="500" kern="1200" dirty="0"/>
        </a:p>
      </dsp:txBody>
      <dsp:txXfrm>
        <a:off x="3498926" y="3932038"/>
        <a:ext cx="828486" cy="301266"/>
      </dsp:txXfrm>
    </dsp:sp>
    <dsp:sp modelId="{5890DD93-0A64-4C55-8CB0-BF797800BA09}">
      <dsp:nvSpPr>
        <dsp:cNvPr id="0" name=""/>
        <dsp:cNvSpPr/>
      </dsp:nvSpPr>
      <dsp:spPr>
        <a:xfrm>
          <a:off x="3498926" y="4283730"/>
          <a:ext cx="828486" cy="301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stop</a:t>
          </a:r>
          <a:endParaRPr lang="ko-KR" altLang="en-US" sz="500" kern="1200" dirty="0"/>
        </a:p>
      </dsp:txBody>
      <dsp:txXfrm>
        <a:off x="3498926" y="4283730"/>
        <a:ext cx="828486" cy="301266"/>
      </dsp:txXfrm>
    </dsp:sp>
    <dsp:sp modelId="{AE0B9878-EB21-4D8C-8D2F-E76F16AC4B8F}">
      <dsp:nvSpPr>
        <dsp:cNvPr id="0" name=""/>
        <dsp:cNvSpPr/>
      </dsp:nvSpPr>
      <dsp:spPr>
        <a:xfrm>
          <a:off x="5064076" y="389279"/>
          <a:ext cx="761110" cy="280404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MusicController.java</a:t>
          </a:r>
          <a:endParaRPr lang="ko-KR" altLang="en-US" sz="500" kern="1200" dirty="0"/>
        </a:p>
      </dsp:txBody>
      <dsp:txXfrm>
        <a:off x="5064076" y="389279"/>
        <a:ext cx="761110" cy="280404"/>
      </dsp:txXfrm>
    </dsp:sp>
    <dsp:sp modelId="{EFDFAE7F-70FF-4153-911A-BD07C717C6F1}">
      <dsp:nvSpPr>
        <dsp:cNvPr id="0" name=""/>
        <dsp:cNvSpPr/>
      </dsp:nvSpPr>
      <dsp:spPr>
        <a:xfrm>
          <a:off x="4877702" y="771769"/>
          <a:ext cx="761110" cy="28040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MusicController</a:t>
          </a:r>
          <a:endParaRPr lang="ko-KR" altLang="en-US" sz="500" kern="1200" dirty="0"/>
        </a:p>
      </dsp:txBody>
      <dsp:txXfrm>
        <a:off x="4877702" y="771769"/>
        <a:ext cx="761110" cy="280404"/>
      </dsp:txXfrm>
    </dsp:sp>
    <dsp:sp modelId="{65B5B1D1-9064-4FFC-8D14-6443FEE297A6}">
      <dsp:nvSpPr>
        <dsp:cNvPr id="0" name=""/>
        <dsp:cNvSpPr/>
      </dsp:nvSpPr>
      <dsp:spPr>
        <a:xfrm>
          <a:off x="5067980" y="1154259"/>
          <a:ext cx="761110" cy="28040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nextBtnAction</a:t>
          </a:r>
          <a:endParaRPr lang="en-US" altLang="ko-KR" sz="500" kern="1200" dirty="0"/>
        </a:p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&lt;class&gt;</a:t>
          </a:r>
          <a:endParaRPr lang="ko-KR" altLang="en-US" sz="500" kern="1200" dirty="0"/>
        </a:p>
      </dsp:txBody>
      <dsp:txXfrm>
        <a:off x="5067980" y="1154259"/>
        <a:ext cx="761110" cy="280404"/>
      </dsp:txXfrm>
    </dsp:sp>
    <dsp:sp modelId="{4A720D75-46B6-416C-B0D5-E511B86E0E06}">
      <dsp:nvSpPr>
        <dsp:cNvPr id="0" name=""/>
        <dsp:cNvSpPr/>
      </dsp:nvSpPr>
      <dsp:spPr>
        <a:xfrm>
          <a:off x="5067980" y="1536748"/>
          <a:ext cx="761110" cy="28040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onoffBtnAction</a:t>
          </a:r>
          <a:endParaRPr lang="en-US" altLang="ko-KR" sz="500" kern="1200" dirty="0"/>
        </a:p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&lt;class&gt;</a:t>
          </a:r>
          <a:endParaRPr lang="ko-KR" altLang="en-US" sz="500" kern="1200" dirty="0"/>
        </a:p>
      </dsp:txBody>
      <dsp:txXfrm>
        <a:off x="5067980" y="1536748"/>
        <a:ext cx="761110" cy="280404"/>
      </dsp:txXfrm>
    </dsp:sp>
    <dsp:sp modelId="{5510CA2F-C248-4354-B64D-0CE4E3483109}">
      <dsp:nvSpPr>
        <dsp:cNvPr id="0" name=""/>
        <dsp:cNvSpPr/>
      </dsp:nvSpPr>
      <dsp:spPr>
        <a:xfrm>
          <a:off x="5062720" y="1974102"/>
          <a:ext cx="759598" cy="280800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previousBtnAction</a:t>
          </a:r>
          <a:endParaRPr lang="en-US" altLang="ko-KR" sz="500" kern="1200"/>
        </a:p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/>
            <a:t>&lt;class&gt;</a:t>
          </a:r>
          <a:endParaRPr lang="ko-KR" altLang="en-US" sz="500" kern="1200" dirty="0"/>
        </a:p>
      </dsp:txBody>
      <dsp:txXfrm>
        <a:off x="5062720" y="1974102"/>
        <a:ext cx="759598" cy="280800"/>
      </dsp:txXfrm>
    </dsp:sp>
    <dsp:sp modelId="{8DE1110E-B3D1-48E7-8EB2-425443624008}">
      <dsp:nvSpPr>
        <dsp:cNvPr id="0" name=""/>
        <dsp:cNvSpPr/>
      </dsp:nvSpPr>
      <dsp:spPr>
        <a:xfrm>
          <a:off x="5067980" y="2433190"/>
          <a:ext cx="761110" cy="28040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StopBtnAction</a:t>
          </a:r>
          <a:endParaRPr lang="en-US" altLang="ko-KR" sz="500" kern="1200" dirty="0"/>
        </a:p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&lt;class&gt;</a:t>
          </a:r>
          <a:endParaRPr lang="ko-KR" altLang="en-US" sz="500" kern="1200" dirty="0"/>
        </a:p>
      </dsp:txBody>
      <dsp:txXfrm>
        <a:off x="5067980" y="2433190"/>
        <a:ext cx="761110" cy="280404"/>
      </dsp:txXfrm>
    </dsp:sp>
    <dsp:sp modelId="{AA6FFF5D-6C89-439E-8E3D-98EC4EED87E2}">
      <dsp:nvSpPr>
        <dsp:cNvPr id="0" name=""/>
        <dsp:cNvSpPr/>
      </dsp:nvSpPr>
      <dsp:spPr>
        <a:xfrm>
          <a:off x="5067980" y="2870544"/>
          <a:ext cx="761110" cy="280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MusicController</a:t>
          </a:r>
          <a:endParaRPr lang="ko-KR" altLang="en-US" sz="500" kern="1200" dirty="0"/>
        </a:p>
      </dsp:txBody>
      <dsp:txXfrm>
        <a:off x="5067980" y="2870544"/>
        <a:ext cx="761110" cy="280404"/>
      </dsp:txXfrm>
    </dsp:sp>
    <dsp:sp modelId="{75111FCF-612B-4E45-9236-6B7B17E3544A}">
      <dsp:nvSpPr>
        <dsp:cNvPr id="0" name=""/>
        <dsp:cNvSpPr/>
      </dsp:nvSpPr>
      <dsp:spPr>
        <a:xfrm>
          <a:off x="5067980" y="3259130"/>
          <a:ext cx="761110" cy="280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buildPanel</a:t>
          </a:r>
          <a:endParaRPr lang="ko-KR" altLang="en-US" sz="500" kern="1200" dirty="0"/>
        </a:p>
      </dsp:txBody>
      <dsp:txXfrm>
        <a:off x="5067980" y="3259130"/>
        <a:ext cx="761110" cy="280404"/>
      </dsp:txXfrm>
    </dsp:sp>
    <dsp:sp modelId="{1A31BA64-E06D-4D13-8AFA-92B7A247198B}">
      <dsp:nvSpPr>
        <dsp:cNvPr id="0" name=""/>
        <dsp:cNvSpPr/>
      </dsp:nvSpPr>
      <dsp:spPr>
        <a:xfrm>
          <a:off x="5067980" y="3629428"/>
          <a:ext cx="761110" cy="280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makeButtons</a:t>
          </a:r>
          <a:endParaRPr lang="ko-KR" altLang="en-US" sz="500" kern="1200" dirty="0"/>
        </a:p>
      </dsp:txBody>
      <dsp:txXfrm>
        <a:off x="5067980" y="3629428"/>
        <a:ext cx="761110" cy="280404"/>
      </dsp:txXfrm>
    </dsp:sp>
    <dsp:sp modelId="{BAD50546-5FBC-41F6-A355-58C3C5672905}">
      <dsp:nvSpPr>
        <dsp:cNvPr id="0" name=""/>
        <dsp:cNvSpPr/>
      </dsp:nvSpPr>
      <dsp:spPr>
        <a:xfrm>
          <a:off x="5067980" y="3999726"/>
          <a:ext cx="761110" cy="280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Switch_btn</a:t>
          </a:r>
          <a:endParaRPr lang="en-US" altLang="ko-KR" sz="500" kern="1200" dirty="0"/>
        </a:p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(Boolean)</a:t>
          </a:r>
          <a:endParaRPr lang="ko-KR" altLang="en-US" sz="500" kern="1200" dirty="0"/>
        </a:p>
      </dsp:txBody>
      <dsp:txXfrm>
        <a:off x="5067980" y="3999726"/>
        <a:ext cx="761110" cy="280404"/>
      </dsp:txXfrm>
    </dsp:sp>
    <dsp:sp modelId="{B6A6E047-6473-4E14-8A01-468843AF778A}">
      <dsp:nvSpPr>
        <dsp:cNvPr id="0" name=""/>
        <dsp:cNvSpPr/>
      </dsp:nvSpPr>
      <dsp:spPr>
        <a:xfrm>
          <a:off x="6996907" y="414715"/>
          <a:ext cx="761100" cy="280404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MusicPlayer.java</a:t>
          </a:r>
          <a:endParaRPr lang="ko-KR" altLang="en-US" sz="500" kern="1200" dirty="0"/>
        </a:p>
      </dsp:txBody>
      <dsp:txXfrm>
        <a:off x="6996907" y="414715"/>
        <a:ext cx="761100" cy="280404"/>
      </dsp:txXfrm>
    </dsp:sp>
    <dsp:sp modelId="{CF321D1C-7EC0-42F2-94A0-EB58844D97CB}">
      <dsp:nvSpPr>
        <dsp:cNvPr id="0" name=""/>
        <dsp:cNvSpPr/>
      </dsp:nvSpPr>
      <dsp:spPr>
        <a:xfrm>
          <a:off x="6841931" y="797205"/>
          <a:ext cx="761100" cy="28040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MusicPlayer</a:t>
          </a:r>
          <a:endParaRPr lang="ko-KR" altLang="en-US" sz="500" kern="1200" dirty="0"/>
        </a:p>
      </dsp:txBody>
      <dsp:txXfrm>
        <a:off x="6841931" y="797205"/>
        <a:ext cx="761100" cy="280404"/>
      </dsp:txXfrm>
    </dsp:sp>
    <dsp:sp modelId="{8B00DD0B-39B3-4A2B-832A-8F015C8CBA1A}">
      <dsp:nvSpPr>
        <dsp:cNvPr id="0" name=""/>
        <dsp:cNvSpPr/>
      </dsp:nvSpPr>
      <dsp:spPr>
        <a:xfrm>
          <a:off x="7032207" y="1179695"/>
          <a:ext cx="761100" cy="28040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CloseAction</a:t>
          </a:r>
          <a:endParaRPr lang="en-US" altLang="ko-KR" sz="500" kern="1200" dirty="0"/>
        </a:p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&lt;class&gt;</a:t>
          </a:r>
          <a:endParaRPr lang="ko-KR" altLang="en-US" sz="500" kern="1200" dirty="0"/>
        </a:p>
      </dsp:txBody>
      <dsp:txXfrm>
        <a:off x="7032207" y="1179695"/>
        <a:ext cx="761100" cy="280404"/>
      </dsp:txXfrm>
    </dsp:sp>
    <dsp:sp modelId="{7CA75D7D-3564-4274-BD52-6E5A1E324CDB}">
      <dsp:nvSpPr>
        <dsp:cNvPr id="0" name=""/>
        <dsp:cNvSpPr/>
      </dsp:nvSpPr>
      <dsp:spPr>
        <a:xfrm>
          <a:off x="7032207" y="1562185"/>
          <a:ext cx="761100" cy="28040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MinimizeAction</a:t>
          </a:r>
          <a:endParaRPr lang="en-US" altLang="ko-KR" sz="500" kern="1200" dirty="0"/>
        </a:p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&lt;class&gt;</a:t>
          </a:r>
          <a:endParaRPr lang="ko-KR" altLang="en-US" sz="500" kern="1200" dirty="0"/>
        </a:p>
      </dsp:txBody>
      <dsp:txXfrm>
        <a:off x="7032207" y="1562185"/>
        <a:ext cx="761100" cy="280404"/>
      </dsp:txXfrm>
    </dsp:sp>
    <dsp:sp modelId="{E6041F82-5C8C-441C-A2C4-7343F609AE68}">
      <dsp:nvSpPr>
        <dsp:cNvPr id="0" name=""/>
        <dsp:cNvSpPr/>
      </dsp:nvSpPr>
      <dsp:spPr>
        <a:xfrm>
          <a:off x="7032207" y="1944675"/>
          <a:ext cx="761100" cy="28040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minimodeBtnACtion</a:t>
          </a:r>
          <a:endParaRPr lang="en-US" altLang="ko-KR" sz="500" kern="1200" dirty="0"/>
        </a:p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&lt;class&gt;</a:t>
          </a:r>
          <a:endParaRPr lang="ko-KR" altLang="en-US" sz="500" kern="1200" dirty="0"/>
        </a:p>
      </dsp:txBody>
      <dsp:txXfrm>
        <a:off x="7032207" y="1944675"/>
        <a:ext cx="761100" cy="280404"/>
      </dsp:txXfrm>
    </dsp:sp>
    <dsp:sp modelId="{20E6C2C0-AD00-4768-BB9B-19DA2466F59D}">
      <dsp:nvSpPr>
        <dsp:cNvPr id="0" name=""/>
        <dsp:cNvSpPr/>
      </dsp:nvSpPr>
      <dsp:spPr>
        <a:xfrm>
          <a:off x="7032207" y="2327165"/>
          <a:ext cx="761100" cy="280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main</a:t>
          </a:r>
        </a:p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(String[])</a:t>
          </a:r>
          <a:endParaRPr lang="ko-KR" altLang="en-US" sz="500" kern="1200" dirty="0"/>
        </a:p>
      </dsp:txBody>
      <dsp:txXfrm>
        <a:off x="7032207" y="2327165"/>
        <a:ext cx="761100" cy="280404"/>
      </dsp:txXfrm>
    </dsp:sp>
    <dsp:sp modelId="{2AFF9649-CB0F-4FE7-9684-F1417064AFA6}">
      <dsp:nvSpPr>
        <dsp:cNvPr id="0" name=""/>
        <dsp:cNvSpPr/>
      </dsp:nvSpPr>
      <dsp:spPr>
        <a:xfrm>
          <a:off x="7032207" y="2709655"/>
          <a:ext cx="761100" cy="280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MusicPlayer</a:t>
          </a:r>
          <a:endParaRPr lang="ko-KR" altLang="en-US" sz="500" kern="1200" dirty="0"/>
        </a:p>
      </dsp:txBody>
      <dsp:txXfrm>
        <a:off x="7032207" y="2709655"/>
        <a:ext cx="761100" cy="280404"/>
      </dsp:txXfrm>
    </dsp:sp>
    <dsp:sp modelId="{600F65B2-C645-4D11-8CF4-375E24D28C78}">
      <dsp:nvSpPr>
        <dsp:cNvPr id="0" name=""/>
        <dsp:cNvSpPr/>
      </dsp:nvSpPr>
      <dsp:spPr>
        <a:xfrm>
          <a:off x="7032207" y="3092145"/>
          <a:ext cx="761100" cy="280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buildContentPane</a:t>
          </a:r>
          <a:endParaRPr lang="ko-KR" altLang="en-US" sz="500" kern="1200" dirty="0"/>
        </a:p>
      </dsp:txBody>
      <dsp:txXfrm>
        <a:off x="7032207" y="3092145"/>
        <a:ext cx="761100" cy="280404"/>
      </dsp:txXfrm>
    </dsp:sp>
    <dsp:sp modelId="{90886D88-E911-4CFF-AC94-724330A99DD5}">
      <dsp:nvSpPr>
        <dsp:cNvPr id="0" name=""/>
        <dsp:cNvSpPr/>
      </dsp:nvSpPr>
      <dsp:spPr>
        <a:xfrm>
          <a:off x="7032207" y="3474635"/>
          <a:ext cx="761100" cy="280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makeContents</a:t>
          </a:r>
          <a:endParaRPr lang="ko-KR" altLang="en-US" sz="500" kern="1200" dirty="0"/>
        </a:p>
      </dsp:txBody>
      <dsp:txXfrm>
        <a:off x="7032207" y="3474635"/>
        <a:ext cx="761100" cy="280404"/>
      </dsp:txXfrm>
    </dsp:sp>
    <dsp:sp modelId="{78B71BB2-B3FE-40C0-806F-7D489534F58D}">
      <dsp:nvSpPr>
        <dsp:cNvPr id="0" name=""/>
        <dsp:cNvSpPr/>
      </dsp:nvSpPr>
      <dsp:spPr>
        <a:xfrm>
          <a:off x="7032207" y="3857125"/>
          <a:ext cx="761100" cy="280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Paint</a:t>
          </a:r>
        </a:p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(Color)</a:t>
          </a:r>
          <a:endParaRPr lang="ko-KR" altLang="en-US" sz="500" kern="1200" dirty="0"/>
        </a:p>
      </dsp:txBody>
      <dsp:txXfrm>
        <a:off x="7032207" y="3857125"/>
        <a:ext cx="761100" cy="280404"/>
      </dsp:txXfrm>
    </dsp:sp>
    <dsp:sp modelId="{A4902B5B-552A-4031-A6C8-917F3FD23156}">
      <dsp:nvSpPr>
        <dsp:cNvPr id="0" name=""/>
        <dsp:cNvSpPr/>
      </dsp:nvSpPr>
      <dsp:spPr>
        <a:xfrm>
          <a:off x="8320426" y="389279"/>
          <a:ext cx="761100" cy="320463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PlayList.java</a:t>
          </a:r>
          <a:endParaRPr lang="ko-KR" altLang="en-US" sz="500" kern="1200" dirty="0"/>
        </a:p>
      </dsp:txBody>
      <dsp:txXfrm>
        <a:off x="8320426" y="389279"/>
        <a:ext cx="761100" cy="320463"/>
      </dsp:txXfrm>
    </dsp:sp>
    <dsp:sp modelId="{A12336B6-CC79-47DF-A3DE-80745802B316}">
      <dsp:nvSpPr>
        <dsp:cNvPr id="0" name=""/>
        <dsp:cNvSpPr/>
      </dsp:nvSpPr>
      <dsp:spPr>
        <a:xfrm>
          <a:off x="8174059" y="811827"/>
          <a:ext cx="761100" cy="320463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PlayList</a:t>
          </a:r>
          <a:endParaRPr lang="ko-KR" altLang="en-US" sz="500" kern="1200" dirty="0"/>
        </a:p>
      </dsp:txBody>
      <dsp:txXfrm>
        <a:off x="8174059" y="811827"/>
        <a:ext cx="761100" cy="320463"/>
      </dsp:txXfrm>
    </dsp:sp>
    <dsp:sp modelId="{1AC7E683-AE06-421A-B88E-872069B8CC92}">
      <dsp:nvSpPr>
        <dsp:cNvPr id="0" name=""/>
        <dsp:cNvSpPr/>
      </dsp:nvSpPr>
      <dsp:spPr>
        <a:xfrm>
          <a:off x="8364335" y="1234376"/>
          <a:ext cx="761100" cy="320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PlayList</a:t>
          </a:r>
          <a:endParaRPr lang="ko-KR" altLang="en-US" sz="500" kern="1200" dirty="0"/>
        </a:p>
      </dsp:txBody>
      <dsp:txXfrm>
        <a:off x="8364335" y="1234376"/>
        <a:ext cx="761100" cy="320463"/>
      </dsp:txXfrm>
    </dsp:sp>
    <dsp:sp modelId="{D9FA5CCE-3109-4232-B3B7-9195C1F2C395}">
      <dsp:nvSpPr>
        <dsp:cNvPr id="0" name=""/>
        <dsp:cNvSpPr/>
      </dsp:nvSpPr>
      <dsp:spPr>
        <a:xfrm>
          <a:off x="8364335" y="1656925"/>
          <a:ext cx="761100" cy="320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showList</a:t>
          </a:r>
          <a:endParaRPr lang="ko-KR" altLang="en-US" sz="500" kern="1200" dirty="0"/>
        </a:p>
      </dsp:txBody>
      <dsp:txXfrm>
        <a:off x="8364335" y="1656925"/>
        <a:ext cx="761100" cy="320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2D01C-4221-4450-A8B3-5F26AB2EF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692" y="732240"/>
            <a:ext cx="8941858" cy="2353860"/>
          </a:xfrm>
        </p:spPr>
        <p:txBody>
          <a:bodyPr/>
          <a:lstStyle/>
          <a:p>
            <a:r>
              <a:rPr lang="en-US" altLang="ko-KR" dirty="0" err="1"/>
              <a:t>SMPlayer</a:t>
            </a:r>
            <a:r>
              <a:rPr lang="en-US" altLang="ko-KR" dirty="0"/>
              <a:t>&lt;</a:t>
            </a:r>
            <a:r>
              <a:rPr lang="ko-KR" altLang="en-US" dirty="0"/>
              <a:t>음악플레이어</a:t>
            </a:r>
            <a:r>
              <a:rPr lang="en-US" altLang="ko-KR" dirty="0"/>
              <a:t>&gt;	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C3F4AA-3314-446A-A253-9B914D05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2533651"/>
            <a:ext cx="7998883" cy="122862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2017741019_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백수만</a:t>
            </a:r>
          </a:p>
        </p:txBody>
      </p:sp>
    </p:spTree>
    <p:extLst>
      <p:ext uri="{BB962C8B-B14F-4D97-AF65-F5344CB8AC3E}">
        <p14:creationId xmlns:p14="http://schemas.microsoft.com/office/powerpoint/2010/main" val="216671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D066B-F1D4-47C9-A17B-13143BDF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58C0D-81CD-49F9-BD88-8AC95A93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+mj-ea"/>
                <a:ea typeface="+mj-ea"/>
              </a:rPr>
              <a:t>Thread</a:t>
            </a:r>
            <a:r>
              <a:rPr lang="ko-KR" altLang="en-US" sz="3600" b="1" dirty="0">
                <a:latin typeface="+mj-ea"/>
                <a:ea typeface="+mj-ea"/>
              </a:rPr>
              <a:t>를 이용한 음악재생</a:t>
            </a:r>
            <a:endParaRPr lang="en-US" altLang="ko-KR" sz="3600" b="1" dirty="0">
              <a:latin typeface="+mj-ea"/>
              <a:ea typeface="+mj-ea"/>
            </a:endParaRPr>
          </a:p>
          <a:p>
            <a:r>
              <a:rPr lang="en-US" altLang="ko-KR" sz="3600" b="1" dirty="0">
                <a:latin typeface="+mj-ea"/>
                <a:ea typeface="+mj-ea"/>
              </a:rPr>
              <a:t>UI</a:t>
            </a:r>
            <a:r>
              <a:rPr lang="ko-KR" altLang="en-US" sz="3600" b="1" dirty="0">
                <a:latin typeface="+mj-ea"/>
                <a:ea typeface="+mj-ea"/>
              </a:rPr>
              <a:t>를 이용한 디자인</a:t>
            </a:r>
            <a:endParaRPr lang="en-US" altLang="ko-KR" sz="3600" b="1" dirty="0">
              <a:latin typeface="+mj-ea"/>
              <a:ea typeface="+mj-ea"/>
            </a:endParaRPr>
          </a:p>
          <a:p>
            <a:r>
              <a:rPr lang="en-US" altLang="ko-KR" sz="3600" b="1" dirty="0">
                <a:latin typeface="+mj-ea"/>
                <a:ea typeface="+mj-ea"/>
              </a:rPr>
              <a:t>Image</a:t>
            </a:r>
            <a:r>
              <a:rPr lang="ko-KR" altLang="en-US" sz="3600" b="1" dirty="0">
                <a:latin typeface="+mj-ea"/>
                <a:ea typeface="+mj-ea"/>
              </a:rPr>
              <a:t>불러오기를 통한 디자인</a:t>
            </a:r>
            <a:endParaRPr lang="en-US" altLang="ko-KR" sz="3600" b="1" dirty="0">
              <a:latin typeface="+mj-ea"/>
              <a:ea typeface="+mj-ea"/>
            </a:endParaRPr>
          </a:p>
          <a:p>
            <a:r>
              <a:rPr lang="en-US" altLang="ko-KR" sz="3600" b="1" dirty="0">
                <a:latin typeface="+mj-ea"/>
                <a:ea typeface="+mj-ea"/>
              </a:rPr>
              <a:t>Package</a:t>
            </a:r>
            <a:r>
              <a:rPr lang="ko-KR" altLang="en-US" sz="3600" b="1" dirty="0">
                <a:latin typeface="+mj-ea"/>
                <a:ea typeface="+mj-ea"/>
              </a:rPr>
              <a:t>와 </a:t>
            </a:r>
            <a:r>
              <a:rPr lang="en-US" altLang="ko-KR" sz="3600" b="1" dirty="0">
                <a:latin typeface="+mj-ea"/>
                <a:ea typeface="+mj-ea"/>
              </a:rPr>
              <a:t>class</a:t>
            </a:r>
            <a:r>
              <a:rPr lang="ko-KR" altLang="en-US" sz="3600" b="1" dirty="0">
                <a:latin typeface="+mj-ea"/>
                <a:ea typeface="+mj-ea"/>
              </a:rPr>
              <a:t>로 분류를 통한 가독성</a:t>
            </a:r>
          </a:p>
        </p:txBody>
      </p:sp>
    </p:spTree>
    <p:extLst>
      <p:ext uri="{BB962C8B-B14F-4D97-AF65-F5344CB8AC3E}">
        <p14:creationId xmlns:p14="http://schemas.microsoft.com/office/powerpoint/2010/main" val="390258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82E5C-C6A2-4FE9-9B31-4B1735CD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4" y="1150620"/>
            <a:ext cx="8596668" cy="1320800"/>
          </a:xfrm>
        </p:spPr>
        <p:txBody>
          <a:bodyPr/>
          <a:lstStyle/>
          <a:p>
            <a:r>
              <a:rPr lang="ko-KR" altLang="en-US" dirty="0"/>
              <a:t>시스템 구성</a:t>
            </a:r>
            <a:r>
              <a:rPr lang="en-US" altLang="ko-KR" dirty="0"/>
              <a:t>(action package)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31D2C84-26D7-40CC-A9C3-ED9B400C8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682835"/>
              </p:ext>
            </p:extLst>
          </p:nvPr>
        </p:nvGraphicFramePr>
        <p:xfrm>
          <a:off x="-1985818" y="2086495"/>
          <a:ext cx="12441381" cy="5551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45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59309-13CF-459B-ACD3-8A134B2B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</a:t>
            </a:r>
            <a:r>
              <a:rPr lang="en-US" altLang="ko-KR" dirty="0"/>
              <a:t>(design</a:t>
            </a:r>
            <a:r>
              <a:rPr lang="ko-KR" altLang="en-US" dirty="0"/>
              <a:t> </a:t>
            </a:r>
            <a:r>
              <a:rPr lang="en-US" altLang="ko-KR" dirty="0"/>
              <a:t>package)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CDFE30-98F2-49DF-BD76-A1720B1AD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83112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510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8D412-9401-43E2-8857-D4AC9D9C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</a:t>
            </a:r>
            <a:r>
              <a:rPr lang="en-US" altLang="ko-KR" dirty="0"/>
              <a:t>(process package)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3EE20BA-D2B2-4F06-BDD5-15F4C34D9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868046"/>
              </p:ext>
            </p:extLst>
          </p:nvPr>
        </p:nvGraphicFramePr>
        <p:xfrm>
          <a:off x="677862" y="1607820"/>
          <a:ext cx="10310177" cy="5128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33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34318-5D94-4DEC-BF9E-47007742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70CA33-4FB8-41AD-A5A1-DDC71B743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771" y="2149766"/>
            <a:ext cx="5446231" cy="306350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96454A-6461-4A51-BAAF-9FACD76F3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8"/>
            <a:ext cx="2690093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9409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276</Words>
  <Application>Microsoft Office PowerPoint</Application>
  <PresentationFormat>와이드스크린</PresentationFormat>
  <Paragraphs>140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HY견명조</vt:lpstr>
      <vt:lpstr>HY그래픽M</vt:lpstr>
      <vt:lpstr>맑은 고딕</vt:lpstr>
      <vt:lpstr>Arial</vt:lpstr>
      <vt:lpstr>Trebuchet MS</vt:lpstr>
      <vt:lpstr>Wingdings 3</vt:lpstr>
      <vt:lpstr>패싯</vt:lpstr>
      <vt:lpstr>SMPlayer&lt;음악플레이어&gt;  </vt:lpstr>
      <vt:lpstr>시스템 개요</vt:lpstr>
      <vt:lpstr>시스템 구성(action package)</vt:lpstr>
      <vt:lpstr>시스템 구성(design package)</vt:lpstr>
      <vt:lpstr>시스템 구성(process package)</vt:lpstr>
      <vt:lpstr>결과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SMPlayer&lt;음악플레이어</dc:title>
  <dc:creator>백수만</dc:creator>
  <cp:lastModifiedBy>백수만</cp:lastModifiedBy>
  <cp:revision>12</cp:revision>
  <dcterms:created xsi:type="dcterms:W3CDTF">2018-06-03T21:00:08Z</dcterms:created>
  <dcterms:modified xsi:type="dcterms:W3CDTF">2018-06-04T00:27:21Z</dcterms:modified>
</cp:coreProperties>
</file>