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727D-279A-4194-876A-5E500694994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8347-436A-4AF9-A6D5-A318DE7FD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98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727D-279A-4194-876A-5E500694994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8347-436A-4AF9-A6D5-A318DE7FD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3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727D-279A-4194-876A-5E500694994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8347-436A-4AF9-A6D5-A318DE7FD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88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727D-279A-4194-876A-5E500694994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8347-436A-4AF9-A6D5-A318DE7FD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08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727D-279A-4194-876A-5E500694994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8347-436A-4AF9-A6D5-A318DE7FD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9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727D-279A-4194-876A-5E500694994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8347-436A-4AF9-A6D5-A318DE7FD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2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727D-279A-4194-876A-5E500694994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8347-436A-4AF9-A6D5-A318DE7FD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55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727D-279A-4194-876A-5E500694994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8347-436A-4AF9-A6D5-A318DE7FD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16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727D-279A-4194-876A-5E500694994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8347-436A-4AF9-A6D5-A318DE7FD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24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727D-279A-4194-876A-5E500694994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8347-436A-4AF9-A6D5-A318DE7FD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8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727D-279A-4194-876A-5E500694994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8347-436A-4AF9-A6D5-A318DE7FD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32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6727D-279A-4194-876A-5E500694994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78347-436A-4AF9-A6D5-A318DE7FD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81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39552" y="3933524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484040" y="3717500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267744" y="3544019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59832" y="3382144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923928" y="3286058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004048" y="335004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868144" y="3293368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331640" y="2564904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stCxn id="11" idx="4"/>
            <a:endCxn id="4" idx="0"/>
          </p:cNvCxnSpPr>
          <p:nvPr/>
        </p:nvCxnSpPr>
        <p:spPr>
          <a:xfrm flipH="1">
            <a:off x="827584" y="2996952"/>
            <a:ext cx="792088" cy="936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1" idx="4"/>
          </p:cNvCxnSpPr>
          <p:nvPr/>
        </p:nvCxnSpPr>
        <p:spPr>
          <a:xfrm>
            <a:off x="1619672" y="2996952"/>
            <a:ext cx="152400" cy="81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1" idx="5"/>
          </p:cNvCxnSpPr>
          <p:nvPr/>
        </p:nvCxnSpPr>
        <p:spPr>
          <a:xfrm>
            <a:off x="1823341" y="2933680"/>
            <a:ext cx="588419" cy="88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3424967" y="2246195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364088" y="2246195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267744" y="1268760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427984" y="1262629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203848" y="33265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331640" y="2924944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99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315621" y="1700808"/>
            <a:ext cx="792088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257186" y="2889122"/>
            <a:ext cx="360040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819677" y="2913684"/>
            <a:ext cx="468052" cy="1559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107709" y="1707963"/>
            <a:ext cx="108012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437206" y="1248824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07508" y="1707963"/>
            <a:ext cx="1059143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641521" y="1069988"/>
            <a:ext cx="180020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045077" y="1386898"/>
            <a:ext cx="38853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074083" y="1430028"/>
            <a:ext cx="363123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55644" y="21083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기저귀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49065" y="12742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유아용품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 rot="20076829">
            <a:off x="2141876" y="1531607"/>
            <a:ext cx="360040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3461" y="21235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분유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3779912" y="436510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716016" y="436129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580112" y="436528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372200" y="436528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7236296" y="436528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148336" y="36438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084440" y="364001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948536" y="364401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740624" y="364401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535996" y="301227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472100" y="30084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336196" y="301245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1" idx="3"/>
            <a:endCxn id="2" idx="0"/>
          </p:cNvCxnSpPr>
          <p:nvPr/>
        </p:nvCxnSpPr>
        <p:spPr>
          <a:xfrm flipH="1">
            <a:off x="3887924" y="3828216"/>
            <a:ext cx="292048" cy="53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3"/>
            <a:endCxn id="21" idx="7"/>
          </p:cNvCxnSpPr>
          <p:nvPr/>
        </p:nvCxnSpPr>
        <p:spPr>
          <a:xfrm flipH="1">
            <a:off x="4332724" y="3196663"/>
            <a:ext cx="234908" cy="478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1" idx="5"/>
            <a:endCxn id="17" idx="1"/>
          </p:cNvCxnSpPr>
          <p:nvPr/>
        </p:nvCxnSpPr>
        <p:spPr>
          <a:xfrm>
            <a:off x="4332724" y="3828216"/>
            <a:ext cx="414928" cy="5647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1" idx="5"/>
            <a:endCxn id="18" idx="1"/>
          </p:cNvCxnSpPr>
          <p:nvPr/>
        </p:nvCxnSpPr>
        <p:spPr>
          <a:xfrm>
            <a:off x="4332724" y="3828216"/>
            <a:ext cx="1279024" cy="5687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1" idx="5"/>
            <a:endCxn id="19" idx="2"/>
          </p:cNvCxnSpPr>
          <p:nvPr/>
        </p:nvCxnSpPr>
        <p:spPr>
          <a:xfrm>
            <a:off x="4332724" y="3828216"/>
            <a:ext cx="2039476" cy="6450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21" idx="5"/>
            <a:endCxn id="20" idx="1"/>
          </p:cNvCxnSpPr>
          <p:nvPr/>
        </p:nvCxnSpPr>
        <p:spPr>
          <a:xfrm>
            <a:off x="4332724" y="3828216"/>
            <a:ext cx="2935208" cy="5687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21" idx="6"/>
            <a:endCxn id="26" idx="3"/>
          </p:cNvCxnSpPr>
          <p:nvPr/>
        </p:nvCxnSpPr>
        <p:spPr>
          <a:xfrm flipV="1">
            <a:off x="4364360" y="3192852"/>
            <a:ext cx="1139376" cy="558988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1" idx="4"/>
            <a:endCxn id="24" idx="2"/>
          </p:cNvCxnSpPr>
          <p:nvPr/>
        </p:nvCxnSpPr>
        <p:spPr>
          <a:xfrm flipV="1">
            <a:off x="4256348" y="3752022"/>
            <a:ext cx="2484276" cy="10783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267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</Words>
  <Application>Microsoft Office PowerPoint</Application>
  <PresentationFormat>화면 슬라이드 쇼(4:3)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3</cp:revision>
  <dcterms:created xsi:type="dcterms:W3CDTF">2020-09-18T02:01:30Z</dcterms:created>
  <dcterms:modified xsi:type="dcterms:W3CDTF">2020-09-18T08:45:35Z</dcterms:modified>
</cp:coreProperties>
</file>