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0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9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2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4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7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2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수민포트폴리오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0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수민포트폴리오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soomin</dc:creator>
  <cp:lastModifiedBy>soomin</cp:lastModifiedBy>
  <cp:revision>2</cp:revision>
  <dcterms:created xsi:type="dcterms:W3CDTF">2017-08-22T07:16:08Z</dcterms:created>
  <dcterms:modified xsi:type="dcterms:W3CDTF">2017-08-22T07:48:13Z</dcterms:modified>
</cp:coreProperties>
</file>