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9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2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411A-3202-43CC-8B88-C637FD0EC17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8561-067D-4588-8FB3-469FFC587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2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0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soomin</dc:creator>
  <cp:lastModifiedBy>soomin</cp:lastModifiedBy>
  <cp:revision>1</cp:revision>
  <dcterms:created xsi:type="dcterms:W3CDTF">2017-08-22T07:16:08Z</dcterms:created>
  <dcterms:modified xsi:type="dcterms:W3CDTF">2017-08-22T07:16:47Z</dcterms:modified>
</cp:coreProperties>
</file>