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2" r:id="rId2"/>
    <p:sldId id="266" r:id="rId3"/>
    <p:sldId id="259" r:id="rId4"/>
    <p:sldId id="258" r:id="rId5"/>
    <p:sldId id="260" r:id="rId6"/>
    <p:sldId id="261" r:id="rId7"/>
    <p:sldId id="268" r:id="rId8"/>
    <p:sldId id="262" r:id="rId9"/>
    <p:sldId id="267" r:id="rId10"/>
    <p:sldId id="269" r:id="rId11"/>
    <p:sldId id="264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 B" initials="PB" lastIdx="2" clrIdx="0">
    <p:extLst>
      <p:ext uri="{19B8F6BF-5375-455C-9EA6-DF929625EA0E}">
        <p15:presenceInfo xmlns:p15="http://schemas.microsoft.com/office/powerpoint/2012/main" userId="6f8fbb7ac1fb85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5T15:14:57.402" idx="1">
    <p:pos x="6130" y="1540"/>
    <p:text>Will work similarly to indicator.</p:text>
    <p:extLst>
      <p:ext uri="{C676402C-5697-4E1C-873F-D02D1690AC5C}">
        <p15:threadingInfo xmlns:p15="http://schemas.microsoft.com/office/powerpoint/2012/main" timeZoneBias="240"/>
      </p:ext>
    </p:extLst>
  </p:cm>
  <p:cm authorId="1" dt="2021-10-26T15:10:22.914" idx="2">
    <p:pos x="6130" y="1636"/>
    <p:text>Animation might also help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1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0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1469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560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7877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77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31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7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57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0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282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053F7-8BF8-4669-B8B8-5F52742A72E4}" type="datetimeFigureOut">
              <a:rPr lang="en-US" smtClean="0"/>
              <a:t>11/3/21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BEA6D09-A461-46E7-A143-A40281A61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if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emf"/><Relationship Id="rId5" Type="http://schemas.openxmlformats.org/officeDocument/2006/relationships/image" Target="../media/image4.pn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10CE-6233-634D-9732-F137C837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15" y="1258956"/>
            <a:ext cx="10474370" cy="43400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Introduction to Computers for Engineers: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Recitation #8</a:t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04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0026"/>
            <a:ext cx="8596668" cy="1320800"/>
          </a:xfrm>
        </p:spPr>
        <p:txBody>
          <a:bodyPr/>
          <a:lstStyle/>
          <a:p>
            <a:r>
              <a:rPr lang="en-US" dirty="0"/>
              <a:t>Activity 2: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787A0-924A-6E4A-910B-03D8E09DC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618" y="1603789"/>
            <a:ext cx="5672611" cy="20140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65318D-A9A5-E241-AC2B-2F0BC43C5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618" y="4156766"/>
            <a:ext cx="1625600" cy="162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D5E73D-5C61-B24D-9337-7E98155C74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3868" y="4156766"/>
            <a:ext cx="16383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296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3E5E-E8E0-4A70-A386-00CA21B5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3: Stretching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1E9B-706B-4444-8434-5ADFF4F19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2963"/>
            <a:ext cx="8596668" cy="4627837"/>
          </a:xfrm>
        </p:spPr>
        <p:txBody>
          <a:bodyPr>
            <a:normAutofit/>
          </a:bodyPr>
          <a:lstStyle/>
          <a:p>
            <a:r>
              <a:rPr lang="en-US" dirty="0"/>
              <a:t>Write a function called </a:t>
            </a:r>
            <a:r>
              <a:rPr lang="en-US" dirty="0" err="1"/>
              <a:t>imageStretch</a:t>
            </a:r>
            <a:r>
              <a:rPr lang="en-US" dirty="0"/>
              <a:t> that takes 1 input:</a:t>
            </a:r>
          </a:p>
          <a:p>
            <a:pPr lvl="1"/>
            <a:r>
              <a:rPr lang="en-US" dirty="0" err="1"/>
              <a:t>input_image</a:t>
            </a:r>
            <a:r>
              <a:rPr lang="en-US" dirty="0"/>
              <a:t>: 3D array with dimensions (m, n, 3)</a:t>
            </a:r>
          </a:p>
          <a:p>
            <a:r>
              <a:rPr lang="en-US" dirty="0"/>
              <a:t>The purpose of this function is to manipulate your input image by stretching it row-wise, such that the result is an image with 2*m rows.</a:t>
            </a:r>
          </a:p>
          <a:p>
            <a:pPr lvl="1"/>
            <a:r>
              <a:rPr lang="en-US" dirty="0" err="1"/>
              <a:t>Output_image</a:t>
            </a:r>
            <a:r>
              <a:rPr lang="en-US" dirty="0"/>
              <a:t>: 3D array with dimensions (2m, n, 3)</a:t>
            </a:r>
          </a:p>
          <a:p>
            <a:r>
              <a:rPr lang="en-US" dirty="0"/>
              <a:t>Procedure:</a:t>
            </a:r>
          </a:p>
          <a:p>
            <a:pPr lvl="1"/>
            <a:r>
              <a:rPr lang="en-US" dirty="0"/>
              <a:t>Find the number of rows and number of columns of your image</a:t>
            </a:r>
          </a:p>
          <a:p>
            <a:pPr lvl="1"/>
            <a:r>
              <a:rPr lang="en-US" dirty="0"/>
              <a:t>Initialize output with 2*m rows, n columns, 3 layers of color</a:t>
            </a:r>
          </a:p>
          <a:p>
            <a:pPr lvl="1"/>
            <a:r>
              <a:rPr lang="en-US" dirty="0"/>
              <a:t>Use a nested for-loop to place values from the original image in every other row of the blank image, starting with row 1 for all RGB channels</a:t>
            </a:r>
          </a:p>
          <a:p>
            <a:pPr lvl="1"/>
            <a:r>
              <a:rPr lang="en-US" dirty="0"/>
              <a:t>Go through the even rows of your new image and place what you placed for the odd number</a:t>
            </a:r>
          </a:p>
          <a:p>
            <a:pPr lvl="1"/>
            <a:r>
              <a:rPr lang="en-US" dirty="0"/>
              <a:t>Hint: You can input the odd rows by 2*i-1 and evens by 2*</a:t>
            </a:r>
            <a:r>
              <a:rPr lang="en-US" dirty="0" err="1"/>
              <a:t>i</a:t>
            </a:r>
            <a:r>
              <a:rPr lang="en-US" dirty="0"/>
              <a:t>, where </a:t>
            </a:r>
            <a:r>
              <a:rPr lang="en-US" dirty="0" err="1"/>
              <a:t>i</a:t>
            </a:r>
            <a:r>
              <a:rPr lang="en-US" dirty="0"/>
              <a:t> is the index</a:t>
            </a:r>
          </a:p>
        </p:txBody>
      </p:sp>
    </p:spTree>
    <p:extLst>
      <p:ext uri="{BB962C8B-B14F-4D97-AF65-F5344CB8AC3E}">
        <p14:creationId xmlns:p14="http://schemas.microsoft.com/office/powerpoint/2010/main" val="2044538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3E5E-E8E0-4A70-A386-00CA21B5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3: Stretching arrays (Example)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967A3D-8EA2-D54C-A322-716CE79AD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64" y="1709805"/>
            <a:ext cx="7291071" cy="409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661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A3E5E-E8E0-4A70-A386-00CA21B59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3: Solution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40412E-B850-6847-9F5B-D044DCFEB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1930400"/>
            <a:ext cx="5365182" cy="304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93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92F8-BF85-4018-998B-1333F33FD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0EF41-8ADC-4BF8-A80D-2B33B6E61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r>
              <a:rPr lang="en-US" dirty="0"/>
              <a:t>Understand and learn how the RGB color system works</a:t>
            </a:r>
          </a:p>
          <a:p>
            <a:r>
              <a:rPr lang="en-US" dirty="0"/>
              <a:t>Understand how RGB images are stored in MATLAB</a:t>
            </a:r>
          </a:p>
          <a:p>
            <a:r>
              <a:rPr lang="en-US" dirty="0"/>
              <a:t>Understand how to work with uint8 numbers in MATLAB</a:t>
            </a:r>
          </a:p>
          <a:p>
            <a:r>
              <a:rPr lang="en-US" dirty="0"/>
              <a:t>Use more loops!</a:t>
            </a:r>
          </a:p>
        </p:txBody>
      </p:sp>
    </p:spTree>
    <p:extLst>
      <p:ext uri="{BB962C8B-B14F-4D97-AF65-F5344CB8AC3E}">
        <p14:creationId xmlns:p14="http://schemas.microsoft.com/office/powerpoint/2010/main" val="330515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753" y="3639044"/>
            <a:ext cx="2954853" cy="2565813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47" y="3488844"/>
            <a:ext cx="3242388" cy="28716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075" y="3639044"/>
            <a:ext cx="2954853" cy="2565813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182" y="3639044"/>
            <a:ext cx="2954853" cy="2565813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860" y="444686"/>
            <a:ext cx="2927086" cy="2723482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cxnSp>
        <p:nvCxnSpPr>
          <p:cNvPr id="10" name="Straight Arrow Connector 9"/>
          <p:cNvCxnSpPr/>
          <p:nvPr/>
        </p:nvCxnSpPr>
        <p:spPr>
          <a:xfrm flipV="1">
            <a:off x="3897672" y="1745528"/>
            <a:ext cx="1150571" cy="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966" y="444686"/>
            <a:ext cx="3250343" cy="287870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307" y="3488844"/>
            <a:ext cx="3242388" cy="287165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8870" y="3488844"/>
            <a:ext cx="3242388" cy="287165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8870" y="3488844"/>
            <a:ext cx="3242388" cy="2871655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V="1">
            <a:off x="4851747" y="4921950"/>
            <a:ext cx="1150571" cy="5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4985" y="3488844"/>
            <a:ext cx="3242388" cy="287165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024928" y="115214"/>
            <a:ext cx="12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Grayscale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76987" y="3221450"/>
            <a:ext cx="127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">
                <a:srgbClr val="FF0000"/>
              </a:gs>
              <a:gs pos="46000">
                <a:srgbClr val="92D050"/>
              </a:gs>
              <a:gs pos="100000">
                <a:srgbClr val="0070C0"/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 Images</a:t>
            </a:r>
          </a:p>
        </p:txBody>
      </p:sp>
    </p:spTree>
    <p:extLst>
      <p:ext uri="{BB962C8B-B14F-4D97-AF65-F5344CB8AC3E}">
        <p14:creationId xmlns:p14="http://schemas.microsoft.com/office/powerpoint/2010/main" val="6692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34 -0.00371 L 0.39726 -0.0199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490" y="-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5E-6 4.44444E-6 L 0.51602 -0.000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9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00951 -0.00695 L 0.45456 -0.0027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53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250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44444E-6 L 0.40964 -0.0027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82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">
                <a:srgbClr val="FF0000"/>
              </a:gs>
              <a:gs pos="46000">
                <a:srgbClr val="92D050"/>
              </a:gs>
              <a:gs pos="100000">
                <a:srgbClr val="0070C0"/>
              </a:gs>
            </a:gsLst>
            <a:lin ang="5400000" scaled="1"/>
            <a:tileRect/>
          </a:gra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RGB Images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00" dirty="0"/>
              <a:t>How do RGB images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2841"/>
            <a:ext cx="8675388" cy="4455559"/>
          </a:xfrm>
        </p:spPr>
        <p:txBody>
          <a:bodyPr>
            <a:normAutofit/>
          </a:bodyPr>
          <a:lstStyle/>
          <a:p>
            <a:r>
              <a:rPr lang="en-US" dirty="0"/>
              <a:t>When we store an RGB Image in MATLAB, we use a 3D array</a:t>
            </a:r>
          </a:p>
          <a:p>
            <a:pPr lvl="1"/>
            <a:r>
              <a:rPr lang="en-US" dirty="0"/>
              <a:t>M rows, N columns, 3 layers of color (red, green, and blue)</a:t>
            </a:r>
          </a:p>
          <a:p>
            <a:pPr lvl="1"/>
            <a:r>
              <a:rPr lang="en-US" dirty="0"/>
              <a:t>The shape of the array is then (m x n x 3)</a:t>
            </a:r>
          </a:p>
          <a:p>
            <a:r>
              <a:rPr lang="en-US" dirty="0"/>
              <a:t>This is to store the 3 individual matrices of information:</a:t>
            </a:r>
          </a:p>
          <a:p>
            <a:pPr lvl="1"/>
            <a:r>
              <a:rPr lang="en-US" dirty="0"/>
              <a:t>1: red</a:t>
            </a:r>
          </a:p>
          <a:p>
            <a:pPr lvl="1"/>
            <a:r>
              <a:rPr lang="en-US" dirty="0"/>
              <a:t>2: green</a:t>
            </a:r>
          </a:p>
          <a:p>
            <a:pPr lvl="1"/>
            <a:r>
              <a:rPr lang="en-US" dirty="0"/>
              <a:t>3: blue</a:t>
            </a:r>
          </a:p>
          <a:p>
            <a:pPr lvl="1"/>
            <a:r>
              <a:rPr lang="en-US" dirty="0"/>
              <a:t>Indexing works like this: </a:t>
            </a:r>
            <a:r>
              <a:rPr lang="en-US" dirty="0" err="1"/>
              <a:t>imageVariable</a:t>
            </a:r>
            <a:r>
              <a:rPr lang="en-US" dirty="0"/>
              <a:t>(</a:t>
            </a:r>
            <a:r>
              <a:rPr lang="en-US" dirty="0" err="1"/>
              <a:t>rowNum</a:t>
            </a:r>
            <a:r>
              <a:rPr lang="en-US" dirty="0"/>
              <a:t>, </a:t>
            </a:r>
            <a:r>
              <a:rPr lang="en-US" dirty="0" err="1"/>
              <a:t>colNum</a:t>
            </a:r>
            <a:r>
              <a:rPr lang="en-US" dirty="0"/>
              <a:t>, color)</a:t>
            </a:r>
          </a:p>
          <a:p>
            <a:r>
              <a:rPr lang="en-US" dirty="0"/>
              <a:t>Each 2D array of the RGB image take values from [0, 255]:</a:t>
            </a:r>
          </a:p>
          <a:p>
            <a:pPr lvl="1"/>
            <a:r>
              <a:rPr lang="en-US" dirty="0"/>
              <a:t>0 = no intensity, 255 = full intensity</a:t>
            </a:r>
          </a:p>
          <a:p>
            <a:pPr lvl="1"/>
            <a:r>
              <a:rPr lang="en-US" dirty="0"/>
              <a:t>For images, we want to use unsigned integers (uint8)</a:t>
            </a:r>
          </a:p>
        </p:txBody>
      </p:sp>
    </p:spTree>
    <p:extLst>
      <p:ext uri="{BB962C8B-B14F-4D97-AF65-F5344CB8AC3E}">
        <p14:creationId xmlns:p14="http://schemas.microsoft.com/office/powerpoint/2010/main" val="1354028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MATLAB defaults to floating point decimal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all of these commands: </a:t>
            </a:r>
            <a:r>
              <a:rPr lang="en-US" b="1" dirty="0"/>
              <a:t>zeros, ones, </a:t>
            </a:r>
            <a:r>
              <a:rPr lang="en-US" b="1" dirty="0" err="1"/>
              <a:t>randn</a:t>
            </a:r>
            <a:r>
              <a:rPr lang="en-US" b="1" dirty="0"/>
              <a:t>, </a:t>
            </a:r>
            <a:r>
              <a:rPr lang="en-US" b="1" dirty="0" err="1"/>
              <a:t>randi</a:t>
            </a:r>
            <a:r>
              <a:rPr lang="en-US" b="1" dirty="0"/>
              <a:t>, rand</a:t>
            </a:r>
          </a:p>
          <a:p>
            <a:r>
              <a:rPr lang="en-US" dirty="0"/>
              <a:t>Even if you place a value that was from a uint8 in a matrix, it will convert that value to floating point</a:t>
            </a:r>
          </a:p>
          <a:p>
            <a:r>
              <a:rPr lang="en-US" dirty="0"/>
              <a:t>You have to tell MATLAB to convert to uint8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blankImage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uint8(zeros(500,500,3));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This would create a 500x500 color image, with all of the pixels being black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All colors 0 = black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All colors 255 = white</a:t>
            </a:r>
          </a:p>
          <a:p>
            <a:pPr lvl="1"/>
            <a:r>
              <a:rPr lang="en-US" dirty="0">
                <a:latin typeface="+mj-lt"/>
                <a:cs typeface="Courier New" panose="02070309020205020404" pitchFamily="49" charset="0"/>
              </a:rPr>
              <a:t>All color values equal between 0 and 255 = a shade a of gray</a:t>
            </a:r>
          </a:p>
        </p:txBody>
      </p:sp>
      <p:sp>
        <p:nvSpPr>
          <p:cNvPr id="5" name="Rectangle 4"/>
          <p:cNvSpPr/>
          <p:nvPr/>
        </p:nvSpPr>
        <p:spPr>
          <a:xfrm>
            <a:off x="10822335" y="0"/>
            <a:ext cx="1276350" cy="1981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vert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52544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Playing with RGB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62044"/>
            <a:ext cx="8178431" cy="48679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Recall the activity where we made a (6x6) shape using 0s and 1s. We can make a right triangle as shown on the right.</a:t>
            </a:r>
          </a:p>
          <a:p>
            <a:r>
              <a:rPr lang="en-US" dirty="0"/>
              <a:t>We want to make the same triangle but with colors (also on the right).</a:t>
            </a:r>
          </a:p>
          <a:p>
            <a:r>
              <a:rPr lang="en-US" b="1" dirty="0"/>
              <a:t>In a script, create the triangle on the right with a (6x6x3) array. You can create those colors with the following:</a:t>
            </a:r>
          </a:p>
          <a:p>
            <a:pPr lvl="1"/>
            <a:r>
              <a:rPr lang="en-US" sz="1800" dirty="0"/>
              <a:t>R: background is 0, triangle is 0</a:t>
            </a:r>
          </a:p>
          <a:p>
            <a:pPr lvl="1"/>
            <a:r>
              <a:rPr lang="en-US" sz="1800" dirty="0"/>
              <a:t>G: background is 0, triangle is 127</a:t>
            </a:r>
          </a:p>
          <a:p>
            <a:pPr lvl="1"/>
            <a:r>
              <a:rPr lang="en-US" sz="1800" dirty="0"/>
              <a:t>B: background is 0, triangle is 254</a:t>
            </a:r>
          </a:p>
          <a:p>
            <a:r>
              <a:rPr lang="en-US" dirty="0"/>
              <a:t>Create this shape using a nested for-loop.</a:t>
            </a:r>
          </a:p>
          <a:p>
            <a:pPr lvl="1"/>
            <a:r>
              <a:rPr lang="en-US" sz="1800" dirty="0"/>
              <a:t>Hint: To fill in your array, keep a counter that adds 127 on each RGB loop</a:t>
            </a:r>
          </a:p>
          <a:p>
            <a:r>
              <a:rPr lang="en-US" dirty="0"/>
              <a:t>Turn your image into uint8 and display your image using the command </a:t>
            </a:r>
            <a:r>
              <a:rPr lang="en-US" b="1" dirty="0"/>
              <a:t>image</a:t>
            </a:r>
            <a:r>
              <a:rPr lang="en-US" dirty="0"/>
              <a:t>:</a:t>
            </a:r>
          </a:p>
          <a:p>
            <a:pPr lvl="1"/>
            <a:r>
              <a:rPr lang="en-US" sz="1800" dirty="0"/>
              <a:t>image(uint8(triangle))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36016D5D-84B5-0A41-AA56-80EB864C7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20" y="1512680"/>
            <a:ext cx="2998327" cy="14602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9A055E-1EB0-B94A-ABEF-5F603468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765" y="3429000"/>
            <a:ext cx="31496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15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Solutions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9A055E-1EB0-B94A-ABEF-5F603468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103" y="2184400"/>
            <a:ext cx="3149600" cy="2489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98EEEC-9E10-4746-B56B-C02DEC50F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297" y="1930400"/>
            <a:ext cx="4787900" cy="31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93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0026"/>
            <a:ext cx="8596668" cy="1320800"/>
          </a:xfrm>
        </p:spPr>
        <p:txBody>
          <a:bodyPr/>
          <a:lstStyle/>
          <a:p>
            <a:r>
              <a:rPr lang="en-US" dirty="0"/>
              <a:t>Activity 2: The Effect of RGB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90871"/>
            <a:ext cx="8685327" cy="49894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Download the image in Files/Recitation/Recitation 8/</a:t>
            </a:r>
            <a:r>
              <a:rPr lang="en-US" dirty="0" err="1"/>
              <a:t>flowers.png</a:t>
            </a:r>
            <a:endParaRPr lang="en-US" dirty="0"/>
          </a:p>
          <a:p>
            <a:r>
              <a:rPr lang="en-US" dirty="0"/>
              <a:t>Read image in MATLAB using command </a:t>
            </a:r>
            <a:r>
              <a:rPr lang="en-US" dirty="0" err="1"/>
              <a:t>imread</a:t>
            </a:r>
            <a:endParaRPr lang="en-US" dirty="0"/>
          </a:p>
          <a:p>
            <a:pPr lvl="1"/>
            <a:r>
              <a:rPr lang="en-US" dirty="0"/>
              <a:t>flowers = </a:t>
            </a:r>
            <a:r>
              <a:rPr lang="en-US" dirty="0" err="1"/>
              <a:t>imread</a:t>
            </a:r>
            <a:r>
              <a:rPr lang="en-US" dirty="0"/>
              <a:t>(‘</a:t>
            </a:r>
            <a:r>
              <a:rPr lang="en-US" dirty="0" err="1"/>
              <a:t>flowers.png</a:t>
            </a:r>
            <a:r>
              <a:rPr lang="en-US" dirty="0"/>
              <a:t>’)</a:t>
            </a:r>
          </a:p>
          <a:p>
            <a:r>
              <a:rPr lang="en-US" dirty="0"/>
              <a:t>We want to write a function </a:t>
            </a:r>
            <a:r>
              <a:rPr lang="en-US" b="1" dirty="0"/>
              <a:t>in a script </a:t>
            </a:r>
            <a:r>
              <a:rPr lang="en-US" dirty="0"/>
              <a:t>called </a:t>
            </a:r>
            <a:r>
              <a:rPr lang="en-US" b="1" dirty="0" err="1"/>
              <a:t>colorImage</a:t>
            </a:r>
            <a:r>
              <a:rPr lang="en-US" dirty="0"/>
              <a:t> that takes the following 3 inputs:</a:t>
            </a:r>
          </a:p>
          <a:p>
            <a:pPr lvl="1"/>
            <a:r>
              <a:rPr lang="en-US" dirty="0" err="1"/>
              <a:t>color_image</a:t>
            </a:r>
            <a:r>
              <a:rPr lang="en-US" dirty="0"/>
              <a:t>: a 3D array</a:t>
            </a:r>
          </a:p>
          <a:p>
            <a:pPr lvl="1"/>
            <a:r>
              <a:rPr lang="en-US" dirty="0" err="1"/>
              <a:t>readColor</a:t>
            </a:r>
            <a:r>
              <a:rPr lang="en-US" dirty="0"/>
              <a:t>: a double (1, 2, 3)</a:t>
            </a:r>
          </a:p>
          <a:p>
            <a:pPr lvl="1"/>
            <a:r>
              <a:rPr lang="en-US" dirty="0" err="1"/>
              <a:t>writeColor</a:t>
            </a:r>
            <a:r>
              <a:rPr lang="en-US" dirty="0"/>
              <a:t>: a double (1, 2, 3)</a:t>
            </a:r>
          </a:p>
          <a:p>
            <a:r>
              <a:rPr lang="en-US" dirty="0"/>
              <a:t>The purpose of this function is to take the color information from </a:t>
            </a:r>
            <a:r>
              <a:rPr lang="en-US" dirty="0" err="1"/>
              <a:t>readColor</a:t>
            </a:r>
            <a:r>
              <a:rPr lang="en-US" dirty="0"/>
              <a:t>, and assign it to the color location of </a:t>
            </a:r>
            <a:r>
              <a:rPr lang="en-US" dirty="0" err="1"/>
              <a:t>writeColor</a:t>
            </a:r>
            <a:endParaRPr lang="en-US" dirty="0"/>
          </a:p>
          <a:p>
            <a:pPr lvl="1"/>
            <a:r>
              <a:rPr lang="en-US" dirty="0"/>
              <a:t>The values in the layer of </a:t>
            </a:r>
            <a:r>
              <a:rPr lang="en-US" dirty="0" err="1"/>
              <a:t>readColor</a:t>
            </a:r>
            <a:r>
              <a:rPr lang="en-US" dirty="0"/>
              <a:t> should remain unchanged</a:t>
            </a:r>
          </a:p>
          <a:p>
            <a:pPr lvl="1"/>
            <a:r>
              <a:rPr lang="en-US" dirty="0"/>
              <a:t>The values in the layer of </a:t>
            </a:r>
            <a:r>
              <a:rPr lang="en-US" dirty="0" err="1"/>
              <a:t>writeColor</a:t>
            </a:r>
            <a:r>
              <a:rPr lang="en-US" dirty="0"/>
              <a:t> should change to match those in </a:t>
            </a:r>
            <a:r>
              <a:rPr lang="en-US" dirty="0" err="1"/>
              <a:t>readColor</a:t>
            </a:r>
            <a:endParaRPr lang="en-US" dirty="0"/>
          </a:p>
          <a:p>
            <a:r>
              <a:rPr lang="en-US" dirty="0"/>
              <a:t>The output should be </a:t>
            </a:r>
            <a:r>
              <a:rPr lang="en-US" dirty="0" err="1"/>
              <a:t>color_image</a:t>
            </a:r>
            <a:r>
              <a:rPr lang="en-US" dirty="0"/>
              <a:t> but with the changes as described above</a:t>
            </a:r>
          </a:p>
          <a:p>
            <a:r>
              <a:rPr lang="en-US" dirty="0"/>
              <a:t>Use </a:t>
            </a:r>
            <a:r>
              <a:rPr lang="en-US" dirty="0" err="1"/>
              <a:t>imshow</a:t>
            </a:r>
            <a:r>
              <a:rPr lang="en-US" dirty="0"/>
              <a:t> to display your results</a:t>
            </a:r>
          </a:p>
          <a:p>
            <a:pPr lvl="1"/>
            <a:r>
              <a:rPr lang="en-US" dirty="0" err="1"/>
              <a:t>imshow</a:t>
            </a:r>
            <a:r>
              <a:rPr lang="en-US" dirty="0"/>
              <a:t>(</a:t>
            </a:r>
            <a:r>
              <a:rPr lang="en-US" dirty="0" err="1"/>
              <a:t>imageVariable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23349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40026"/>
            <a:ext cx="8596668" cy="1320800"/>
          </a:xfrm>
        </p:spPr>
        <p:txBody>
          <a:bodyPr/>
          <a:lstStyle/>
          <a:p>
            <a:r>
              <a:rPr lang="en-US" dirty="0"/>
              <a:t>Activity 2: The Effect of RGB (Example)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957B9D-D2A6-F141-A48B-FD0F25407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610691"/>
            <a:ext cx="2608580" cy="1320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28D604-28FF-7445-9DFF-EE14D05C0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404" y="1610690"/>
            <a:ext cx="2641598" cy="1320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26B4EA-8E34-3D40-B9EC-5CAA9EA56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163" y="1610690"/>
            <a:ext cx="2523063" cy="1320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1274A-2BDF-6647-BF92-54743C34BA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8900" y="3142144"/>
            <a:ext cx="8701299" cy="573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EA68AA-9A9A-6C43-A88F-44C7B6CE1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4088848"/>
            <a:ext cx="2608580" cy="132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D4583B-AC97-7149-A799-C4F0D85C6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1163" y="4002152"/>
            <a:ext cx="2470844" cy="1385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CDB3CC-0A07-3646-80CB-2169A27279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9423" y="4071035"/>
            <a:ext cx="2608579" cy="133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495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2025</TotalTime>
  <Words>782</Words>
  <Application>Microsoft Macintosh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Trebuchet MS</vt:lpstr>
      <vt:lpstr>Wingdings 3</vt:lpstr>
      <vt:lpstr>Facet</vt:lpstr>
      <vt:lpstr>Introduction to Computers for Engineers:  Recitation #8 </vt:lpstr>
      <vt:lpstr>Learning Objectives</vt:lpstr>
      <vt:lpstr>PowerPoint Presentation</vt:lpstr>
      <vt:lpstr>How do RGB images work?</vt:lpstr>
      <vt:lpstr>MATLAB defaults to floating point decimal numbers</vt:lpstr>
      <vt:lpstr>Activity 1: Playing with RGB images</vt:lpstr>
      <vt:lpstr>Activity 1: Solutions</vt:lpstr>
      <vt:lpstr>Activity 2: The Effect of RGB</vt:lpstr>
      <vt:lpstr>Activity 2: The Effect of RGB (Example)</vt:lpstr>
      <vt:lpstr>Activity 2: Solution</vt:lpstr>
      <vt:lpstr>Activity 3: Stretching arrays</vt:lpstr>
      <vt:lpstr>Activity 3: Stretching arrays (Example)</vt:lpstr>
      <vt:lpstr>Activity 3: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8</dc:title>
  <dc:creator>P B</dc:creator>
  <cp:lastModifiedBy>Soo Min Kwon</cp:lastModifiedBy>
  <cp:revision>24</cp:revision>
  <dcterms:created xsi:type="dcterms:W3CDTF">2019-10-28T12:58:16Z</dcterms:created>
  <dcterms:modified xsi:type="dcterms:W3CDTF">2021-11-03T20:23:21Z</dcterms:modified>
</cp:coreProperties>
</file>