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6" r:id="rId2"/>
    <p:sldId id="263" r:id="rId3"/>
    <p:sldId id="262" r:id="rId4"/>
    <p:sldId id="257" r:id="rId5"/>
    <p:sldId id="259" r:id="rId6"/>
    <p:sldId id="264" r:id="rId7"/>
    <p:sldId id="260" r:id="rId8"/>
    <p:sldId id="258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1F5F7-16E0-4781-B48D-99F4252D5A5D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8F2C-16E0-4907-BA8E-6AAB6F52E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8F2C-16E0-4907-BA8E-6AAB6F52E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8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8F2C-16E0-4907-BA8E-6AAB6F52ED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8F2C-16E0-4907-BA8E-6AAB6F52E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8F2C-16E0-4907-BA8E-6AAB6F52E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6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98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68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1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5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7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6C0B-A26C-4CF5-BFEC-AF700ACFDD48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6D26BF-4D7F-4B0B-9A1C-5A7E64114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mk330@scarletmail.rutger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10CE-6233-634D-9732-F137C83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15" y="1258956"/>
            <a:ext cx="10474370" cy="43400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Introduction to Computers for Engineers: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Recitation #1</a:t>
            </a:r>
          </a:p>
        </p:txBody>
      </p:sp>
    </p:spTree>
    <p:extLst>
      <p:ext uri="{BB962C8B-B14F-4D97-AF65-F5344CB8AC3E}">
        <p14:creationId xmlns:p14="http://schemas.microsoft.com/office/powerpoint/2010/main" val="417404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8054-C76C-497E-A65D-87C502C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8898-14BF-463C-A6CE-EEB560FC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Semester Cheat Sheet!</a:t>
            </a:r>
          </a:p>
        </p:txBody>
      </p:sp>
    </p:spTree>
    <p:extLst>
      <p:ext uri="{BB962C8B-B14F-4D97-AF65-F5344CB8AC3E}">
        <p14:creationId xmlns:p14="http://schemas.microsoft.com/office/powerpoint/2010/main" val="30032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CDE6-5ECE-435B-8B4B-6B7CB981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Recitation!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7A14-A8D7-48B8-963E-327B0D34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2720"/>
            <a:ext cx="8596668" cy="3880773"/>
          </a:xfrm>
        </p:spPr>
        <p:txBody>
          <a:bodyPr/>
          <a:lstStyle/>
          <a:p>
            <a:r>
              <a:rPr lang="en-US" dirty="0"/>
              <a:t>TA: Soo Min Kwon (Kenny)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smk330@scarletmail.rutgers.edu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 err="1"/>
              <a:t>soominkwon.github.io</a:t>
            </a:r>
            <a:endParaRPr lang="en-US" dirty="0"/>
          </a:p>
          <a:p>
            <a:r>
              <a:rPr lang="en-US" dirty="0"/>
              <a:t>Office Hours:</a:t>
            </a:r>
          </a:p>
          <a:p>
            <a:pPr lvl="1"/>
            <a:r>
              <a:rPr lang="en-US" sz="1800" dirty="0"/>
              <a:t>Online (by appointment)</a:t>
            </a:r>
          </a:p>
          <a:p>
            <a:pPr lvl="1"/>
            <a:r>
              <a:rPr lang="en-US" sz="1800" dirty="0" err="1"/>
              <a:t>CoRE</a:t>
            </a:r>
            <a:r>
              <a:rPr lang="en-US" sz="1800" dirty="0"/>
              <a:t> 531 (by appointment &amp; walk-ins)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4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04BE-DE74-4A2F-BA11-853B0C42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Recitation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0CCB-B45E-46A9-8AD4-B4052001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288"/>
            <a:ext cx="8596668" cy="4066608"/>
          </a:xfrm>
        </p:spPr>
        <p:txBody>
          <a:bodyPr>
            <a:normAutofit/>
          </a:bodyPr>
          <a:lstStyle/>
          <a:p>
            <a:r>
              <a:rPr lang="en-US" dirty="0"/>
              <a:t>Get into groups of </a:t>
            </a:r>
            <a:r>
              <a:rPr lang="en-US" b="1" dirty="0"/>
              <a:t>5 students max</a:t>
            </a:r>
            <a:r>
              <a:rPr lang="en-US" dirty="0"/>
              <a:t>.</a:t>
            </a:r>
          </a:p>
          <a:p>
            <a:r>
              <a:rPr lang="en-US" dirty="0"/>
              <a:t>We will ask you to do activities every recitation.</a:t>
            </a:r>
          </a:p>
          <a:p>
            <a:r>
              <a:rPr lang="en-US" dirty="0"/>
              <a:t>Each activity will have questions that you can answer as a group, however:</a:t>
            </a:r>
          </a:p>
          <a:p>
            <a:pPr lvl="1"/>
            <a:r>
              <a:rPr lang="en-US" sz="1800" b="1" dirty="0"/>
              <a:t>Everybody </a:t>
            </a:r>
            <a:r>
              <a:rPr lang="en-US" sz="1800" dirty="0"/>
              <a:t>should code individually</a:t>
            </a:r>
          </a:p>
          <a:p>
            <a:pPr lvl="1"/>
            <a:r>
              <a:rPr lang="en-US" sz="1800" b="1" dirty="0"/>
              <a:t>Groups </a:t>
            </a:r>
            <a:r>
              <a:rPr lang="en-US" sz="1800" dirty="0"/>
              <a:t>should talk to each other about the code they are writing, ask each other questions</a:t>
            </a:r>
          </a:p>
          <a:p>
            <a:pPr lvl="1"/>
            <a:r>
              <a:rPr lang="en-US" sz="1800" b="1" dirty="0"/>
              <a:t>Groups</a:t>
            </a:r>
            <a:r>
              <a:rPr lang="en-US" sz="1800" dirty="0"/>
              <a:t> should keep track of progress on the recitation worksheet each week</a:t>
            </a:r>
          </a:p>
          <a:p>
            <a:pPr lvl="2"/>
            <a:r>
              <a:rPr lang="en-US" sz="1800" b="1" dirty="0"/>
              <a:t>Available on Canvas</a:t>
            </a:r>
          </a:p>
          <a:p>
            <a:pPr lvl="1"/>
            <a:r>
              <a:rPr lang="en-US" sz="1800" b="1" dirty="0"/>
              <a:t>The whole class</a:t>
            </a:r>
            <a:r>
              <a:rPr lang="en-US" sz="1800" dirty="0"/>
              <a:t> will review each activity before moving on to the next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9041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1648-F821-497C-8206-0730DED6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0878"/>
            <a:ext cx="8596668" cy="1320800"/>
          </a:xfrm>
        </p:spPr>
        <p:txBody>
          <a:bodyPr/>
          <a:lstStyle/>
          <a:p>
            <a:r>
              <a:rPr lang="en-US" dirty="0"/>
              <a:t>Recitation 1 –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81E4-D301-439C-A9DC-4489FF1F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153"/>
            <a:ext cx="9281675" cy="5184430"/>
          </a:xfrm>
        </p:spPr>
        <p:txBody>
          <a:bodyPr>
            <a:normAutofit/>
          </a:bodyPr>
          <a:lstStyle/>
          <a:p>
            <a:r>
              <a:rPr lang="en-US" dirty="0"/>
              <a:t>Find the command window in MATLAB</a:t>
            </a:r>
          </a:p>
          <a:p>
            <a:r>
              <a:rPr lang="en-US" dirty="0"/>
              <a:t>Create the following variables: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Find the workspace in MATLAB</a:t>
            </a:r>
          </a:p>
          <a:p>
            <a:r>
              <a:rPr lang="en-US" dirty="0"/>
              <a:t>Find and double click on the name of both variables.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dirty="0"/>
              <a:t>Question: What are the data types for these two variables?</a:t>
            </a:r>
          </a:p>
          <a:p>
            <a:r>
              <a:rPr lang="en-US" dirty="0"/>
              <a:t>Run the following code in the command window: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Question: What are the values for these two new variables? How are they different and why?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77FCAB-A25D-5841-BAB4-8A642B25E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45" y="2204738"/>
            <a:ext cx="2314160" cy="691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35442A-71C2-B34D-8E7F-DF0CAB4D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73" y="5106297"/>
            <a:ext cx="4102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4F40-4B01-4C72-AAB3-BCB4E519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6" y="339107"/>
            <a:ext cx="8596668" cy="1320800"/>
          </a:xfrm>
        </p:spPr>
        <p:txBody>
          <a:bodyPr/>
          <a:lstStyle/>
          <a:p>
            <a:r>
              <a:rPr lang="en-US" dirty="0"/>
              <a:t>Recitation 1 – 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7F7E-3A72-499D-B857-B4ED6156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67" y="1132867"/>
            <a:ext cx="8596668" cy="538602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Find the “New Script” button in MATLAB and press it</a:t>
            </a:r>
          </a:p>
          <a:p>
            <a:pPr>
              <a:spcBef>
                <a:spcPts val="300"/>
              </a:spcBef>
            </a:pPr>
            <a:r>
              <a:rPr lang="en-US" dirty="0"/>
              <a:t>In your new script, create the following: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 Double precision floating point decimal (aka a double)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 </a:t>
            </a:r>
            <a:r>
              <a:rPr lang="en-US" sz="1800" b="1" dirty="0"/>
              <a:t>row</a:t>
            </a:r>
            <a:r>
              <a:rPr lang="en-US" sz="1800" dirty="0"/>
              <a:t> array of doubles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 </a:t>
            </a:r>
            <a:r>
              <a:rPr lang="en-US" sz="1800" b="1" dirty="0"/>
              <a:t>column</a:t>
            </a:r>
            <a:r>
              <a:rPr lang="en-US" sz="1800" dirty="0"/>
              <a:t> array of doubles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 character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 string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 numerical variable created using another numerical variable and an operator</a:t>
            </a:r>
          </a:p>
          <a:p>
            <a:pPr>
              <a:spcBef>
                <a:spcPts val="300"/>
              </a:spcBef>
            </a:pPr>
            <a:r>
              <a:rPr lang="en-US" dirty="0"/>
              <a:t>Save your script. Name your script “</a:t>
            </a:r>
            <a:r>
              <a:rPr lang="en-US" dirty="0" err="1"/>
              <a:t>recitation_one.m</a:t>
            </a:r>
            <a:r>
              <a:rPr lang="en-US" dirty="0"/>
              <a:t>”.</a:t>
            </a:r>
            <a:r>
              <a:rPr lang="en-US" b="1" dirty="0"/>
              <a:t> Remember that you cannot have spaces in the name.</a:t>
            </a:r>
          </a:p>
          <a:p>
            <a:pPr>
              <a:spcBef>
                <a:spcPts val="300"/>
              </a:spcBef>
            </a:pPr>
            <a:r>
              <a:rPr lang="en-US" b="1" dirty="0"/>
              <a:t>Press Run.</a:t>
            </a:r>
          </a:p>
          <a:p>
            <a:pPr>
              <a:spcBef>
                <a:spcPts val="300"/>
              </a:spcBef>
            </a:pPr>
            <a:r>
              <a:rPr lang="en-US" dirty="0"/>
              <a:t>Now write a comment for each line of code and run the script.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b="1" dirty="0"/>
              <a:t>Question: Did commenting your code affect the outcome of your code? </a:t>
            </a:r>
          </a:p>
          <a:p>
            <a:pPr>
              <a:spcBef>
                <a:spcPts val="300"/>
              </a:spcBef>
            </a:pPr>
            <a:r>
              <a:rPr lang="en-US" b="1" dirty="0"/>
              <a:t>Question: Why might comments in your code be useful?</a:t>
            </a:r>
          </a:p>
          <a:p>
            <a:pPr>
              <a:spcBef>
                <a:spcPts val="300"/>
              </a:spcBef>
            </a:pPr>
            <a:r>
              <a:rPr lang="en-US" b="1" dirty="0"/>
              <a:t>Question: Why might working with scripts be useful?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/>
          </a:p>
          <a:p>
            <a:pPr>
              <a:spcBef>
                <a:spcPts val="300"/>
              </a:spcBef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4E94E-00BD-447E-8523-C069801E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" t="5325" r="97101" b="84467"/>
          <a:stretch/>
        </p:blipFill>
        <p:spPr>
          <a:xfrm>
            <a:off x="7897665" y="1132867"/>
            <a:ext cx="712196" cy="1555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91E5F-F5A7-46EA-8438-E04885982D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78" t="5911" r="62114" b="83849"/>
          <a:stretch/>
        </p:blipFill>
        <p:spPr>
          <a:xfrm>
            <a:off x="10142720" y="1132868"/>
            <a:ext cx="866581" cy="1555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314773-EA68-411C-BBE8-1211FA46D5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3" t="6048" r="92499" b="85636"/>
          <a:stretch/>
        </p:blipFill>
        <p:spPr>
          <a:xfrm>
            <a:off x="9020584" y="1132868"/>
            <a:ext cx="694271" cy="15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0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7A80B1-EB1A-3D4C-B458-FD238649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6" y="339107"/>
            <a:ext cx="8596668" cy="1320800"/>
          </a:xfrm>
        </p:spPr>
        <p:txBody>
          <a:bodyPr/>
          <a:lstStyle/>
          <a:p>
            <a:r>
              <a:rPr lang="en-US" dirty="0"/>
              <a:t>Recitation 1 – Activity 2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CA62A3D-EBD5-354F-9438-44880E8D4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659907"/>
            <a:ext cx="7962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8E00-9854-495F-AA3B-E649B9BD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791"/>
            <a:ext cx="8596668" cy="1320800"/>
          </a:xfrm>
        </p:spPr>
        <p:txBody>
          <a:bodyPr/>
          <a:lstStyle/>
          <a:p>
            <a:r>
              <a:rPr lang="en-US" dirty="0"/>
              <a:t>Recitation 1 – 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74CD-772A-45CB-86A1-9D4400B9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2191"/>
            <a:ext cx="8596668" cy="56940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dirty="0"/>
              <a:t>In the command window, write a few lines of code.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dirty="0"/>
              <a:t>In the command window,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r>
              <a:rPr lang="en-US" dirty="0"/>
              <a:t> .</a:t>
            </a:r>
            <a:endParaRPr lang="en-US" sz="1800" b="1" i="1" dirty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b="1" dirty="0"/>
              <a:t>Question: What happened to the command window and workspace?</a:t>
            </a:r>
            <a:endParaRPr lang="en-US" sz="1800" b="1" dirty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the command window.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b="1" dirty="0"/>
              <a:t>Question: What happened to the command window and workspace?</a:t>
            </a:r>
            <a:endParaRPr lang="en-US" dirty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dirty="0"/>
              <a:t>Write a line of code without a semicolon.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dirty="0"/>
              <a:t>Write the same line of code with a semicolon.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b="1" dirty="0"/>
              <a:t>Questions: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1800" b="1" dirty="0"/>
              <a:t>Look at the command window and the workspace. What was different?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1800" b="1" dirty="0"/>
              <a:t>While in the command window, press the up and down arrows on your keyboard. What do they do?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1800" b="1" dirty="0"/>
              <a:t>Type the name of the script you created last activity.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44034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CDDD-2C68-4D98-955A-C162BE3E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1 – Activity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D8272-FC4F-4ED6-8CCD-C9A363949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the New Script button in MATLAB and press it</a:t>
                </a:r>
              </a:p>
              <a:p>
                <a:r>
                  <a:rPr lang="en-US" dirty="0"/>
                  <a:t>In the Editor, write the following lines of code:</a:t>
                </a:r>
              </a:p>
              <a:p>
                <a:pPr lvl="1"/>
                <a:r>
                  <a:rPr lang="en-US" sz="1800" dirty="0"/>
                  <a:t>Create a numerical variable with any positive value. This will represent a radius</a:t>
                </a:r>
              </a:p>
              <a:p>
                <a:pPr lvl="1"/>
                <a:r>
                  <a:rPr lang="en-US" sz="1800" dirty="0"/>
                  <a:t>Write a line of code that calculates the circumference of a circle with that radius</a:t>
                </a:r>
              </a:p>
              <a:p>
                <a:pPr lvl="1"/>
                <a:r>
                  <a:rPr lang="en-US" sz="1800" dirty="0"/>
                  <a:t>Write a line of code that calculates the area of a circle with that radius</a:t>
                </a:r>
              </a:p>
              <a:p>
                <a:pPr lvl="1"/>
                <a:r>
                  <a:rPr lang="en-US" sz="1800" dirty="0"/>
                  <a:t>Write a line of code that calculates the volume of a sphere, V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sz="18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r>
                  <a:rPr lang="en-US" b="1" dirty="0"/>
                  <a:t>Question:</a:t>
                </a:r>
              </a:p>
              <a:p>
                <a:pPr lvl="1"/>
                <a:r>
                  <a:rPr lang="en-US" sz="1800" b="1" dirty="0"/>
                  <a:t>Why was it useful to have a variable for radius?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1D8272-FC4F-4ED6-8CCD-C9A363949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3"/>
                <a:stretch>
                  <a:fillRect l="-147" t="-980"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3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417859-611A-6142-8479-3FDCE5F6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Recitation 1 – Activity 4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510DA7C-E1C9-5F4B-A5B4-BEE9ABCCF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90" y="2161032"/>
            <a:ext cx="6426216" cy="33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99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</TotalTime>
  <Words>604</Words>
  <Application>Microsoft Macintosh PowerPoint</Application>
  <PresentationFormat>Widescreen</PresentationFormat>
  <Paragraphs>79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Trebuchet MS</vt:lpstr>
      <vt:lpstr>Wingdings 3</vt:lpstr>
      <vt:lpstr>Facet</vt:lpstr>
      <vt:lpstr>Introduction to Computers for Engineers:  Recitation #1</vt:lpstr>
      <vt:lpstr>Welcome to Recitation!</vt:lpstr>
      <vt:lpstr>How will Recitation Work?</vt:lpstr>
      <vt:lpstr>Recitation 1 – Activity 1</vt:lpstr>
      <vt:lpstr>Recitation 1 – Activity 2</vt:lpstr>
      <vt:lpstr>Recitation 1 – Activity 2</vt:lpstr>
      <vt:lpstr>Recitation 1 – Activity 3</vt:lpstr>
      <vt:lpstr>Recitation 1 – Activity 4</vt:lpstr>
      <vt:lpstr>Recitation 1 – Activity 4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2 – Activity 1</dc:title>
  <dc:creator>P B</dc:creator>
  <cp:lastModifiedBy>Soo Min Kwon</cp:lastModifiedBy>
  <cp:revision>17</cp:revision>
  <dcterms:created xsi:type="dcterms:W3CDTF">2020-07-09T14:15:55Z</dcterms:created>
  <dcterms:modified xsi:type="dcterms:W3CDTF">2021-09-16T18:56:31Z</dcterms:modified>
</cp:coreProperties>
</file>