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DCEB-F5C0-DF2D-3A93-DD97ECBA4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15C6C-659C-A0E8-687E-A23FE2B2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F3991-CD7F-4820-8371-412CFB96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AEB70-5D28-5DA2-BBBE-CA8741FD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AD9E3-9633-EF64-7196-3D51FA8A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3D53-0E00-A7F0-98B3-FE2BC74D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5A35F-0094-7D65-AA38-66E0A811B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1DE8-C2F0-A48B-1A3B-002CF4ED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9608D-022D-BD81-1F09-87CF9F54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307FF-0F3F-0747-1B80-B0A9BFBB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F384B-9697-273A-47DC-3181C8BD5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0C352-7F02-9BE6-93BB-DEC97FB63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5F2BD-B5A9-1CF7-70AE-1AFCEC3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CB4DC-4835-5D1A-BD53-5258EFA1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4BE09-8615-599B-E793-1CD27292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CCC89-7978-0201-84A9-36C6CBA5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93C04-887B-0BB1-ECF8-C9FA8D65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6022D-3E70-D6A5-FC09-F1A54B0A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34DE7-EC0E-EDF8-0399-7CC9F26D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0589F-A874-EB8A-8ABD-7DF62B65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22EDD-E34C-05D7-9DAA-07EB09FB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93ED5-8588-C95B-703F-0690962AB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DA466-EC48-794F-A7A4-1356E1E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018BC-FB65-5E01-5B77-3BDA302D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C114D-6BF6-89DF-35BB-6589510E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6D9B2-9842-52AB-3AF2-95725A6A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5350D-48C2-9ACC-8D26-93A21F9B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0A687-F36A-BBA2-FF1A-E3D4530A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5A00A-7A3E-CB5D-84B5-305E439D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BCA9F-70D5-46EE-F63D-5083883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760A3-4586-88E6-6A4A-F12CDE76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7F2C-F2BB-04CB-CF6C-5CE141BB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F8838-9770-1F9A-152D-0C82950A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ED29-694F-25E9-859D-ABC3F192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DCDA2-1E9C-977D-A241-477BEEE0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25650E-9EEF-4FFB-15C7-86A222F92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ADC8B-D7DF-0496-5D51-8AB42039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5059A-CAF0-4985-91DC-0DB37000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76FFD-3B86-8BCD-DB1B-30B73CFE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2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D0AEE-5C27-6B18-40E0-E90F5CE9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68D4F-017A-D799-4777-7CFB3DDB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2480A8-B831-080B-7A3C-65490A26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BA62A0-9276-62CE-2F2B-E6AE1B7D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8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3E74E5-E90F-97E7-DA68-3FF5C09E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70C535-0AEB-81B2-7ED5-4917FEBD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26ADD-34CA-648C-98CD-84C07703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2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6E6E-E890-62D4-8077-FBA21F64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61B-AEBB-CA74-94C6-764DC6E2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1F058-93C9-C3C2-BCAE-69AC56C01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68788-FC16-6E88-A4B9-9CAE1CAF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1305D-B6CD-87CD-1CBD-9C9B0947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7EBEA-0341-340B-638A-149121C9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5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9AB85-B2E2-0E26-BDDC-5315E78B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7C29E0-C5F9-491E-73B0-18579E6BA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7F41C-A100-325C-0F4D-33B5A0806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CB182-5365-74AA-D7FA-69469949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BFF70-3F42-3820-1DDB-42403BF4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ACACD-3BEC-598C-0C99-5845336A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01094-AE7D-DDD2-90F1-6B2B20AE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D9DD2-FD01-74EC-F2A3-21B93685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19A22-0902-2620-F4AB-F5637C23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0717-2DB4-4E89-A9C9-06EF4BBDDEF1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ACED3-D3F0-4E20-E1F0-DA1CFA0DC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79AAC-D8EB-92F8-DBE7-82D6ED959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8E4C-9067-4570-BC46-006C04A9F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4BA767B-D550-9B6C-69B9-365284260E1C}"/>
              </a:ext>
            </a:extLst>
          </p:cNvPr>
          <p:cNvSpPr/>
          <p:nvPr/>
        </p:nvSpPr>
        <p:spPr>
          <a:xfrm>
            <a:off x="674703" y="648070"/>
            <a:ext cx="1216241" cy="550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메인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3AB086-DBD4-C4CF-7138-6CE7B8C3E0E3}"/>
              </a:ext>
            </a:extLst>
          </p:cNvPr>
          <p:cNvSpPr/>
          <p:nvPr/>
        </p:nvSpPr>
        <p:spPr>
          <a:xfrm>
            <a:off x="6872810" y="648069"/>
            <a:ext cx="1216241" cy="550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F94E9C-5B6C-4EBC-DC60-0D25FE2B3E5A}"/>
              </a:ext>
            </a:extLst>
          </p:cNvPr>
          <p:cNvSpPr/>
          <p:nvPr/>
        </p:nvSpPr>
        <p:spPr>
          <a:xfrm>
            <a:off x="674702" y="1777013"/>
            <a:ext cx="1216241" cy="550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5CE73-5B78-FAFC-70C2-18EB313342DF}"/>
              </a:ext>
            </a:extLst>
          </p:cNvPr>
          <p:cNvSpPr txBox="1"/>
          <p:nvPr/>
        </p:nvSpPr>
        <p:spPr>
          <a:xfrm>
            <a:off x="674701" y="1198484"/>
            <a:ext cx="536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현재 위치의 날씨에 따라 추천된 노래를 보여주는 페이지.</a:t>
            </a:r>
            <a:endParaRPr lang="en-US" altLang="ko-KR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E09FE-B325-7C72-343B-6162E7FCACF3}"/>
              </a:ext>
            </a:extLst>
          </p:cNvPr>
          <p:cNvSpPr txBox="1"/>
          <p:nvPr/>
        </p:nvSpPr>
        <p:spPr>
          <a:xfrm>
            <a:off x="674701" y="2327428"/>
            <a:ext cx="74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사용자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누구든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 직접 날씨에 맞는 노래를 추천하여 등록하는 페이지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페이지 또는 팝업으로 진행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4A10C-7241-FED6-016B-25540DB71908}"/>
              </a:ext>
            </a:extLst>
          </p:cNvPr>
          <p:cNvSpPr txBox="1"/>
          <p:nvPr/>
        </p:nvSpPr>
        <p:spPr>
          <a:xfrm>
            <a:off x="6872809" y="1198484"/>
            <a:ext cx="4863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사용자가 등록한 노래를 확인하여 승인해주는 페이지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endParaRPr lang="en-US" altLang="ko-KR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2A44D-6286-FC02-8314-21733AF73ED3}"/>
              </a:ext>
            </a:extLst>
          </p:cNvPr>
          <p:cNvSpPr txBox="1"/>
          <p:nvPr/>
        </p:nvSpPr>
        <p:spPr>
          <a:xfrm>
            <a:off x="1022411" y="3179373"/>
            <a:ext cx="1014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문제점</a:t>
            </a:r>
            <a:endParaRPr lang="en-US" altLang="ko-KR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만약에 유튜브를 사용한다면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﻿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iframe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</a:t>
            </a:r>
            <a:r>
              <a:rPr lang="en-US" altLang="ko-KR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어떻게 사용할 것인가</a:t>
            </a:r>
            <a:r>
              <a:rPr lang="en-US" altLang="ko-KR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en-US" altLang="ko-KR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유튜브 뿐만이 아닌 사운드 클라우드도 사용한다면 어떻게 사용하는 것인가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날씨를 어떻게 구성할 것인가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화면 디자인은 어떻게 구성할 것인가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.(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아 근데 이런 느낌으로 가는 거 나쁘지 않은 듯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?)</a:t>
            </a:r>
          </a:p>
          <a:p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다크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모드도 가능하게 작업할 예정인데 이 부분은 어떻게 하는가</a:t>
            </a:r>
            <a:r>
              <a:rPr lang="en-US" altLang="ko-KR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en-US" altLang="ko-KR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29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 SemiBold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DBVISION</dc:creator>
  <cp:lastModifiedBy>DBVISION</cp:lastModifiedBy>
  <cp:revision>8</cp:revision>
  <dcterms:created xsi:type="dcterms:W3CDTF">2023-04-18T07:59:41Z</dcterms:created>
  <dcterms:modified xsi:type="dcterms:W3CDTF">2023-04-18T08:22:17Z</dcterms:modified>
</cp:coreProperties>
</file>