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66" r:id="rId2"/>
  </p:sldMasterIdLst>
  <p:notesMasterIdLst>
    <p:notesMasterId r:id="rId21"/>
  </p:notes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51282" autoAdjust="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3FA8-6FB4-4998-9C91-05395C9282B0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86472-8FCA-402E-AEDD-3B29D5BD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Minimum cover </a:t>
            </a:r>
            <a:r>
              <a:rPr lang="ko-KR" altLang="en-US"/>
              <a:t>도전과제를 어떻게 해결하였는지에 대해 </a:t>
            </a:r>
            <a:r>
              <a:rPr lang="ko-KR" altLang="en-US" err="1"/>
              <a:t>설명드리겠습니다</a:t>
            </a:r>
            <a:r>
              <a:rPr lang="en-US" altLang="ko-KR"/>
              <a:t>. </a:t>
            </a:r>
            <a:r>
              <a:rPr lang="ko-KR" altLang="en-US"/>
              <a:t>우선 저는 프로그래밍 언어로</a:t>
            </a:r>
            <a:r>
              <a:rPr lang="en-US" altLang="ko-KR"/>
              <a:t> Python</a:t>
            </a:r>
            <a:r>
              <a:rPr lang="ko-KR" altLang="en-US"/>
              <a:t>을 선택하여 진행했습니다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9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세번째 과정으로 </a:t>
            </a:r>
            <a:r>
              <a:rPr lang="en-US" altLang="ko-KR"/>
              <a:t>Column dominance</a:t>
            </a:r>
            <a:r>
              <a:rPr lang="ko-KR" altLang="en-US"/>
              <a:t>를 적용합니다</a:t>
            </a:r>
            <a:r>
              <a:rPr lang="en-US" altLang="ko-KR"/>
              <a:t>. </a:t>
            </a:r>
            <a:r>
              <a:rPr lang="ko-KR" altLang="en-US"/>
              <a:t>우선 </a:t>
            </a:r>
            <a:r>
              <a:rPr lang="en-US" altLang="ko-KR"/>
              <a:t>Column dominance</a:t>
            </a:r>
            <a:r>
              <a:rPr lang="ko-KR" altLang="en-US"/>
              <a:t>를 체크하기 앞서서 </a:t>
            </a:r>
            <a:r>
              <a:rPr lang="en-US" altLang="ko-KR" err="1"/>
              <a:t>minterm</a:t>
            </a:r>
            <a:r>
              <a:rPr lang="ko-KR" altLang="en-US"/>
              <a:t>에 대한 </a:t>
            </a:r>
            <a:r>
              <a:rPr lang="en-US" altLang="ko-KR" err="1"/>
              <a:t>minterm</a:t>
            </a:r>
            <a:r>
              <a:rPr lang="ko-KR" altLang="en-US"/>
              <a:t>이 관련된 </a:t>
            </a:r>
            <a:r>
              <a:rPr lang="en-US" altLang="ko-KR"/>
              <a:t>PI</a:t>
            </a:r>
            <a:r>
              <a:rPr lang="ko-KR" altLang="en-US"/>
              <a:t>의 집합으로의 </a:t>
            </a:r>
            <a:r>
              <a:rPr lang="en-US" altLang="ko-KR"/>
              <a:t>map</a:t>
            </a:r>
            <a:r>
              <a:rPr lang="ko-KR" altLang="en-US"/>
              <a:t>을 작성하여</a:t>
            </a:r>
            <a:r>
              <a:rPr lang="en-US" altLang="ko-KR"/>
              <a:t> </a:t>
            </a:r>
            <a:r>
              <a:rPr lang="ko-KR" altLang="en-US"/>
              <a:t>두고</a:t>
            </a:r>
            <a:r>
              <a:rPr lang="en-US" altLang="ko-KR"/>
              <a:t>, </a:t>
            </a:r>
            <a:r>
              <a:rPr lang="ko-KR" altLang="en-US"/>
              <a:t>각 집합의 포함관계를 분석합니다</a:t>
            </a:r>
            <a:r>
              <a:rPr lang="en-US" altLang="ko-KR"/>
              <a:t>. </a:t>
            </a:r>
            <a:r>
              <a:rPr lang="ko-KR" altLang="en-US"/>
              <a:t>다른 </a:t>
            </a:r>
            <a:r>
              <a:rPr lang="en-US" altLang="ko-KR" err="1"/>
              <a:t>minterm</a:t>
            </a:r>
            <a:r>
              <a:rPr lang="ko-KR" altLang="en-US"/>
              <a:t>의 집합을 포함하는 </a:t>
            </a:r>
            <a:r>
              <a:rPr lang="en-US" altLang="ko-KR" err="1"/>
              <a:t>minterm</a:t>
            </a:r>
            <a:r>
              <a:rPr lang="ko-KR" altLang="en-US"/>
              <a:t>을 코드에서 </a:t>
            </a:r>
            <a:r>
              <a:rPr lang="en-US" altLang="ko-KR"/>
              <a:t>dominator</a:t>
            </a:r>
            <a:r>
              <a:rPr lang="ko-KR" altLang="en-US"/>
              <a:t>라고 지칭하였고</a:t>
            </a:r>
            <a:r>
              <a:rPr lang="en-US" altLang="ko-KR"/>
              <a:t>, </a:t>
            </a:r>
            <a:r>
              <a:rPr lang="ko-KR" altLang="en-US"/>
              <a:t>또한 </a:t>
            </a:r>
            <a:r>
              <a:rPr lang="ko-KR" altLang="en-US" err="1"/>
              <a:t>맵에</a:t>
            </a:r>
            <a:r>
              <a:rPr lang="ko-KR" altLang="en-US"/>
              <a:t> 저장한 후 다른 </a:t>
            </a:r>
            <a:r>
              <a:rPr lang="en-US" altLang="ko-KR"/>
              <a:t>dominate </a:t>
            </a:r>
            <a:r>
              <a:rPr lang="ko-KR" altLang="en-US"/>
              <a:t>당하는 </a:t>
            </a:r>
            <a:r>
              <a:rPr lang="en-US" altLang="ko-KR" err="1"/>
              <a:t>minterm</a:t>
            </a:r>
            <a:r>
              <a:rPr lang="ko-KR" altLang="en-US"/>
              <a:t>을 소거합니다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4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네번째 과정으로 </a:t>
            </a:r>
            <a:r>
              <a:rPr lang="en-US" altLang="ko-KR"/>
              <a:t>Row dominance</a:t>
            </a:r>
            <a:r>
              <a:rPr lang="ko-KR" altLang="en-US"/>
              <a:t>를 적용합니다</a:t>
            </a:r>
            <a:r>
              <a:rPr lang="en-US" altLang="ko-KR"/>
              <a:t>. </a:t>
            </a:r>
            <a:r>
              <a:rPr lang="ko-KR" altLang="en-US"/>
              <a:t>다른 </a:t>
            </a:r>
            <a:r>
              <a:rPr lang="en-US" altLang="ko-KR"/>
              <a:t>PI</a:t>
            </a:r>
            <a:r>
              <a:rPr lang="ko-KR" altLang="en-US"/>
              <a:t>의 </a:t>
            </a:r>
            <a:r>
              <a:rPr lang="en-US" altLang="ko-KR" err="1"/>
              <a:t>minterm</a:t>
            </a:r>
            <a:r>
              <a:rPr lang="ko-KR" altLang="en-US"/>
              <a:t>을 포함하고 비용이 더 작은 </a:t>
            </a:r>
            <a:r>
              <a:rPr lang="en-US" altLang="ko-KR"/>
              <a:t>PI</a:t>
            </a:r>
            <a:r>
              <a:rPr lang="ko-KR" altLang="en-US"/>
              <a:t>를 구한 다음에</a:t>
            </a:r>
            <a:r>
              <a:rPr lang="en-US" altLang="ko-KR"/>
              <a:t>, </a:t>
            </a:r>
            <a:r>
              <a:rPr lang="ko-KR" altLang="en-US"/>
              <a:t>이 </a:t>
            </a:r>
            <a:r>
              <a:rPr lang="en-US" altLang="ko-KR"/>
              <a:t>dominant</a:t>
            </a:r>
            <a:r>
              <a:rPr lang="ko-KR" altLang="en-US"/>
              <a:t>를 </a:t>
            </a:r>
            <a:r>
              <a:rPr lang="en-US" altLang="ko-KR"/>
              <a:t>EPI</a:t>
            </a:r>
            <a:r>
              <a:rPr lang="ko-KR" altLang="en-US"/>
              <a:t>로 확정합니다</a:t>
            </a:r>
            <a:r>
              <a:rPr lang="en-US" altLang="ko-KR"/>
              <a:t>. </a:t>
            </a:r>
            <a:r>
              <a:rPr lang="ko-KR" altLang="en-US"/>
              <a:t>해당 과정을</a:t>
            </a:r>
            <a:r>
              <a:rPr lang="en-US" altLang="ko-KR"/>
              <a:t> dominants</a:t>
            </a:r>
            <a:r>
              <a:rPr lang="ko-KR" altLang="en-US"/>
              <a:t>가 더 없거나 </a:t>
            </a:r>
            <a:r>
              <a:rPr lang="en-US" altLang="ko-KR" err="1"/>
              <a:t>minterm</a:t>
            </a:r>
            <a:r>
              <a:rPr lang="ko-KR" altLang="en-US"/>
              <a:t>이 남지 않았을 때까지 반복하도록 되어있습니다</a:t>
            </a:r>
            <a:r>
              <a:rPr lang="en-US" altLang="ko-KR"/>
              <a:t>. </a:t>
            </a:r>
            <a:r>
              <a:rPr lang="ko-KR" altLang="en-US"/>
              <a:t>반복을 하는 이유는 두 </a:t>
            </a:r>
            <a:r>
              <a:rPr lang="en-US" altLang="ko-KR"/>
              <a:t>PI</a:t>
            </a:r>
            <a:r>
              <a:rPr lang="ko-KR" altLang="en-US"/>
              <a:t>가 특정 부분집합을 제외하고 </a:t>
            </a:r>
            <a:r>
              <a:rPr lang="en-US" altLang="ko-KR"/>
              <a:t>Dominance</a:t>
            </a:r>
            <a:r>
              <a:rPr lang="ko-KR" altLang="en-US"/>
              <a:t>가 성립하는데 가능한 다른 </a:t>
            </a:r>
            <a:r>
              <a:rPr lang="en-US" altLang="ko-KR"/>
              <a:t>dominant</a:t>
            </a:r>
            <a:r>
              <a:rPr lang="ko-KR" altLang="en-US"/>
              <a:t>가 해당 부분집합을 포함하고 있었다면 해당 </a:t>
            </a:r>
            <a:r>
              <a:rPr lang="en-US" altLang="ko-KR" err="1"/>
              <a:t>minterm</a:t>
            </a:r>
            <a:r>
              <a:rPr lang="ko-KR" altLang="en-US"/>
              <a:t>이 소거되면서 새롭게 </a:t>
            </a:r>
            <a:r>
              <a:rPr lang="en-US" altLang="ko-KR"/>
              <a:t>dominant</a:t>
            </a:r>
            <a:r>
              <a:rPr lang="ko-KR" altLang="en-US"/>
              <a:t>가 될 가능성이 있기 때문입니다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5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get_row_dominants</a:t>
            </a:r>
            <a:r>
              <a:rPr lang="ko-KR" altLang="en-US"/>
              <a:t> 함수에서는 다른 </a:t>
            </a:r>
            <a:r>
              <a:rPr lang="en-US" altLang="ko-KR"/>
              <a:t>dominator</a:t>
            </a:r>
            <a:r>
              <a:rPr lang="ko-KR" altLang="en-US"/>
              <a:t>에 의해 </a:t>
            </a:r>
            <a:r>
              <a:rPr lang="en-US" altLang="ko-KR"/>
              <a:t>dominate</a:t>
            </a:r>
            <a:r>
              <a:rPr lang="ko-KR" altLang="en-US"/>
              <a:t>되지 않는 </a:t>
            </a:r>
            <a:r>
              <a:rPr lang="en-US" altLang="ko-KR"/>
              <a:t>dominator</a:t>
            </a:r>
            <a:r>
              <a:rPr lang="ko-KR" altLang="en-US"/>
              <a:t>만을 </a:t>
            </a:r>
            <a:r>
              <a:rPr lang="en-US" altLang="ko-KR"/>
              <a:t>dominant</a:t>
            </a:r>
            <a:r>
              <a:rPr lang="ko-KR" altLang="en-US"/>
              <a:t>로 선택합니다</a:t>
            </a:r>
            <a:r>
              <a:rPr lang="en-US" altLang="ko-KR"/>
              <a:t>.</a:t>
            </a:r>
            <a:r>
              <a:rPr lang="ko-KR" altLang="en-US"/>
              <a:t> 이는 </a:t>
            </a:r>
            <a:r>
              <a:rPr lang="en-US" altLang="ko-KR"/>
              <a:t>dominate</a:t>
            </a:r>
            <a:r>
              <a:rPr lang="ko-KR" altLang="en-US"/>
              <a:t> 관계로 만들어지는 계층 구조에서 가장 높은 것 하나만을 포함하기 위해서입니다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4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다섯번째 과정인 </a:t>
            </a:r>
            <a:r>
              <a:rPr lang="en-US" altLang="ko-KR"/>
              <a:t>Petrick’s method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기본적으로 </a:t>
            </a:r>
            <a:r>
              <a:rPr lang="en-US" altLang="ko-KR"/>
              <a:t>Petrick’s method</a:t>
            </a:r>
            <a:r>
              <a:rPr lang="ko-KR" altLang="en-US"/>
              <a:t>는 </a:t>
            </a:r>
            <a:r>
              <a:rPr lang="en-US" altLang="ko-KR"/>
              <a:t>minterm</a:t>
            </a:r>
            <a:r>
              <a:rPr lang="ko-KR" altLang="en-US"/>
              <a:t>을 만족하기 위해 필요한 </a:t>
            </a:r>
            <a:r>
              <a:rPr lang="en-US" altLang="ko-KR"/>
              <a:t>PI</a:t>
            </a:r>
            <a:r>
              <a:rPr lang="ko-KR" altLang="en-US"/>
              <a:t>들을 수식으로 나타내서 푸는 방법이 나와있지만 컴퓨터로는 계산으로 푸는 게 더 유리한 것으로 보입니다</a:t>
            </a:r>
            <a:r>
              <a:rPr lang="en-US" altLang="ko-KR"/>
              <a:t>. </a:t>
            </a:r>
            <a:r>
              <a:rPr lang="ko-KR" altLang="en-US"/>
              <a:t>각 </a:t>
            </a:r>
            <a:r>
              <a:rPr lang="en-US" altLang="ko-KR"/>
              <a:t>minterm</a:t>
            </a:r>
            <a:r>
              <a:rPr lang="ko-KR" altLang="en-US"/>
              <a:t>과 관련된 </a:t>
            </a:r>
            <a:r>
              <a:rPr lang="en-US" altLang="ko-KR"/>
              <a:t>PI</a:t>
            </a:r>
            <a:r>
              <a:rPr lang="ko-KR" altLang="en-US"/>
              <a:t>의 집합들을 구성하고</a:t>
            </a:r>
            <a:r>
              <a:rPr lang="en-US" altLang="ko-KR"/>
              <a:t>, </a:t>
            </a:r>
            <a:r>
              <a:rPr lang="ko-KR" altLang="en-US"/>
              <a:t>각각의 집합에서 최소 한 개씩을 포함하는 경우의 수들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epi</a:t>
            </a:r>
            <a:r>
              <a:rPr lang="ko-KR" altLang="en-US"/>
              <a:t>의 조합들을 구하고 비용을 최적화하는 경우를 선택합니다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6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실행 예시입니다</a:t>
            </a:r>
            <a:r>
              <a:rPr lang="en-US" altLang="ko-KR"/>
              <a:t>. </a:t>
            </a:r>
            <a:r>
              <a:rPr lang="ko-KR" altLang="en-US"/>
              <a:t>위 테스트케이스는 기존 </a:t>
            </a:r>
            <a:r>
              <a:rPr lang="en-US" altLang="ko-KR"/>
              <a:t>PI / EPI </a:t>
            </a:r>
            <a:r>
              <a:rPr lang="ko-KR" altLang="en-US"/>
              <a:t>찾는 문제에서 기본으로 제공되었던 테스트케이스입니다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77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테스트케이스는 수업자료에 있었던 예시를 인용한 것입니다</a:t>
            </a:r>
            <a:r>
              <a:rPr lang="en-US" altLang="ko-KR"/>
              <a:t>. </a:t>
            </a:r>
            <a:r>
              <a:rPr lang="ko-KR" altLang="en-US"/>
              <a:t>수업자료에서 드러난 것과 같이 과정이 진행되다가 </a:t>
            </a:r>
            <a:r>
              <a:rPr lang="en-US" altLang="ko-KR"/>
              <a:t>row dominance</a:t>
            </a:r>
            <a:r>
              <a:rPr lang="ko-KR" altLang="en-US"/>
              <a:t>를 적용하는 시점에서 </a:t>
            </a:r>
            <a:r>
              <a:rPr lang="en-US" altLang="ko-KR"/>
              <a:t>minterm</a:t>
            </a:r>
            <a:r>
              <a:rPr lang="ko-KR" altLang="en-US"/>
              <a:t>이 모두 소거되는 것을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87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 테스트케이스 역시 수업자료에 있었던 예시를 인용한 것입니다</a:t>
            </a:r>
            <a:r>
              <a:rPr lang="en-US" altLang="ko-KR"/>
              <a:t>. </a:t>
            </a:r>
            <a:r>
              <a:rPr lang="ko-KR" altLang="en-US"/>
              <a:t>해당 문제는 수업자료에서 드러난 것과 같이 </a:t>
            </a:r>
            <a:r>
              <a:rPr lang="en-US" altLang="ko-KR"/>
              <a:t>Dominance rule </a:t>
            </a:r>
            <a:r>
              <a:rPr lang="ko-KR" altLang="en-US"/>
              <a:t>만으로는 </a:t>
            </a:r>
            <a:r>
              <a:rPr lang="en-US" altLang="ko-KR"/>
              <a:t>minimum cover</a:t>
            </a:r>
            <a:r>
              <a:rPr lang="ko-KR" altLang="en-US"/>
              <a:t>를 구할 수 없고</a:t>
            </a:r>
            <a:r>
              <a:rPr lang="en-US" altLang="ko-KR"/>
              <a:t>, Petrick’s method</a:t>
            </a:r>
            <a:r>
              <a:rPr lang="ko-KR" altLang="en-US"/>
              <a:t>이 돌아간 다음 </a:t>
            </a:r>
            <a:r>
              <a:rPr lang="en-US" altLang="ko-KR"/>
              <a:t>EPI</a:t>
            </a:r>
            <a:r>
              <a:rPr lang="ko-KR" altLang="en-US"/>
              <a:t>가 모두 확정이 되는 모습입니다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8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Petrick’s method</a:t>
            </a:r>
            <a:r>
              <a:rPr lang="ko-KR" altLang="en-US"/>
              <a:t> 만 사용하도록 돌린 결과입니다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6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프로젝트의 스크립트를 실행하기 위해서는 위의 두가지 방법을 따르면 됩니다</a:t>
            </a:r>
            <a:r>
              <a:rPr lang="en-US" altLang="ko-KR"/>
              <a:t>. </a:t>
            </a:r>
            <a:r>
              <a:rPr lang="ko-KR" altLang="en-US"/>
              <a:t>테스트에 사용된 </a:t>
            </a:r>
            <a:r>
              <a:rPr lang="en-US" altLang="ko-KR"/>
              <a:t>Testcase</a:t>
            </a:r>
            <a:r>
              <a:rPr lang="ko-KR" altLang="en-US"/>
              <a:t>를 이용하려면 첫번째 명령어를</a:t>
            </a:r>
            <a:r>
              <a:rPr lang="en-US" altLang="ko-KR"/>
              <a:t>, </a:t>
            </a:r>
            <a:r>
              <a:rPr lang="ko-KR" altLang="en-US"/>
              <a:t>임의의 </a:t>
            </a:r>
            <a:r>
              <a:rPr lang="en-US" altLang="ko-KR"/>
              <a:t>Testcase</a:t>
            </a:r>
            <a:r>
              <a:rPr lang="ko-KR" altLang="en-US"/>
              <a:t>를 주려면 두번째 명령어를 사용하면 됩니다</a:t>
            </a:r>
            <a:r>
              <a:rPr lang="en-US" altLang="ko-KR"/>
              <a:t>.</a:t>
            </a:r>
          </a:p>
          <a:p>
            <a:r>
              <a:rPr lang="en-US" altLang="ko-KR"/>
              <a:t>--detail </a:t>
            </a:r>
            <a:r>
              <a:rPr lang="ko-KR" altLang="en-US"/>
              <a:t>옵션을 사용하면 각 과정별 </a:t>
            </a:r>
            <a:r>
              <a:rPr lang="en-US" altLang="ko-KR"/>
              <a:t>PI, EPI, NEPI, minterm </a:t>
            </a:r>
            <a:r>
              <a:rPr lang="ko-KR" altLang="en-US"/>
              <a:t>등이 어떻게 변화하는지 확인할 수 있고</a:t>
            </a:r>
            <a:r>
              <a:rPr lang="en-US" altLang="ko-KR"/>
              <a:t>, --petrick-only </a:t>
            </a:r>
            <a:r>
              <a:rPr lang="ko-KR" altLang="en-US"/>
              <a:t>옵션을 사용하면 해당 테스트케이스를 </a:t>
            </a:r>
            <a:r>
              <a:rPr lang="en-US" altLang="ko-KR"/>
              <a:t>Petrick’s method</a:t>
            </a:r>
            <a:r>
              <a:rPr lang="ko-KR" altLang="en-US"/>
              <a:t>만을 이용해서 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3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프로젝트 구조는 이와 같습니다</a:t>
            </a:r>
            <a:r>
              <a:rPr lang="en-US" altLang="ko-KR"/>
              <a:t>. product.py</a:t>
            </a:r>
            <a:r>
              <a:rPr lang="ko-KR" altLang="en-US"/>
              <a:t>에는 </a:t>
            </a:r>
            <a:r>
              <a:rPr lang="en-US" altLang="ko-KR"/>
              <a:t>term</a:t>
            </a:r>
            <a:r>
              <a:rPr lang="ko-KR" altLang="en-US"/>
              <a:t>의 </a:t>
            </a:r>
            <a:r>
              <a:rPr lang="en-US" altLang="ko-KR"/>
              <a:t>product</a:t>
            </a:r>
            <a:r>
              <a:rPr lang="ko-KR" altLang="en-US"/>
              <a:t>를 위한 자료형과 기능을 작성하였고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solution.py</a:t>
            </a:r>
            <a:r>
              <a:rPr lang="ko-KR" altLang="en-US"/>
              <a:t>에는 실제로 문제를 푸는 과정을 구현하였으며 </a:t>
            </a:r>
            <a:r>
              <a:rPr lang="en-US" altLang="ko-KR"/>
              <a:t>main.py</a:t>
            </a:r>
            <a:r>
              <a:rPr lang="ko-KR" altLang="en-US"/>
              <a:t>에는 </a:t>
            </a:r>
            <a:r>
              <a:rPr lang="en-US" altLang="ko-KR"/>
              <a:t>solution.py</a:t>
            </a:r>
            <a:r>
              <a:rPr lang="ko-KR" altLang="en-US"/>
              <a:t>에서 작성한 함수를 이용해 각 테스트케이스에 대해 문제를 풀도록 구현되어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0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Product </a:t>
            </a:r>
            <a:r>
              <a:rPr lang="ko-KR" altLang="en-US"/>
              <a:t>자료형은 기본적으로 입력의 크기와 </a:t>
            </a:r>
            <a:r>
              <a:rPr lang="en-US" altLang="ko-KR"/>
              <a:t>term</a:t>
            </a:r>
            <a:r>
              <a:rPr lang="ko-KR" altLang="en-US"/>
              <a:t>으로 구성되어 있고</a:t>
            </a:r>
            <a:r>
              <a:rPr lang="en-US" altLang="ko-KR"/>
              <a:t>, </a:t>
            </a:r>
            <a:r>
              <a:rPr lang="ko-KR" altLang="en-US"/>
              <a:t>겹치는 부분 혹은 겹치지 않는 부분을 구하거나 문자열의 형태로 출력하거나 </a:t>
            </a:r>
            <a:r>
              <a:rPr lang="en-US" altLang="ko-KR"/>
              <a:t>implicant</a:t>
            </a:r>
            <a:r>
              <a:rPr lang="ko-KR" altLang="en-US"/>
              <a:t>인지 여부를 확인하는 등의 기능이 구현되어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해당 </a:t>
            </a:r>
            <a:r>
              <a:rPr lang="ko-KR" altLang="en-US" err="1"/>
              <a:t>코드에서처럼</a:t>
            </a:r>
            <a:r>
              <a:rPr lang="ko-KR" altLang="en-US"/>
              <a:t> 비트 연산을 이용해 겹침을 마스크와 겹치는 부분으로 구하고</a:t>
            </a:r>
            <a:r>
              <a:rPr lang="en-US" altLang="ko-KR"/>
              <a:t>, </a:t>
            </a:r>
            <a:r>
              <a:rPr lang="ko-KR" altLang="en-US"/>
              <a:t>차이를 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위와 같이 </a:t>
            </a:r>
            <a:r>
              <a:rPr lang="en-US" altLang="ko-KR"/>
              <a:t>implicant </a:t>
            </a:r>
            <a:r>
              <a:rPr lang="ko-KR" altLang="en-US"/>
              <a:t>혹은 </a:t>
            </a:r>
            <a:r>
              <a:rPr lang="en-US" altLang="ko-KR"/>
              <a:t>implicant</a:t>
            </a:r>
            <a:r>
              <a:rPr lang="ko-KR" altLang="en-US"/>
              <a:t>가 아닌 </a:t>
            </a:r>
            <a:r>
              <a:rPr lang="en-US" altLang="ko-KR"/>
              <a:t>product</a:t>
            </a:r>
            <a:r>
              <a:rPr lang="ko-KR" altLang="en-US"/>
              <a:t>를 보기 좋게 출력할 수 있게 </a:t>
            </a:r>
            <a:r>
              <a:rPr lang="en-US" altLang="ko-KR"/>
              <a:t>str </a:t>
            </a:r>
            <a:r>
              <a:rPr lang="ko-KR" altLang="en-US"/>
              <a:t>함수를 </a:t>
            </a:r>
            <a:r>
              <a:rPr lang="ko-KR" altLang="en-US" err="1"/>
              <a:t>오버라이드했고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-(</a:t>
            </a:r>
            <a:r>
              <a:rPr lang="ko-KR" altLang="en-US"/>
              <a:t>대시</a:t>
            </a:r>
            <a:r>
              <a:rPr lang="en-US" altLang="ko-KR"/>
              <a:t>)</a:t>
            </a:r>
            <a:r>
              <a:rPr lang="ko-KR" altLang="en-US"/>
              <a:t>에 해당하는 부분</a:t>
            </a:r>
            <a:r>
              <a:rPr lang="en-US" altLang="ko-KR"/>
              <a:t>, </a:t>
            </a:r>
            <a:r>
              <a:rPr lang="ko-KR" altLang="en-US"/>
              <a:t>즉 겹치지 않는 부분을 </a:t>
            </a:r>
            <a:r>
              <a:rPr lang="en-US" altLang="ko-KR"/>
              <a:t>2</a:t>
            </a:r>
            <a:r>
              <a:rPr lang="ko-KR" altLang="en-US"/>
              <a:t>와 같이 생각하여 정렬하기 위해 자리 그대로 </a:t>
            </a:r>
            <a:r>
              <a:rPr lang="en-US" altLang="ko-KR"/>
              <a:t>3</a:t>
            </a:r>
            <a:r>
              <a:rPr lang="ko-KR" altLang="en-US"/>
              <a:t>진법으로 변환 후 안 겹치는 부분에 곱하기 </a:t>
            </a:r>
            <a:r>
              <a:rPr lang="en-US" altLang="ko-KR"/>
              <a:t>2</a:t>
            </a:r>
            <a:r>
              <a:rPr lang="ko-KR" altLang="en-US"/>
              <a:t>를 하고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2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</a:t>
            </a:r>
            <a:r>
              <a:rPr lang="en-US" altLang="ko-KR"/>
              <a:t>product</a:t>
            </a:r>
            <a:r>
              <a:rPr lang="ko-KR" altLang="en-US"/>
              <a:t>가 </a:t>
            </a:r>
            <a:r>
              <a:rPr lang="en-US" altLang="ko-KR"/>
              <a:t>implicant</a:t>
            </a:r>
            <a:r>
              <a:rPr lang="ko-KR" altLang="en-US"/>
              <a:t>인지를 확인하는 부분에서는 겹치지 않는 부분에서 모든 경우의 수가 나타나고 있는지를 검증하고 있습니다</a:t>
            </a:r>
            <a:r>
              <a:rPr lang="en-US" altLang="ko-KR"/>
              <a:t>. </a:t>
            </a:r>
            <a:r>
              <a:rPr lang="ko-KR" altLang="en-US"/>
              <a:t>겹치지 않는 부분</a:t>
            </a:r>
            <a:r>
              <a:rPr lang="en-US" altLang="ko-KR"/>
              <a:t>, </a:t>
            </a:r>
            <a:r>
              <a:rPr lang="ko-KR" altLang="en-US"/>
              <a:t>즉 다른 부분의 종류 수의 개수가 겹치지 않는 부분의 </a:t>
            </a:r>
            <a:r>
              <a:rPr lang="en-US" altLang="ko-KR"/>
              <a:t>bit </a:t>
            </a:r>
            <a:r>
              <a:rPr lang="ko-KR" altLang="en-US"/>
              <a:t>개수의 제곱과 같은 경우 </a:t>
            </a:r>
            <a:r>
              <a:rPr lang="en-US" altLang="ko-KR"/>
              <a:t>implicant</a:t>
            </a:r>
            <a:r>
              <a:rPr lang="ko-KR" altLang="en-US"/>
              <a:t>로 판정합니다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</a:t>
            </a:r>
            <a:r>
              <a:rPr lang="en-US" altLang="ko-KR"/>
              <a:t>solution.py </a:t>
            </a:r>
            <a:r>
              <a:rPr lang="ko-KR" altLang="en-US"/>
              <a:t>부분을 </a:t>
            </a:r>
            <a:r>
              <a:rPr lang="ko-KR" altLang="en-US" err="1"/>
              <a:t>설명드리겠습니다</a:t>
            </a:r>
            <a:r>
              <a:rPr lang="en-US" altLang="ko-KR"/>
              <a:t>. </a:t>
            </a:r>
            <a:r>
              <a:rPr lang="en-US" altLang="ko-KR" err="1"/>
              <a:t>find_pis</a:t>
            </a:r>
            <a:r>
              <a:rPr lang="en-US" altLang="ko-KR"/>
              <a:t>()</a:t>
            </a:r>
            <a:r>
              <a:rPr lang="ko-KR" altLang="en-US"/>
              <a:t>와 </a:t>
            </a:r>
            <a:r>
              <a:rPr lang="en-US" altLang="ko-KR" err="1"/>
              <a:t>find_epis</a:t>
            </a:r>
            <a:r>
              <a:rPr lang="en-US" altLang="ko-KR"/>
              <a:t>()</a:t>
            </a:r>
            <a:r>
              <a:rPr lang="ko-KR" altLang="en-US"/>
              <a:t>는 기존 과제에서 풀었던 것들이라 자세하게 설명하지는 않겠습니다</a:t>
            </a:r>
            <a:r>
              <a:rPr lang="en-US" altLang="ko-KR"/>
              <a:t>. </a:t>
            </a:r>
            <a:r>
              <a:rPr lang="en-US" altLang="ko-KR" err="1"/>
              <a:t>find_pis</a:t>
            </a:r>
            <a:r>
              <a:rPr lang="ko-KR" altLang="en-US"/>
              <a:t>에서 </a:t>
            </a:r>
            <a:r>
              <a:rPr lang="en-US" altLang="ko-KR" err="1"/>
              <a:t>combineable</a:t>
            </a:r>
            <a:r>
              <a:rPr lang="ko-KR" altLang="en-US"/>
              <a:t>은 두 </a:t>
            </a:r>
            <a:r>
              <a:rPr lang="en-US" altLang="ko-KR"/>
              <a:t>Product </a:t>
            </a:r>
            <a:r>
              <a:rPr lang="ko-KR" altLang="en-US"/>
              <a:t>모두 </a:t>
            </a:r>
            <a:r>
              <a:rPr lang="en-US" altLang="ko-KR"/>
              <a:t>implicant</a:t>
            </a:r>
            <a:r>
              <a:rPr lang="ko-KR" altLang="en-US"/>
              <a:t>이고 차이가 한 비트에서만 나는지를 체크하는 함수이며</a:t>
            </a:r>
            <a:r>
              <a:rPr lang="en-US" altLang="ko-KR"/>
              <a:t>, </a:t>
            </a:r>
            <a:r>
              <a:rPr lang="ko-KR" altLang="en-US"/>
              <a:t>순서대로 합친 </a:t>
            </a:r>
            <a:r>
              <a:rPr lang="en-US" altLang="ko-KR"/>
              <a:t>implicant </a:t>
            </a:r>
            <a:r>
              <a:rPr lang="ko-KR" altLang="en-US"/>
              <a:t>중에서 중복을 제거하고 있습니다</a:t>
            </a:r>
            <a:r>
              <a:rPr lang="en-US" altLang="ko-KR"/>
              <a:t>.</a:t>
            </a:r>
          </a:p>
          <a:p>
            <a:r>
              <a:rPr lang="en-US" altLang="ko-KR" err="1"/>
              <a:t>find_epis</a:t>
            </a:r>
            <a:r>
              <a:rPr lang="ko-KR" altLang="en-US"/>
              <a:t>에서는 포함하고 있는 </a:t>
            </a:r>
            <a:r>
              <a:rPr lang="en-US" altLang="ko-KR"/>
              <a:t>PI</a:t>
            </a:r>
            <a:r>
              <a:rPr lang="ko-KR" altLang="en-US"/>
              <a:t>의 개수가 </a:t>
            </a:r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term</a:t>
            </a:r>
            <a:r>
              <a:rPr lang="ko-KR" altLang="en-US"/>
              <a:t>을 골라서 포함하고 있는 </a:t>
            </a:r>
            <a:r>
              <a:rPr lang="en-US" altLang="ko-KR"/>
              <a:t>PI</a:t>
            </a:r>
            <a:r>
              <a:rPr lang="ko-KR" altLang="en-US"/>
              <a:t>를 반환하고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8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과제의 주된 주제인 </a:t>
            </a:r>
            <a:r>
              <a:rPr lang="en-US" altLang="ko-KR" err="1"/>
              <a:t>find_min_cover</a:t>
            </a:r>
            <a:r>
              <a:rPr lang="en-US" altLang="ko-KR"/>
              <a:t> </a:t>
            </a:r>
            <a:r>
              <a:rPr lang="ko-KR" altLang="en-US"/>
              <a:t>함수에 대해서 </a:t>
            </a:r>
            <a:r>
              <a:rPr lang="ko-KR" altLang="en-US" err="1"/>
              <a:t>설명드리겠습니다</a:t>
            </a:r>
            <a:r>
              <a:rPr lang="en-US" altLang="ko-KR"/>
              <a:t>. </a:t>
            </a:r>
            <a:r>
              <a:rPr lang="en-US" altLang="ko-KR" err="1"/>
              <a:t>find_min_cover</a:t>
            </a:r>
            <a:r>
              <a:rPr lang="en-US" altLang="ko-KR"/>
              <a:t> </a:t>
            </a:r>
            <a:r>
              <a:rPr lang="ko-KR" altLang="en-US"/>
              <a:t>함수는 </a:t>
            </a:r>
            <a:r>
              <a:rPr lang="en-US" altLang="ko-KR"/>
              <a:t>n, </a:t>
            </a:r>
            <a:r>
              <a:rPr lang="en-US" altLang="ko-KR" err="1"/>
              <a:t>minterms</a:t>
            </a:r>
            <a:r>
              <a:rPr lang="ko-KR" altLang="en-US"/>
              <a:t>와 </a:t>
            </a:r>
            <a:r>
              <a:rPr lang="en-US" altLang="ko-KR" err="1"/>
              <a:t>dterms</a:t>
            </a:r>
            <a:r>
              <a:rPr lang="ko-KR" altLang="en-US"/>
              <a:t>를 입력으로 받아 </a:t>
            </a:r>
            <a:r>
              <a:rPr lang="en-US" altLang="ko-KR"/>
              <a:t>EPI</a:t>
            </a:r>
            <a:r>
              <a:rPr lang="ko-KR" altLang="en-US"/>
              <a:t>와 </a:t>
            </a:r>
            <a:r>
              <a:rPr lang="en-US" altLang="ko-KR"/>
              <a:t>NEPI</a:t>
            </a:r>
            <a:r>
              <a:rPr lang="ko-KR" altLang="en-US"/>
              <a:t>를 반환합니다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3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find_min_cover</a:t>
            </a:r>
            <a:r>
              <a:rPr lang="en-US" altLang="ko-KR"/>
              <a:t> </a:t>
            </a:r>
            <a:r>
              <a:rPr lang="ko-KR" altLang="en-US"/>
              <a:t>함수의 실행 과정은 수업 자료에 나와있던 과정과 마찬가지로 이와 같습니다</a:t>
            </a:r>
            <a:r>
              <a:rPr lang="en-US" altLang="ko-KR"/>
              <a:t>. PI</a:t>
            </a:r>
            <a:r>
              <a:rPr lang="ko-KR" altLang="en-US"/>
              <a:t>를 찾고</a:t>
            </a:r>
            <a:r>
              <a:rPr lang="en-US" altLang="ko-KR"/>
              <a:t>, EPI</a:t>
            </a:r>
            <a:r>
              <a:rPr lang="ko-KR" altLang="en-US"/>
              <a:t>를 찾고 </a:t>
            </a:r>
            <a:r>
              <a:rPr lang="en-US" altLang="ko-KR"/>
              <a:t>Column dominance</a:t>
            </a:r>
            <a:r>
              <a:rPr lang="ko-KR" altLang="en-US"/>
              <a:t>와 </a:t>
            </a:r>
            <a:r>
              <a:rPr lang="en-US" altLang="ko-KR"/>
              <a:t>Row dominance</a:t>
            </a:r>
            <a:r>
              <a:rPr lang="ko-KR" altLang="en-US"/>
              <a:t>를 순서대로 적용합니다</a:t>
            </a:r>
            <a:r>
              <a:rPr lang="en-US" altLang="ko-KR"/>
              <a:t>. </a:t>
            </a:r>
            <a:r>
              <a:rPr lang="ko-KR" altLang="en-US"/>
              <a:t>만약</a:t>
            </a:r>
            <a:r>
              <a:rPr lang="en-US" altLang="ko-KR"/>
              <a:t> </a:t>
            </a:r>
            <a:r>
              <a:rPr lang="en-US" altLang="ko-KR" err="1"/>
              <a:t>minterm</a:t>
            </a:r>
            <a:r>
              <a:rPr lang="ko-KR" altLang="en-US"/>
              <a:t> 혹은 </a:t>
            </a:r>
            <a:r>
              <a:rPr lang="en-US" altLang="ko-KR"/>
              <a:t>NEPI</a:t>
            </a:r>
            <a:r>
              <a:rPr lang="ko-KR" altLang="en-US"/>
              <a:t>가 남지 않는다면 종료하고</a:t>
            </a:r>
            <a:r>
              <a:rPr lang="en-US" altLang="ko-KR"/>
              <a:t>, </a:t>
            </a:r>
            <a:r>
              <a:rPr lang="ko-KR" altLang="en-US"/>
              <a:t>그렇지 않고 직전과 비교했을 </a:t>
            </a:r>
            <a:r>
              <a:rPr lang="ko-KR" altLang="en-US" err="1"/>
              <a:t>떄</a:t>
            </a:r>
            <a:r>
              <a:rPr lang="ko-KR" altLang="en-US"/>
              <a:t> 아무런 변화가 없다면 다음으로 </a:t>
            </a:r>
            <a:r>
              <a:rPr lang="en-US" altLang="ko-KR" err="1"/>
              <a:t>Petrick’s</a:t>
            </a:r>
            <a:r>
              <a:rPr lang="en-US" altLang="ko-KR"/>
              <a:t> method</a:t>
            </a:r>
            <a:r>
              <a:rPr lang="ko-KR" altLang="en-US"/>
              <a:t>를 적용합니다</a:t>
            </a:r>
            <a:r>
              <a:rPr lang="en-US" altLang="ko-KR"/>
              <a:t>. </a:t>
            </a:r>
            <a:r>
              <a:rPr lang="ko-KR" altLang="en-US"/>
              <a:t>기본적으로 </a:t>
            </a:r>
            <a:r>
              <a:rPr lang="en-US" altLang="ko-KR"/>
              <a:t>Dominance </a:t>
            </a:r>
            <a:r>
              <a:rPr lang="ko-KR" altLang="en-US"/>
              <a:t>규칙을 먼저 적용하고 최후의 수단으로 </a:t>
            </a:r>
            <a:r>
              <a:rPr lang="en-US" altLang="ko-KR" err="1"/>
              <a:t>Petrick’s</a:t>
            </a:r>
            <a:r>
              <a:rPr lang="en-US" altLang="ko-KR"/>
              <a:t> metho</a:t>
            </a:r>
            <a:r>
              <a:rPr lang="ko-KR" altLang="en-US"/>
              <a:t>를 사용하도록 </a:t>
            </a:r>
            <a:r>
              <a:rPr lang="ko-KR" altLang="en-US" err="1"/>
              <a:t>해놓았으나</a:t>
            </a:r>
            <a:r>
              <a:rPr lang="en-US" altLang="ko-KR"/>
              <a:t>, </a:t>
            </a:r>
            <a:r>
              <a:rPr lang="ko-KR" altLang="en-US"/>
              <a:t>실행 옵션으로 </a:t>
            </a:r>
            <a:r>
              <a:rPr lang="en-US" altLang="ko-KR" err="1"/>
              <a:t>Petrick’s</a:t>
            </a:r>
            <a:r>
              <a:rPr lang="en-US" altLang="ko-KR"/>
              <a:t> metho</a:t>
            </a:r>
            <a:r>
              <a:rPr lang="ko-KR" altLang="en-US"/>
              <a:t>만을 사용하여 테스트하도록 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과정인</a:t>
            </a:r>
            <a:r>
              <a:rPr lang="en-US" altLang="ko-KR"/>
              <a:t> PI </a:t>
            </a:r>
            <a:r>
              <a:rPr lang="ko-KR" altLang="en-US"/>
              <a:t>찾기</a:t>
            </a:r>
            <a:r>
              <a:rPr lang="en-US" altLang="ko-KR"/>
              <a:t>, </a:t>
            </a:r>
            <a:r>
              <a:rPr lang="ko-KR" altLang="en-US"/>
              <a:t>두번째 과정인 </a:t>
            </a:r>
            <a:r>
              <a:rPr lang="en-US" altLang="ko-KR"/>
              <a:t>EPI </a:t>
            </a:r>
            <a:r>
              <a:rPr lang="ko-KR" altLang="en-US" err="1"/>
              <a:t>찾기입니다</a:t>
            </a:r>
            <a:r>
              <a:rPr lang="en-US" altLang="ko-KR"/>
              <a:t>. EPI</a:t>
            </a:r>
            <a:r>
              <a:rPr lang="ko-KR" altLang="en-US"/>
              <a:t> 찾기를 한 이후에는 </a:t>
            </a:r>
            <a:r>
              <a:rPr lang="en-US" altLang="ko-KR"/>
              <a:t>EPI</a:t>
            </a:r>
            <a:r>
              <a:rPr lang="ko-KR" altLang="en-US"/>
              <a:t>로 확정된 </a:t>
            </a:r>
            <a:r>
              <a:rPr lang="en-US" altLang="ko-KR"/>
              <a:t>PI</a:t>
            </a:r>
            <a:r>
              <a:rPr lang="ko-KR" altLang="en-US"/>
              <a:t>들에 속하는 </a:t>
            </a:r>
            <a:r>
              <a:rPr lang="en-US" altLang="ko-KR" err="1"/>
              <a:t>minterm</a:t>
            </a:r>
            <a:r>
              <a:rPr lang="ko-KR" altLang="en-US"/>
              <a:t>을 소거하고</a:t>
            </a:r>
            <a:r>
              <a:rPr lang="en-US" altLang="ko-KR"/>
              <a:t>, NEPI</a:t>
            </a:r>
            <a:r>
              <a:rPr lang="ko-KR" altLang="en-US"/>
              <a:t> 중에서도 제거합니다</a:t>
            </a:r>
            <a:r>
              <a:rPr lang="en-US" altLang="ko-KR"/>
              <a:t>. </a:t>
            </a:r>
            <a:r>
              <a:rPr lang="ko-KR" altLang="en-US"/>
              <a:t>과정 </a:t>
            </a:r>
            <a:r>
              <a:rPr lang="en-US" altLang="ko-KR"/>
              <a:t>2</a:t>
            </a:r>
            <a:r>
              <a:rPr lang="ko-KR" altLang="en-US"/>
              <a:t>가 끝난 후 </a:t>
            </a:r>
            <a:r>
              <a:rPr lang="en-US" altLang="ko-KR"/>
              <a:t>NEPI</a:t>
            </a:r>
            <a:r>
              <a:rPr lang="ko-KR" altLang="en-US"/>
              <a:t>가 남지 않았거나 </a:t>
            </a:r>
            <a:r>
              <a:rPr lang="en-US" altLang="ko-KR" err="1"/>
              <a:t>minterm</a:t>
            </a:r>
            <a:r>
              <a:rPr lang="ko-KR" altLang="en-US"/>
              <a:t>이 남지 않았다면 바로 종료합니다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6472-8FCA-402E-AEDD-3B29D5BD56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6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3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8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9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2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7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39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11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97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72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47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47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23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51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00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00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5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BCAC68-DDCE-4D1D-96D4-99F275C2073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869DCC-E847-46D3-8754-3C7C4D75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085D-5B74-F6FB-DE7F-5B22A2DEA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Finding Min-cover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E9189B-9EC5-062B-60DC-4BE5AA63E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language: </a:t>
            </a:r>
            <a:r>
              <a:rPr lang="en-US" altLang="ko-KR" err="1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9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AD089-39ED-BD5B-F149-D7CDCB66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 - </a:t>
            </a:r>
            <a:r>
              <a:rPr lang="ko-KR" altLang="en-US" sz="3200"/>
              <a:t>과정 </a:t>
            </a:r>
            <a:r>
              <a:rPr lang="en-US" altLang="ko-KR" sz="3200"/>
              <a:t>3. Column dominance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EA25-C8F5-CBFE-D7CE-6B7DC157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각 </a:t>
            </a:r>
            <a:r>
              <a:rPr lang="en-US" altLang="ko-KR" err="1"/>
              <a:t>minterm</a:t>
            </a:r>
            <a:r>
              <a:rPr lang="ko-KR" altLang="en-US"/>
              <a:t>과 관련된 </a:t>
            </a:r>
            <a:r>
              <a:rPr lang="en-US" altLang="ko-KR"/>
              <a:t>PI</a:t>
            </a:r>
            <a:r>
              <a:rPr lang="ko-KR" altLang="en-US"/>
              <a:t>들을 구해 </a:t>
            </a:r>
            <a:r>
              <a:rPr lang="en-US" altLang="ko-KR"/>
              <a:t>PI</a:t>
            </a:r>
            <a:r>
              <a:rPr lang="ko-KR" altLang="en-US"/>
              <a:t> 집합의 포함관계 분석</a:t>
            </a:r>
            <a:endParaRPr lang="en-US" altLang="ko-KR"/>
          </a:p>
          <a:p>
            <a:r>
              <a:rPr lang="ko-KR" altLang="en-US"/>
              <a:t>포함되는 것들을 관심있는 </a:t>
            </a:r>
            <a:r>
              <a:rPr lang="en-US" altLang="ko-KR" err="1"/>
              <a:t>minterm</a:t>
            </a:r>
            <a:r>
              <a:rPr lang="ko-KR" altLang="en-US"/>
              <a:t>에서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5033C-1A78-3F77-9FC9-23E89D00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83" y="3737649"/>
            <a:ext cx="939296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491E-EDA0-26E2-DD2F-64D45A82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 - </a:t>
            </a:r>
            <a:r>
              <a:rPr lang="ko-KR" altLang="en-US" sz="3200"/>
              <a:t>과정 </a:t>
            </a:r>
            <a:r>
              <a:rPr lang="en-US" altLang="ko-KR" sz="3200"/>
              <a:t>4. Row dominance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8E8A-AAF6-FBDB-C1C0-12134CA8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다른 </a:t>
            </a:r>
            <a:r>
              <a:rPr lang="en-US" altLang="ko-KR"/>
              <a:t>PI</a:t>
            </a:r>
            <a:r>
              <a:rPr lang="ko-KR" altLang="en-US"/>
              <a:t>의 </a:t>
            </a:r>
            <a:r>
              <a:rPr lang="en-US" altLang="ko-KR" err="1"/>
              <a:t>minterm</a:t>
            </a:r>
            <a:r>
              <a:rPr lang="ko-KR" altLang="en-US"/>
              <a:t>을 모두 포함하고 </a:t>
            </a:r>
            <a:r>
              <a:rPr lang="en-US" altLang="ko-KR"/>
              <a:t>cost</a:t>
            </a:r>
            <a:r>
              <a:rPr lang="ko-KR" altLang="en-US"/>
              <a:t>가 더 작거나 같은 </a:t>
            </a:r>
            <a:r>
              <a:rPr lang="en-US" altLang="ko-KR"/>
              <a:t>PI</a:t>
            </a:r>
            <a:r>
              <a:rPr lang="ko-KR" altLang="en-US"/>
              <a:t>들</a:t>
            </a:r>
            <a:r>
              <a:rPr lang="en-US" altLang="ko-KR"/>
              <a:t>(dominants)</a:t>
            </a:r>
            <a:r>
              <a:rPr lang="ko-KR" altLang="en-US"/>
              <a:t>를 구하고 필요 없는 </a:t>
            </a:r>
            <a:r>
              <a:rPr lang="en-US" altLang="ko-KR"/>
              <a:t>PI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배제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BECBA-CF4D-4D89-EA45-03C047CB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80" y="3542765"/>
            <a:ext cx="788780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6D4B4-725D-B26A-4E79-D77BC84C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/>
              <a:t>solution.py - </a:t>
            </a:r>
            <a:r>
              <a:rPr lang="ko-KR" altLang="en-US" sz="3200"/>
              <a:t>과정 </a:t>
            </a:r>
            <a:r>
              <a:rPr lang="en-US" altLang="ko-KR" sz="3200"/>
              <a:t>4. Row dominance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DAA50-0A88-367F-C6AF-4F54194F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dominator </a:t>
            </a:r>
            <a:r>
              <a:rPr lang="ko-KR" altLang="en-US"/>
              <a:t>중에서 </a:t>
            </a:r>
            <a:r>
              <a:rPr lang="en-US" altLang="ko-KR"/>
              <a:t>dominate</a:t>
            </a:r>
            <a:r>
              <a:rPr lang="ko-KR" altLang="en-US"/>
              <a:t>되지 않는 </a:t>
            </a:r>
            <a:r>
              <a:rPr lang="en-US" altLang="ko-KR"/>
              <a:t>dominator</a:t>
            </a:r>
            <a:r>
              <a:rPr lang="ko-KR" altLang="en-US"/>
              <a:t>만을 </a:t>
            </a:r>
            <a:r>
              <a:rPr lang="en-US" altLang="ko-KR"/>
              <a:t>dominant</a:t>
            </a:r>
            <a:r>
              <a:rPr lang="ko-KR" altLang="en-US"/>
              <a:t>로 선택</a:t>
            </a:r>
            <a:endParaRPr lang="en-US" altLang="ko-KR"/>
          </a:p>
          <a:p>
            <a:pPr lvl="1"/>
            <a:r>
              <a:rPr lang="ko-KR" altLang="en-US"/>
              <a:t>포함관계가 계층 구조에서 가장 높은 것 하나만 체크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CEEA0C-599B-C861-47C6-6BC15F88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68" y="3429000"/>
            <a:ext cx="973590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7C156-3829-4F51-1EF1-0519E5A3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 - </a:t>
            </a:r>
            <a:r>
              <a:rPr lang="ko-KR" altLang="en-US" sz="3200"/>
              <a:t>과정 </a:t>
            </a:r>
            <a:r>
              <a:rPr lang="en-US" altLang="ko-KR" sz="3200"/>
              <a:t>5. </a:t>
            </a:r>
            <a:r>
              <a:rPr lang="en-US" altLang="ko-KR" sz="3200" err="1"/>
              <a:t>Petrick’s</a:t>
            </a:r>
            <a:r>
              <a:rPr lang="en-US" altLang="ko-KR" sz="3200"/>
              <a:t> method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5928-992C-F1D7-41E9-594A2CA7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조건을 만족하는 논리식은 각 </a:t>
            </a:r>
            <a:r>
              <a:rPr lang="en-US" altLang="ko-KR" err="1"/>
              <a:t>minterm</a:t>
            </a:r>
            <a:r>
              <a:rPr lang="ko-KR" altLang="en-US"/>
              <a:t>을 만족하기 위해 필요한 </a:t>
            </a:r>
            <a:r>
              <a:rPr lang="en-US" altLang="ko-KR"/>
              <a:t>PI</a:t>
            </a:r>
            <a:r>
              <a:rPr lang="ko-KR" altLang="en-US"/>
              <a:t>들의 </a:t>
            </a:r>
            <a:r>
              <a:rPr lang="en-US" altLang="ko-KR"/>
              <a:t>maxterm</a:t>
            </a:r>
            <a:r>
              <a:rPr lang="ko-KR" altLang="en-US"/>
              <a:t>의 형태로 나타남</a:t>
            </a:r>
            <a:endParaRPr lang="en-US" altLang="ko-KR"/>
          </a:p>
          <a:p>
            <a:r>
              <a:rPr lang="ko-KR" altLang="en-US"/>
              <a:t>모든 항을 동시에 만족하는 경우의 수를 구하고 비용이 최소화되는 경우를 선택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O(2^n)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723821-94F2-072C-4866-36EF030B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37" y="4049004"/>
            <a:ext cx="8164064" cy="1057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311607-D0EE-3D2F-0BA7-8C54F2F69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04" y="5232887"/>
            <a:ext cx="875469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C3A5-2635-9C05-81D3-2F6994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C6AD-EA19-AD1B-4D83-1AA09347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hw1/hw2 </a:t>
            </a:r>
            <a:r>
              <a:rPr lang="ko-KR" altLang="en-US"/>
              <a:t>기본 테스트케이스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CC5F82-A649-7F21-940E-F8F46C86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4" y="3805583"/>
            <a:ext cx="623021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C3A5-2635-9C05-81D3-2F6994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C6AD-EA19-AD1B-4D83-1AA09347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18903"/>
            <a:ext cx="5462081" cy="3758059"/>
          </a:xfrm>
        </p:spPr>
        <p:txBody>
          <a:bodyPr/>
          <a:lstStyle/>
          <a:p>
            <a:r>
              <a:rPr lang="ko-KR" altLang="en-US"/>
              <a:t>수업자료 예시</a:t>
            </a:r>
            <a:r>
              <a:rPr lang="en-US" altLang="ko-KR"/>
              <a:t>(lecture5_tabular_method/p.4~)</a:t>
            </a:r>
          </a:p>
          <a:p>
            <a:pPr lvl="1"/>
            <a:r>
              <a:rPr lang="ko-KR" altLang="en-US" err="1"/>
              <a:t>수업자료에서와</a:t>
            </a:r>
            <a:r>
              <a:rPr lang="ko-KR" altLang="en-US"/>
              <a:t> 같이 처음 </a:t>
            </a:r>
            <a:r>
              <a:rPr lang="en-US" altLang="ko-KR"/>
              <a:t>row dominance</a:t>
            </a:r>
            <a:r>
              <a:rPr lang="ko-KR" altLang="en-US"/>
              <a:t>를 적용한 후 관심 있는 </a:t>
            </a:r>
            <a:r>
              <a:rPr lang="en-US" altLang="ko-KR" err="1"/>
              <a:t>minterm</a:t>
            </a:r>
            <a:r>
              <a:rPr lang="ko-KR" altLang="en-US"/>
              <a:t>이 모두 소거된 모습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B1EBC0-0255-707A-4909-5F224B73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20" y="4018283"/>
            <a:ext cx="4205667" cy="2348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5195CA-E94E-1EC7-A137-5448792D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494" y="2891481"/>
            <a:ext cx="5212050" cy="36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9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C3A5-2635-9C05-81D3-2F6994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C6AD-EA19-AD1B-4D83-1AA09347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825"/>
            <a:ext cx="4949019" cy="3706137"/>
          </a:xfrm>
        </p:spPr>
        <p:txBody>
          <a:bodyPr/>
          <a:lstStyle/>
          <a:p>
            <a:r>
              <a:rPr lang="ko-KR" altLang="en-US"/>
              <a:t>수업자료 예시</a:t>
            </a:r>
            <a:r>
              <a:rPr lang="en-US" altLang="ko-KR"/>
              <a:t> (lecture5_tabular_method/p.17~)</a:t>
            </a:r>
          </a:p>
          <a:p>
            <a:pPr lvl="1"/>
            <a:r>
              <a:rPr lang="ko-KR" altLang="en-US" err="1"/>
              <a:t>수업자료에서와</a:t>
            </a:r>
            <a:r>
              <a:rPr lang="ko-KR" altLang="en-US"/>
              <a:t> 같이 </a:t>
            </a:r>
            <a:r>
              <a:rPr lang="en-US" altLang="ko-KR"/>
              <a:t>column dominance</a:t>
            </a:r>
            <a:r>
              <a:rPr lang="ko-KR" altLang="en-US"/>
              <a:t>와 </a:t>
            </a:r>
            <a:r>
              <a:rPr lang="en-US" altLang="ko-KR"/>
              <a:t>row dominance</a:t>
            </a:r>
            <a:r>
              <a:rPr lang="ko-KR" altLang="en-US"/>
              <a:t>만으로는 </a:t>
            </a:r>
            <a:r>
              <a:rPr lang="en-US" altLang="ko-KR"/>
              <a:t>min cover</a:t>
            </a:r>
            <a:r>
              <a:rPr lang="ko-KR" altLang="en-US"/>
              <a:t>를 구하지 못함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err="1">
                <a:sym typeface="Wingdings" panose="05000000000000000000" pitchFamily="2" charset="2"/>
              </a:rPr>
              <a:t>Petrick’s</a:t>
            </a:r>
            <a:r>
              <a:rPr lang="en-US" altLang="ko-KR">
                <a:sym typeface="Wingdings" panose="05000000000000000000" pitchFamily="2" charset="2"/>
              </a:rPr>
              <a:t> method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6CEB18-BD3F-A44C-12DC-0454FC0A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02" y="4856565"/>
            <a:ext cx="3062715" cy="17671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D11C4-ED84-4687-AC7E-91EA1B35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285" y="3193929"/>
            <a:ext cx="4531703" cy="34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C3A5-2635-9C05-81D3-2F6994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C6AD-EA19-AD1B-4D83-1AA09347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825"/>
            <a:ext cx="4949019" cy="2695913"/>
          </a:xfrm>
        </p:spPr>
        <p:txBody>
          <a:bodyPr/>
          <a:lstStyle/>
          <a:p>
            <a:r>
              <a:rPr lang="en-US" altLang="ko-KR" err="1"/>
              <a:t>cf</a:t>
            </a:r>
            <a:r>
              <a:rPr lang="en-US" altLang="ko-KR"/>
              <a:t>) </a:t>
            </a:r>
            <a:r>
              <a:rPr lang="en-US" altLang="ko-KR" err="1"/>
              <a:t>Petrick’s</a:t>
            </a:r>
            <a:r>
              <a:rPr lang="en-US" altLang="ko-KR"/>
              <a:t> method</a:t>
            </a:r>
            <a:r>
              <a:rPr lang="ko-KR" altLang="en-US"/>
              <a:t>만 사용</a:t>
            </a:r>
            <a:endParaRPr lang="en-US" altLang="ko-KR"/>
          </a:p>
          <a:p>
            <a:pPr lvl="1"/>
            <a:r>
              <a:rPr lang="ko-KR" altLang="en-US"/>
              <a:t>같은 결과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6CEB18-BD3F-A44C-12DC-0454FC0A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32" y="4592643"/>
            <a:ext cx="3062715" cy="1767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1531D9-1AED-D523-EA79-9F7F5C6C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78" y="3220994"/>
            <a:ext cx="5304869" cy="31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B058D-366D-BF5B-1EDA-F65734BA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53E78-073D-5CEB-BA42-36978F76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제공된 </a:t>
            </a:r>
            <a:r>
              <a:rPr lang="en-US" altLang="ko-KR"/>
              <a:t>Testcase </a:t>
            </a:r>
            <a:r>
              <a:rPr lang="ko-KR" altLang="en-US"/>
              <a:t>이용</a:t>
            </a:r>
            <a:endParaRPr lang="en-US" altLang="ko-KR"/>
          </a:p>
          <a:p>
            <a:pPr lvl="1"/>
            <a:r>
              <a:rPr lang="en-US" altLang="ko-KR"/>
              <a:t>Python main.py [--detail]</a:t>
            </a:r>
          </a:p>
          <a:p>
            <a:endParaRPr lang="en-US" altLang="ko-KR"/>
          </a:p>
          <a:p>
            <a:r>
              <a:rPr lang="ko-KR" altLang="en-US"/>
              <a:t>추가적인 </a:t>
            </a:r>
            <a:r>
              <a:rPr lang="en-US" altLang="ko-KR"/>
              <a:t>Testcase </a:t>
            </a:r>
            <a:r>
              <a:rPr lang="ko-KR" altLang="en-US"/>
              <a:t>이용</a:t>
            </a:r>
            <a:endParaRPr lang="en-US" altLang="ko-KR"/>
          </a:p>
          <a:p>
            <a:pPr lvl="1"/>
            <a:r>
              <a:rPr lang="en-US" altLang="ko-KR"/>
              <a:t>Python main.py [--detail] [--</a:t>
            </a:r>
            <a:r>
              <a:rPr lang="en-US" altLang="ko-KR" err="1"/>
              <a:t>petrick</a:t>
            </a:r>
            <a:r>
              <a:rPr lang="en-US" altLang="ko-KR"/>
              <a:t>-only] {&lt;N&gt; &lt;m0&gt;,&lt;m1&gt;,...,&lt;</a:t>
            </a:r>
            <a:r>
              <a:rPr lang="en-US" altLang="ko-KR" err="1"/>
              <a:t>mn</a:t>
            </a:r>
            <a:r>
              <a:rPr lang="en-US" altLang="ko-KR"/>
              <a:t>&gt; }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r>
              <a:rPr lang="en-US" altLang="ko-KR"/>
              <a:t>README.md </a:t>
            </a:r>
            <a:r>
              <a:rPr lang="ko-KR" altLang="en-US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3700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5087-17DF-A58A-1F95-09711672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structure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CE405-646F-FD45-EEA6-38E8BC21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mincover</a:t>
            </a:r>
          </a:p>
          <a:p>
            <a:pPr lvl="1"/>
            <a:r>
              <a:rPr lang="en-US" altLang="ko-KR"/>
              <a:t>product.py</a:t>
            </a:r>
          </a:p>
          <a:p>
            <a:pPr lvl="2"/>
            <a:r>
              <a:rPr lang="en-US" altLang="ko-KR" err="1"/>
              <a:t>minterm</a:t>
            </a:r>
            <a:r>
              <a:rPr lang="en-US" altLang="ko-KR"/>
              <a:t>, implicants </a:t>
            </a:r>
            <a:r>
              <a:rPr lang="ko-KR" altLang="en-US"/>
              <a:t>등</a:t>
            </a:r>
            <a:r>
              <a:rPr lang="en-US" altLang="ko-KR"/>
              <a:t> term</a:t>
            </a:r>
            <a:r>
              <a:rPr lang="ko-KR" altLang="en-US"/>
              <a:t>의 </a:t>
            </a:r>
            <a:r>
              <a:rPr lang="en-US" altLang="ko-KR"/>
              <a:t>product</a:t>
            </a:r>
            <a:r>
              <a:rPr lang="ko-KR" altLang="en-US"/>
              <a:t>를 위한 자료형 제공</a:t>
            </a:r>
            <a:r>
              <a:rPr lang="en-US" altLang="ko-KR"/>
              <a:t>(set </a:t>
            </a:r>
            <a:r>
              <a:rPr lang="ko-KR" altLang="en-US"/>
              <a:t>기반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solution.py</a:t>
            </a:r>
          </a:p>
          <a:p>
            <a:pPr lvl="2"/>
            <a:r>
              <a:rPr lang="en-US" altLang="ko-KR" err="1"/>
              <a:t>find_pis</a:t>
            </a:r>
            <a:r>
              <a:rPr lang="en-US" altLang="ko-KR"/>
              <a:t>(), </a:t>
            </a:r>
            <a:r>
              <a:rPr lang="en-US" altLang="ko-KR" err="1"/>
              <a:t>find_epis</a:t>
            </a:r>
            <a:r>
              <a:rPr lang="en-US" altLang="ko-KR"/>
              <a:t>(), </a:t>
            </a:r>
            <a:r>
              <a:rPr lang="en-US" altLang="ko-KR" err="1"/>
              <a:t>find_min_cover</a:t>
            </a:r>
            <a:r>
              <a:rPr lang="en-US" altLang="ko-KR"/>
              <a:t>()</a:t>
            </a:r>
            <a:r>
              <a:rPr lang="ko-KR" altLang="en-US"/>
              <a:t> 등 문제 풀이 함수 제공</a:t>
            </a:r>
            <a:endParaRPr lang="en-US" altLang="ko-KR"/>
          </a:p>
          <a:p>
            <a:pPr lvl="1"/>
            <a:r>
              <a:rPr lang="en-US" altLang="ko-KR"/>
              <a:t>main.py</a:t>
            </a:r>
          </a:p>
          <a:p>
            <a:pPr lvl="2"/>
            <a:r>
              <a:rPr lang="ko-KR" altLang="en-US"/>
              <a:t>테스트케이스 테스트</a:t>
            </a:r>
            <a:endParaRPr lang="en-US" altLang="ko-KR"/>
          </a:p>
          <a:p>
            <a:pPr lvl="1"/>
            <a:r>
              <a:rPr lang="en-US" altLang="ko-KR"/>
              <a:t>test.py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4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EA42-2603-9584-D791-72CF54F7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product.py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E5C28-397C-BEA9-D431-8175597C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각 </a:t>
            </a:r>
            <a:r>
              <a:rPr lang="en-US" altLang="ko-KR"/>
              <a:t>product</a:t>
            </a:r>
            <a:r>
              <a:rPr lang="ko-KR" altLang="en-US"/>
              <a:t>의 겹치는 부분과 다른 부분을 마스크</a:t>
            </a:r>
            <a:r>
              <a:rPr lang="en-US" altLang="ko-KR"/>
              <a:t>, </a:t>
            </a:r>
            <a:r>
              <a:rPr lang="ko-KR" altLang="en-US"/>
              <a:t>부분의 형태로 제공하여 </a:t>
            </a:r>
            <a:r>
              <a:rPr lang="en-US" altLang="ko-KR"/>
              <a:t>implicant</a:t>
            </a:r>
            <a:r>
              <a:rPr lang="ko-KR" altLang="en-US"/>
              <a:t> 여부 확인 등에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D737D-6ACF-F4D3-1617-49A2DE05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53" y="3429000"/>
            <a:ext cx="703995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E342F-B2C9-6D26-6A95-56426D6B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product.py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ADE5F-A688-475D-DAF7-1ECCA3D2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implicant</a:t>
            </a:r>
            <a:r>
              <a:rPr lang="ko-KR" altLang="en-US"/>
              <a:t>를 </a:t>
            </a:r>
            <a:r>
              <a:rPr lang="en-US" altLang="ko-KR"/>
              <a:t>‘-01-’</a:t>
            </a:r>
            <a:r>
              <a:rPr lang="ko-KR" altLang="en-US"/>
              <a:t>와 같은 형태로 출력하거나 </a:t>
            </a:r>
            <a:r>
              <a:rPr lang="en-US" altLang="ko-KR"/>
              <a:t>implicant</a:t>
            </a:r>
            <a:r>
              <a:rPr lang="ko-KR" altLang="en-US"/>
              <a:t>가 아닌 경우 </a:t>
            </a:r>
            <a:r>
              <a:rPr lang="en-US" altLang="ko-KR"/>
              <a:t>[0001, 0010]</a:t>
            </a:r>
            <a:r>
              <a:rPr lang="ko-KR" altLang="en-US"/>
              <a:t>과 같이 출력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/>
              <a:t>implicant</a:t>
            </a:r>
            <a:r>
              <a:rPr lang="ko-KR" altLang="en-US"/>
              <a:t>의 </a:t>
            </a:r>
            <a:r>
              <a:rPr lang="ko-KR" altLang="en-US" err="1"/>
              <a:t>정렬값</a:t>
            </a:r>
            <a:r>
              <a:rPr lang="ko-KR" altLang="en-US"/>
              <a:t> 함수</a:t>
            </a:r>
            <a:r>
              <a:rPr lang="en-US" altLang="ko-KR"/>
              <a:t>:</a:t>
            </a:r>
            <a:r>
              <a:rPr lang="ko-KR" altLang="en-US"/>
              <a:t> 자리는 그대로 </a:t>
            </a:r>
            <a:r>
              <a:rPr lang="en-US" altLang="ko-KR"/>
              <a:t>3</a:t>
            </a:r>
            <a:r>
              <a:rPr lang="ko-KR" altLang="en-US"/>
              <a:t>진법으로 변환 </a:t>
            </a:r>
            <a:r>
              <a:rPr lang="en-US" altLang="ko-KR"/>
              <a:t>&gt; </a:t>
            </a:r>
            <a:r>
              <a:rPr lang="ko-KR" altLang="en-US"/>
              <a:t>안 겹치는 부분 </a:t>
            </a:r>
            <a:r>
              <a:rPr lang="en-US" altLang="ko-KR"/>
              <a:t>* 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4F3EC-1E34-12A9-3C51-D1E3C680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70" y="3140921"/>
            <a:ext cx="6821744" cy="1204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863505-BCB1-A4A4-9573-6B8FA2B5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70" y="4883118"/>
            <a:ext cx="6821745" cy="17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A333-2A02-4007-70A8-6136880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product.py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F89F8-8E33-AF58-A6AB-4C7A3A6A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해당 </a:t>
            </a:r>
            <a:r>
              <a:rPr lang="en-US" altLang="ko-KR"/>
              <a:t>product</a:t>
            </a:r>
            <a:r>
              <a:rPr lang="ko-KR" altLang="en-US"/>
              <a:t>가 </a:t>
            </a:r>
            <a:r>
              <a:rPr lang="en-US" altLang="ko-KR"/>
              <a:t>implicant</a:t>
            </a:r>
            <a:r>
              <a:rPr lang="ko-KR" altLang="en-US"/>
              <a:t>인지 확인</a:t>
            </a:r>
            <a:endParaRPr lang="en-US" altLang="ko-KR"/>
          </a:p>
          <a:p>
            <a:pPr lvl="1"/>
            <a:r>
              <a:rPr lang="ko-KR" altLang="en-US"/>
              <a:t>다른 부분의 개수</a:t>
            </a:r>
            <a:r>
              <a:rPr lang="en-US" altLang="ko-KR"/>
              <a:t>(</a:t>
            </a:r>
            <a:r>
              <a:rPr lang="ko-KR" altLang="en-US"/>
              <a:t>일반적으로 </a:t>
            </a:r>
            <a:r>
              <a:rPr lang="en-US" altLang="ko-KR"/>
              <a:t>term</a:t>
            </a:r>
            <a:r>
              <a:rPr lang="ko-KR" altLang="en-US"/>
              <a:t>의 개수와 일치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겹치는 부분의 길이로부터 얻은 다른 부분의 길이</a:t>
            </a:r>
            <a:endParaRPr lang="en-US" altLang="ko-KR"/>
          </a:p>
          <a:p>
            <a:pPr lvl="1"/>
            <a:r>
              <a:rPr lang="ko-KR" altLang="en-US"/>
              <a:t>다른 부분의 개수가 </a:t>
            </a:r>
            <a:r>
              <a:rPr lang="en-US" altLang="ko-KR"/>
              <a:t>2</a:t>
            </a:r>
            <a:r>
              <a:rPr lang="ko-KR" altLang="en-US"/>
              <a:t>의 다른 부분의 길이 제곱과 같은 경우 </a:t>
            </a:r>
            <a:r>
              <a:rPr lang="en-US" altLang="ko-KR"/>
              <a:t>implicant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6DDB4-9DC2-5342-50F8-D10161E7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4724998"/>
            <a:ext cx="617306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FF71F-E7A9-91B9-86D8-008D3081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7399-C1B9-326B-C343-DE8E6B03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 과제에서 풀었던 것들이라 자세한 설명 생략</a:t>
            </a:r>
            <a:endParaRPr lang="en-US" altLang="ko-KR"/>
          </a:p>
          <a:p>
            <a:pPr lvl="1"/>
            <a:r>
              <a:rPr lang="en-US" altLang="ko-KR" err="1"/>
              <a:t>Product.combineable</a:t>
            </a:r>
            <a:r>
              <a:rPr lang="en-US" altLang="ko-KR"/>
              <a:t>(): </a:t>
            </a:r>
            <a:r>
              <a:rPr lang="ko-KR" altLang="en-US" err="1"/>
              <a:t>둘다</a:t>
            </a:r>
            <a:r>
              <a:rPr lang="ko-KR" altLang="en-US"/>
              <a:t> </a:t>
            </a:r>
            <a:r>
              <a:rPr lang="en-US" altLang="ko-KR"/>
              <a:t>implicant</a:t>
            </a:r>
            <a:r>
              <a:rPr lang="ko-KR" altLang="en-US"/>
              <a:t>이고 차이가 한 비트에서만 나는지 체크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623F89-8B47-1CFD-7FBF-0DCA7AB7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76" y="3550263"/>
            <a:ext cx="5773987" cy="29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B6D7-D858-817D-1282-84BE9BA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 – </a:t>
            </a:r>
            <a:r>
              <a:rPr lang="ko-KR" altLang="en-US"/>
              <a:t>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99ACF-06CF-6F12-6C86-47ADD0BB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n, </a:t>
            </a:r>
            <a:r>
              <a:rPr lang="en-US" altLang="ko-KR" err="1"/>
              <a:t>minterms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err="1"/>
              <a:t>dterms</a:t>
            </a:r>
            <a:r>
              <a:rPr lang="ko-KR" altLang="en-US"/>
              <a:t>을 입력으로 받아 </a:t>
            </a:r>
            <a:r>
              <a:rPr lang="en-US" altLang="ko-KR"/>
              <a:t>EPI</a:t>
            </a:r>
            <a:r>
              <a:rPr lang="ko-KR" altLang="en-US"/>
              <a:t>들과</a:t>
            </a:r>
            <a:r>
              <a:rPr lang="en-US" altLang="ko-KR"/>
              <a:t> NEPI</a:t>
            </a:r>
            <a:r>
              <a:rPr lang="ko-KR" altLang="en-US"/>
              <a:t>들을 반환함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22EE3A-DD53-8F18-0679-61763AEA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9856"/>
            <a:ext cx="8259103" cy="519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E39148-78DC-CF71-8541-EF37DFCE6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1436"/>
            <a:ext cx="808785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B6D7-D858-817D-1282-84BE9BA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 – </a:t>
            </a:r>
            <a:r>
              <a:rPr lang="ko-KR" altLang="en-US"/>
              <a:t>대략적 과정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FBA6D76-CBB8-B39C-D771-742BBB466DBD}"/>
              </a:ext>
            </a:extLst>
          </p:cNvPr>
          <p:cNvGrpSpPr/>
          <p:nvPr/>
        </p:nvGrpSpPr>
        <p:grpSpPr>
          <a:xfrm>
            <a:off x="2028394" y="2827466"/>
            <a:ext cx="6662524" cy="2724128"/>
            <a:chOff x="1089281" y="2794515"/>
            <a:chExt cx="6662524" cy="27241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AF77B37-8B31-74D3-FA2E-4E7E5E86B90D}"/>
                </a:ext>
              </a:extLst>
            </p:cNvPr>
            <p:cNvSpPr/>
            <p:nvPr/>
          </p:nvSpPr>
          <p:spPr>
            <a:xfrm>
              <a:off x="1089281" y="2800865"/>
              <a:ext cx="1210963" cy="1153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Find PI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0ACBDE-B691-2947-B003-76FBB876488B}"/>
                </a:ext>
              </a:extLst>
            </p:cNvPr>
            <p:cNvSpPr/>
            <p:nvPr/>
          </p:nvSpPr>
          <p:spPr>
            <a:xfrm>
              <a:off x="2646233" y="2800865"/>
              <a:ext cx="1210963" cy="1153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Find EPI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838B82-AE87-BE77-45BE-0AAA043DD535}"/>
                </a:ext>
              </a:extLst>
            </p:cNvPr>
            <p:cNvSpPr/>
            <p:nvPr/>
          </p:nvSpPr>
          <p:spPr>
            <a:xfrm>
              <a:off x="4203185" y="2800865"/>
              <a:ext cx="1598140" cy="1153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Column</a:t>
              </a:r>
              <a:b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dominance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895D16-6BF8-6216-AB75-058DE066B382}"/>
                </a:ext>
              </a:extLst>
            </p:cNvPr>
            <p:cNvSpPr/>
            <p:nvPr/>
          </p:nvSpPr>
          <p:spPr>
            <a:xfrm>
              <a:off x="6153665" y="2800865"/>
              <a:ext cx="1598140" cy="1153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Row</a:t>
              </a:r>
              <a:b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dominance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F6701C-5430-4B1C-B344-FE97B677A99A}"/>
                </a:ext>
              </a:extLst>
            </p:cNvPr>
            <p:cNvSpPr/>
            <p:nvPr/>
          </p:nvSpPr>
          <p:spPr>
            <a:xfrm>
              <a:off x="4209536" y="4365346"/>
              <a:ext cx="1598140" cy="1153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accent1">
                      <a:lumMod val="75000"/>
                    </a:schemeClr>
                  </a:solidFill>
                </a:rPr>
                <a:t>Petrick’s</a:t>
              </a:r>
              <a:endParaRPr lang="en-US" altLang="ko-KR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method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BA8655-A59A-EDAF-3A1B-65563F8BD3A9}"/>
                </a:ext>
              </a:extLst>
            </p:cNvPr>
            <p:cNvSpPr/>
            <p:nvPr/>
          </p:nvSpPr>
          <p:spPr>
            <a:xfrm>
              <a:off x="6153665" y="4414064"/>
              <a:ext cx="1598140" cy="1104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0AA8D61-9E04-9DEA-1D24-F129E356EA4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300244" y="3377514"/>
              <a:ext cx="3459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D4BDB83-8663-7773-BB57-440038C42108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857196" y="3377514"/>
              <a:ext cx="3459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41587C9-284E-396F-9EB2-DB4BA0A3DAD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5801325" y="3377514"/>
              <a:ext cx="352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574EAE7-0220-37B3-231A-121FAEAE90A4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 flipV="1">
              <a:off x="5099050" y="953530"/>
              <a:ext cx="12700" cy="369466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DACFD972-2D86-1A79-2E16-58B82AC7F662}"/>
                </a:ext>
              </a:extLst>
            </p:cNvPr>
            <p:cNvCxnSpPr>
              <a:endCxn id="9" idx="1"/>
            </p:cNvCxnSpPr>
            <p:nvPr/>
          </p:nvCxnSpPr>
          <p:spPr>
            <a:xfrm rot="16200000" flipH="1">
              <a:off x="3243060" y="3975518"/>
              <a:ext cx="987833" cy="9451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1DF09193-F6ED-3BE2-0934-43B3653145DF}"/>
                </a:ext>
              </a:extLst>
            </p:cNvPr>
            <p:cNvCxnSpPr>
              <a:stCxn id="5" idx="2"/>
              <a:endCxn id="10" idx="2"/>
            </p:cNvCxnSpPr>
            <p:nvPr/>
          </p:nvCxnSpPr>
          <p:spPr>
            <a:xfrm rot="16200000" flipH="1">
              <a:off x="4319985" y="2885892"/>
              <a:ext cx="1564481" cy="3701020"/>
            </a:xfrm>
            <a:prstGeom prst="bentConnector3">
              <a:avLst>
                <a:gd name="adj1" fmla="val 1146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090DBD4-0A7B-CA01-7147-8A67339F899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807676" y="4941995"/>
              <a:ext cx="345989" cy="24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023040-C85C-B699-722C-1EA74DA3B5CA}"/>
                </a:ext>
              </a:extLst>
            </p:cNvPr>
            <p:cNvSpPr txBox="1"/>
            <p:nvPr/>
          </p:nvSpPr>
          <p:spPr>
            <a:xfrm>
              <a:off x="3217595" y="4026612"/>
              <a:ext cx="2779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>
                      <a:lumMod val="75000"/>
                    </a:schemeClr>
                  </a:solidFill>
                </a:rPr>
                <a:t>no change, no </a:t>
              </a:r>
              <a:r>
                <a:rPr lang="en-US" altLang="ko-KR" sz="1200" err="1">
                  <a:solidFill>
                    <a:schemeClr val="accent1">
                      <a:lumMod val="75000"/>
                    </a:schemeClr>
                  </a:solidFill>
                </a:rPr>
                <a:t>minterm</a:t>
              </a:r>
              <a:r>
                <a:rPr lang="en-US" altLang="ko-KR" sz="1200">
                  <a:solidFill>
                    <a:schemeClr val="accent1">
                      <a:lumMod val="75000"/>
                    </a:schemeClr>
                  </a:solidFill>
                </a:rPr>
                <a:t> or </a:t>
              </a:r>
              <a:r>
                <a:rPr lang="en-US" altLang="ko-KR" sz="1200" err="1">
                  <a:solidFill>
                    <a:schemeClr val="accent1">
                      <a:lumMod val="75000"/>
                    </a:schemeClr>
                  </a:solidFill>
                </a:rPr>
                <a:t>nepi</a:t>
              </a:r>
              <a:r>
                <a:rPr lang="en-US" altLang="ko-KR" sz="1200">
                  <a:solidFill>
                    <a:schemeClr val="accent1">
                      <a:lumMod val="75000"/>
                    </a:schemeClr>
                  </a:solidFill>
                </a:rPr>
                <a:t> left</a:t>
              </a:r>
              <a:endParaRPr lang="ko-KR" altLang="en-US" sz="1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20EF23-D411-1E44-D5F4-AF027F14757B}"/>
                </a:ext>
              </a:extLst>
            </p:cNvPr>
            <p:cNvSpPr txBox="1"/>
            <p:nvPr/>
          </p:nvSpPr>
          <p:spPr>
            <a:xfrm>
              <a:off x="3096485" y="4621625"/>
              <a:ext cx="1235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not finished</a:t>
              </a:r>
              <a:endParaRPr lang="ko-KR" altLang="en-US" sz="12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84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B6D7-D858-817D-1282-84BE9BA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99ACF-06CF-6F12-6C86-47ADD0BB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과정 </a:t>
            </a:r>
            <a:r>
              <a:rPr lang="en-US" altLang="ko-KR"/>
              <a:t>1. find PIs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과정 </a:t>
            </a:r>
            <a:r>
              <a:rPr lang="en-US" altLang="ko-KR"/>
              <a:t>2. find EPIs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35D36-2769-9C42-1008-213A7C88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58" y="2406227"/>
            <a:ext cx="5334744" cy="1133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23AAF2-790D-EBBD-4A9D-7600E938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06" y="3965329"/>
            <a:ext cx="8030696" cy="16290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156A26-C5CE-03DB-6267-662211620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768" y="5821730"/>
            <a:ext cx="350568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74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536</TotalTime>
  <Words>1296</Words>
  <Application>Microsoft Office PowerPoint</Application>
  <PresentationFormat>와이드스크린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이온(회의실)</vt:lpstr>
      <vt:lpstr>Finding Min-cover</vt:lpstr>
      <vt:lpstr>Project structure</vt:lpstr>
      <vt:lpstr>product.py</vt:lpstr>
      <vt:lpstr>product.py</vt:lpstr>
      <vt:lpstr>product.py</vt:lpstr>
      <vt:lpstr>solution.py</vt:lpstr>
      <vt:lpstr>solution.py – 입력과 출력</vt:lpstr>
      <vt:lpstr>solution.py – 대략적 과정</vt:lpstr>
      <vt:lpstr>solution.py</vt:lpstr>
      <vt:lpstr>solution.py - 과정 3. Column dominance</vt:lpstr>
      <vt:lpstr>solution.py - 과정 4. Row dominance</vt:lpstr>
      <vt:lpstr>solution.py - 과정 4. Row dominance</vt:lpstr>
      <vt:lpstr>solution.py - 과정 5. Petrick’s method</vt:lpstr>
      <vt:lpstr>실행 예시</vt:lpstr>
      <vt:lpstr>실행 예시</vt:lpstr>
      <vt:lpstr>실행 예시</vt:lpstr>
      <vt:lpstr>실행 예시</vt:lpstr>
      <vt:lpstr>실행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Min-cover</dc:title>
  <dc:creator>여수민(학부생-소프트웨어전공)</dc:creator>
  <cp:lastModifiedBy>여수민(학부생-소프트웨어전공)</cp:lastModifiedBy>
  <cp:revision>4</cp:revision>
  <dcterms:created xsi:type="dcterms:W3CDTF">2022-05-29T01:07:13Z</dcterms:created>
  <dcterms:modified xsi:type="dcterms:W3CDTF">2022-05-29T10:05:59Z</dcterms:modified>
</cp:coreProperties>
</file>