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048" r:id="rId5"/>
    <p:sldMasterId id="2147483660" r:id="rId6"/>
    <p:sldMasterId id="2147483738" r:id="rId7"/>
    <p:sldMasterId id="2147483797" r:id="rId8"/>
    <p:sldMasterId id="2147483803" r:id="rId9"/>
    <p:sldMasterId id="2147483821" r:id="rId10"/>
    <p:sldMasterId id="2147483831" r:id="rId11"/>
    <p:sldMasterId id="2147483839" r:id="rId12"/>
    <p:sldMasterId id="2147483853" r:id="rId13"/>
    <p:sldMasterId id="2147483862" r:id="rId14"/>
    <p:sldMasterId id="2147483998" r:id="rId15"/>
  </p:sldMasterIdLst>
  <p:notesMasterIdLst>
    <p:notesMasterId r:id="rId29"/>
  </p:notesMasterIdLst>
  <p:handoutMasterIdLst>
    <p:handoutMasterId r:id="rId30"/>
  </p:handoutMasterIdLst>
  <p:sldIdLst>
    <p:sldId id="257" r:id="rId16"/>
    <p:sldId id="276" r:id="rId17"/>
    <p:sldId id="277" r:id="rId18"/>
    <p:sldId id="278" r:id="rId19"/>
    <p:sldId id="554" r:id="rId20"/>
    <p:sldId id="279" r:id="rId21"/>
    <p:sldId id="280" r:id="rId22"/>
    <p:sldId id="557" r:id="rId23"/>
    <p:sldId id="560" r:id="rId24"/>
    <p:sldId id="561" r:id="rId25"/>
    <p:sldId id="562" r:id="rId26"/>
    <p:sldId id="556" r:id="rId27"/>
    <p:sldId id="547" r:id="rId28"/>
  </p:sldIdLst>
  <p:sldSz cx="9144000" cy="6858000" type="screen4x3"/>
  <p:notesSz cx="7102475" cy="93884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3192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Alexander III" initials="JAI" lastIdx="2" clrIdx="0">
    <p:extLst>
      <p:ext uri="{19B8F6BF-5375-455C-9EA6-DF929625EA0E}">
        <p15:presenceInfo xmlns:p15="http://schemas.microsoft.com/office/powerpoint/2012/main" userId="S::jaalexan@syr.edu::e0f5a690-c18d-4000-9efd-2f89293769d0" providerId="AD"/>
      </p:ext>
    </p:extLst>
  </p:cmAuthor>
  <p:cmAuthor id="2" name="Sanjeet Saikia" initials="SS" lastIdx="7" clrIdx="1">
    <p:extLst>
      <p:ext uri="{19B8F6BF-5375-455C-9EA6-DF929625EA0E}">
        <p15:presenceInfo xmlns:p15="http://schemas.microsoft.com/office/powerpoint/2012/main" userId="S::ssaikia@syr.edu::8c4f62ca-2d87-4591-ba53-0b0deb362e0b" providerId="AD"/>
      </p:ext>
    </p:extLst>
  </p:cmAuthor>
  <p:cmAuthor id="3" name="Samantha" initials="S" lastIdx="6" clrIdx="2">
    <p:extLst>
      <p:ext uri="{19B8F6BF-5375-455C-9EA6-DF929625EA0E}">
        <p15:presenceInfo xmlns:p15="http://schemas.microsoft.com/office/powerpoint/2012/main" userId="Samantha" providerId="None"/>
      </p:ext>
    </p:extLst>
  </p:cmAuthor>
  <p:cmAuthor id="4" name="Christopher Hart" initials="CH" lastIdx="5" clrIdx="3">
    <p:extLst>
      <p:ext uri="{19B8F6BF-5375-455C-9EA6-DF929625EA0E}">
        <p15:presenceInfo xmlns:p15="http://schemas.microsoft.com/office/powerpoint/2012/main" userId="21165b193b986609" providerId="Windows Live"/>
      </p:ext>
    </p:extLst>
  </p:cmAuthor>
  <p:cmAuthor id="5" name="Matthew Arsenault" initials="MA" lastIdx="3" clrIdx="4">
    <p:extLst>
      <p:ext uri="{19B8F6BF-5375-455C-9EA6-DF929625EA0E}">
        <p15:presenceInfo xmlns:p15="http://schemas.microsoft.com/office/powerpoint/2012/main" userId="S::marsenau@syr.edu::310b5ef3-4b70-40f5-82f1-f64ab7654f41" providerId="AD"/>
      </p:ext>
    </p:extLst>
  </p:cmAuthor>
  <p:cmAuthor id="6" name="Stephen O Omondi" initials="SO" lastIdx="1" clrIdx="5">
    <p:extLst>
      <p:ext uri="{19B8F6BF-5375-455C-9EA6-DF929625EA0E}">
        <p15:presenceInfo xmlns:p15="http://schemas.microsoft.com/office/powerpoint/2012/main" userId="S::soomondi@syr.edu::e9210c2d-bbc3-4fc5-abe2-7fb4af6682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2330F-893D-80AC-04F3-06D2F12FA89F}" v="18" dt="2020-03-27T20:39:03.096"/>
    <p1510:client id="{56862199-DA3D-4498-BB86-3D1135A83CB9}" v="1" dt="2020-03-26T11:48:37.165"/>
    <p1510:client id="{6F922D9F-DF27-CF4A-C324-4BD0B9E3AD53}" v="1" dt="2020-03-23T23:18:23.554"/>
    <p1510:client id="{8BB70671-01CA-C65A-B9D7-29A7E6F84270}" v="3" dt="2020-03-22T16:57:10.547"/>
    <p1510:client id="{9C546EAD-BCBC-9781-CC42-533E0F177AED}" v="2334" dt="2020-03-22T21:56:29.705"/>
    <p1510:client id="{AC4197A6-0976-E8F2-9EFA-54C447CA8CD9}" v="73" dt="2020-03-27T20:45:33.797"/>
    <p1510:client id="{BE90C3CA-C739-96F1-8108-FA11910F772D}" v="586" dt="2020-03-25T15:29:16.171"/>
    <p1510:client id="{D0569B19-5368-6905-635D-100353D3A591}" v="162" dt="2020-03-22T23:52:58.880"/>
    <p1510:client id="{D1030438-47D2-D842-2BDF-8E9EFBA7A1BE}" v="256" dt="2020-03-22T20:35:41.042"/>
    <p1510:client id="{EB12FDE1-0D12-82F6-FC63-3AC50306A11C}" v="422" dt="2020-03-25T16:19:40.769"/>
    <p1510:client id="{F529F908-EDA0-4337-A153-EFF439285C8B}" v="177" dt="2020-03-27T00:41:03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4"/>
        <p:guide pos="2880"/>
        <p:guide pos="3192"/>
        <p:guide orient="horz" pos="64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rsenault" userId="S::marsenau@syr.edu::310b5ef3-4b70-40f5-82f1-f64ab7654f41" providerId="AD" clId="Web-{EB12FDE1-0D12-82F6-FC63-3AC50306A11C}"/>
    <pc:docChg chg="delSld modSld">
      <pc:chgData name="Matthew Arsenault" userId="S::marsenau@syr.edu::310b5ef3-4b70-40f5-82f1-f64ab7654f41" providerId="AD" clId="Web-{EB12FDE1-0D12-82F6-FC63-3AC50306A11C}" dt="2020-03-25T16:19:40.769" v="421"/>
      <pc:docMkLst>
        <pc:docMk/>
      </pc:docMkLst>
      <pc:sldChg chg="del">
        <pc:chgData name="Matthew Arsenault" userId="S::marsenau@syr.edu::310b5ef3-4b70-40f5-82f1-f64ab7654f41" providerId="AD" clId="Web-{EB12FDE1-0D12-82F6-FC63-3AC50306A11C}" dt="2020-03-25T16:18:59.472" v="414"/>
        <pc:sldMkLst>
          <pc:docMk/>
          <pc:sldMk cId="2781612359" sldId="266"/>
        </pc:sldMkLst>
      </pc:sldChg>
      <pc:sldChg chg="del">
        <pc:chgData name="Matthew Arsenault" userId="S::marsenau@syr.edu::310b5ef3-4b70-40f5-82f1-f64ab7654f41" providerId="AD" clId="Web-{EB12FDE1-0D12-82F6-FC63-3AC50306A11C}" dt="2020-03-25T16:18:57.285" v="412"/>
        <pc:sldMkLst>
          <pc:docMk/>
          <pc:sldMk cId="3529316142" sldId="284"/>
        </pc:sldMkLst>
      </pc:sldChg>
      <pc:sldChg chg="del">
        <pc:chgData name="Matthew Arsenault" userId="S::marsenau@syr.edu::310b5ef3-4b70-40f5-82f1-f64ab7654f41" providerId="AD" clId="Web-{EB12FDE1-0D12-82F6-FC63-3AC50306A11C}" dt="2020-03-25T16:19:04.441" v="415"/>
        <pc:sldMkLst>
          <pc:docMk/>
          <pc:sldMk cId="2253235073" sldId="286"/>
        </pc:sldMkLst>
      </pc:sldChg>
      <pc:sldChg chg="del">
        <pc:chgData name="Matthew Arsenault" userId="S::marsenau@syr.edu::310b5ef3-4b70-40f5-82f1-f64ab7654f41" providerId="AD" clId="Web-{EB12FDE1-0D12-82F6-FC63-3AC50306A11C}" dt="2020-03-25T16:18:54.910" v="411"/>
        <pc:sldMkLst>
          <pc:docMk/>
          <pc:sldMk cId="1657678702" sldId="520"/>
        </pc:sldMkLst>
      </pc:sldChg>
      <pc:sldChg chg="del">
        <pc:chgData name="Matthew Arsenault" userId="S::marsenau@syr.edu::310b5ef3-4b70-40f5-82f1-f64ab7654f41" providerId="AD" clId="Web-{EB12FDE1-0D12-82F6-FC63-3AC50306A11C}" dt="2020-03-25T16:19:11.238" v="420"/>
        <pc:sldMkLst>
          <pc:docMk/>
          <pc:sldMk cId="1317629093" sldId="535"/>
        </pc:sldMkLst>
      </pc:sldChg>
      <pc:sldChg chg="modSp">
        <pc:chgData name="Matthew Arsenault" userId="S::marsenau@syr.edu::310b5ef3-4b70-40f5-82f1-f64ab7654f41" providerId="AD" clId="Web-{EB12FDE1-0D12-82F6-FC63-3AC50306A11C}" dt="2020-03-25T16:18:49.738" v="410" actId="20577"/>
        <pc:sldMkLst>
          <pc:docMk/>
          <pc:sldMk cId="1580366097" sldId="547"/>
        </pc:sldMkLst>
        <pc:spChg chg="mod">
          <ac:chgData name="Matthew Arsenault" userId="S::marsenau@syr.edu::310b5ef3-4b70-40f5-82f1-f64ab7654f41" providerId="AD" clId="Web-{EB12FDE1-0D12-82F6-FC63-3AC50306A11C}" dt="2020-03-25T16:18:49.738" v="410" actId="20577"/>
          <ac:spMkLst>
            <pc:docMk/>
            <pc:sldMk cId="1580366097" sldId="547"/>
            <ac:spMk id="2" creationId="{00000000-0000-0000-0000-000000000000}"/>
          </ac:spMkLst>
        </pc:spChg>
      </pc:sldChg>
      <pc:sldChg chg="del">
        <pc:chgData name="Matthew Arsenault" userId="S::marsenau@syr.edu::310b5ef3-4b70-40f5-82f1-f64ab7654f41" providerId="AD" clId="Web-{EB12FDE1-0D12-82F6-FC63-3AC50306A11C}" dt="2020-03-25T16:18:58.425" v="413"/>
        <pc:sldMkLst>
          <pc:docMk/>
          <pc:sldMk cId="3164606064" sldId="548"/>
        </pc:sldMkLst>
      </pc:sldChg>
      <pc:sldChg chg="del">
        <pc:chgData name="Matthew Arsenault" userId="S::marsenau@syr.edu::310b5ef3-4b70-40f5-82f1-f64ab7654f41" providerId="AD" clId="Web-{EB12FDE1-0D12-82F6-FC63-3AC50306A11C}" dt="2020-03-25T16:19:10.050" v="419"/>
        <pc:sldMkLst>
          <pc:docMk/>
          <pc:sldMk cId="3926020051" sldId="550"/>
        </pc:sldMkLst>
      </pc:sldChg>
      <pc:sldChg chg="del">
        <pc:chgData name="Matthew Arsenault" userId="S::marsenau@syr.edu::310b5ef3-4b70-40f5-82f1-f64ab7654f41" providerId="AD" clId="Web-{EB12FDE1-0D12-82F6-FC63-3AC50306A11C}" dt="2020-03-25T16:19:07.800" v="418"/>
        <pc:sldMkLst>
          <pc:docMk/>
          <pc:sldMk cId="2908440061" sldId="551"/>
        </pc:sldMkLst>
      </pc:sldChg>
      <pc:sldChg chg="del">
        <pc:chgData name="Matthew Arsenault" userId="S::marsenau@syr.edu::310b5ef3-4b70-40f5-82f1-f64ab7654f41" providerId="AD" clId="Web-{EB12FDE1-0D12-82F6-FC63-3AC50306A11C}" dt="2020-03-25T16:19:05.816" v="416"/>
        <pc:sldMkLst>
          <pc:docMk/>
          <pc:sldMk cId="3506551459" sldId="552"/>
        </pc:sldMkLst>
      </pc:sldChg>
      <pc:sldChg chg="del">
        <pc:chgData name="Matthew Arsenault" userId="S::marsenau@syr.edu::310b5ef3-4b70-40f5-82f1-f64ab7654f41" providerId="AD" clId="Web-{EB12FDE1-0D12-82F6-FC63-3AC50306A11C}" dt="2020-03-25T16:19:06.660" v="417"/>
        <pc:sldMkLst>
          <pc:docMk/>
          <pc:sldMk cId="1576631131" sldId="553"/>
        </pc:sldMkLst>
      </pc:sldChg>
      <pc:sldChg chg="modSp addCm">
        <pc:chgData name="Matthew Arsenault" userId="S::marsenau@syr.edu::310b5ef3-4b70-40f5-82f1-f64ab7654f41" providerId="AD" clId="Web-{EB12FDE1-0D12-82F6-FC63-3AC50306A11C}" dt="2020-03-25T16:19:40.769" v="421"/>
        <pc:sldMkLst>
          <pc:docMk/>
          <pc:sldMk cId="35538018" sldId="554"/>
        </pc:sldMkLst>
        <pc:spChg chg="mod">
          <ac:chgData name="Matthew Arsenault" userId="S::marsenau@syr.edu::310b5ef3-4b70-40f5-82f1-f64ab7654f41" providerId="AD" clId="Web-{EB12FDE1-0D12-82F6-FC63-3AC50306A11C}" dt="2020-03-25T15:58:55.363" v="210" actId="20577"/>
          <ac:spMkLst>
            <pc:docMk/>
            <pc:sldMk cId="35538018" sldId="554"/>
            <ac:spMk id="3" creationId="{5B6163FA-E6DE-45FE-BC97-BC3DD7C3D614}"/>
          </ac:spMkLst>
        </pc:spChg>
        <pc:spChg chg="mod">
          <ac:chgData name="Matthew Arsenault" userId="S::marsenau@syr.edu::310b5ef3-4b70-40f5-82f1-f64ab7654f41" providerId="AD" clId="Web-{EB12FDE1-0D12-82F6-FC63-3AC50306A11C}" dt="2020-03-25T16:17:25.269" v="407" actId="20577"/>
          <ac:spMkLst>
            <pc:docMk/>
            <pc:sldMk cId="35538018" sldId="554"/>
            <ac:spMk id="8" creationId="{1E765120-FCCF-4956-9865-8FCAD7DFFD7C}"/>
          </ac:spMkLst>
        </pc:spChg>
        <pc:picChg chg="mod">
          <ac:chgData name="Matthew Arsenault" userId="S::marsenau@syr.edu::310b5ef3-4b70-40f5-82f1-f64ab7654f41" providerId="AD" clId="Web-{EB12FDE1-0D12-82F6-FC63-3AC50306A11C}" dt="2020-03-25T15:59:12.644" v="213" actId="1076"/>
          <ac:picMkLst>
            <pc:docMk/>
            <pc:sldMk cId="35538018" sldId="554"/>
            <ac:picMk id="5" creationId="{5B0FEAD8-6C03-4EDD-959C-0756CCAB9FD5}"/>
          </ac:picMkLst>
        </pc:picChg>
      </pc:sldChg>
      <pc:sldChg chg="modSp">
        <pc:chgData name="Matthew Arsenault" userId="S::marsenau@syr.edu::310b5ef3-4b70-40f5-82f1-f64ab7654f41" providerId="AD" clId="Web-{EB12FDE1-0D12-82F6-FC63-3AC50306A11C}" dt="2020-03-25T16:18:31.222" v="409" actId="20577"/>
        <pc:sldMkLst>
          <pc:docMk/>
          <pc:sldMk cId="3796810690" sldId="556"/>
        </pc:sldMkLst>
        <pc:graphicFrameChg chg="modGraphic">
          <ac:chgData name="Matthew Arsenault" userId="S::marsenau@syr.edu::310b5ef3-4b70-40f5-82f1-f64ab7654f41" providerId="AD" clId="Web-{EB12FDE1-0D12-82F6-FC63-3AC50306A11C}" dt="2020-03-25T16:18:31.222" v="409" actId="20577"/>
          <ac:graphicFrameMkLst>
            <pc:docMk/>
            <pc:sldMk cId="3796810690" sldId="556"/>
            <ac:graphicFrameMk id="12" creationId="{19166FD6-4274-4DD6-9E41-FEC4DEC71EFD}"/>
          </ac:graphicFrameMkLst>
        </pc:graphicFrameChg>
      </pc:sldChg>
    </pc:docChg>
  </pc:docChgLst>
  <pc:docChgLst>
    <pc:chgData name="Stephen O Omondi" userId="S::soomondi@syr.edu::e9210c2d-bbc3-4fc5-abe2-7fb4af6682ed" providerId="AD" clId="Web-{D0569B19-5368-6905-635D-100353D3A591}"/>
    <pc:docChg chg="modSld">
      <pc:chgData name="Stephen O Omondi" userId="S::soomondi@syr.edu::e9210c2d-bbc3-4fc5-abe2-7fb4af6682ed" providerId="AD" clId="Web-{D0569B19-5368-6905-635D-100353D3A591}" dt="2020-03-22T23:52:58.880" v="165" actId="20577"/>
      <pc:docMkLst>
        <pc:docMk/>
      </pc:docMkLst>
      <pc:sldChg chg="delSp modSp">
        <pc:chgData name="Stephen O Omondi" userId="S::soomondi@syr.edu::e9210c2d-bbc3-4fc5-abe2-7fb4af6682ed" providerId="AD" clId="Web-{D0569B19-5368-6905-635D-100353D3A591}" dt="2020-03-22T23:51:59.739" v="162" actId="1076"/>
        <pc:sldMkLst>
          <pc:docMk/>
          <pc:sldMk cId="3181304148" sldId="279"/>
        </pc:sldMkLst>
        <pc:spChg chg="mod">
          <ac:chgData name="Stephen O Omondi" userId="S::soomondi@syr.edu::e9210c2d-bbc3-4fc5-abe2-7fb4af6682ed" providerId="AD" clId="Web-{D0569B19-5368-6905-635D-100353D3A591}" dt="2020-03-22T23:51:59.739" v="162" actId="1076"/>
          <ac:spMkLst>
            <pc:docMk/>
            <pc:sldMk cId="3181304148" sldId="279"/>
            <ac:spMk id="2" creationId="{00000000-0000-0000-0000-000000000000}"/>
          </ac:spMkLst>
        </pc:spChg>
        <pc:picChg chg="mod">
          <ac:chgData name="Stephen O Omondi" userId="S::soomondi@syr.edu::e9210c2d-bbc3-4fc5-abe2-7fb4af6682ed" providerId="AD" clId="Web-{D0569B19-5368-6905-635D-100353D3A591}" dt="2020-03-22T23:36:17.444" v="140" actId="1076"/>
          <ac:picMkLst>
            <pc:docMk/>
            <pc:sldMk cId="3181304148" sldId="279"/>
            <ac:picMk id="4" creationId="{820921EB-0D75-461F-9044-2FE460688AC1}"/>
          </ac:picMkLst>
        </pc:picChg>
        <pc:picChg chg="del">
          <ac:chgData name="Stephen O Omondi" userId="S::soomondi@syr.edu::e9210c2d-bbc3-4fc5-abe2-7fb4af6682ed" providerId="AD" clId="Web-{D0569B19-5368-6905-635D-100353D3A591}" dt="2020-03-22T23:31:42.414" v="135"/>
          <ac:picMkLst>
            <pc:docMk/>
            <pc:sldMk cId="3181304148" sldId="279"/>
            <ac:picMk id="6" creationId="{2273557D-4B45-49B9-83D8-BE063F896896}"/>
          </ac:picMkLst>
        </pc:picChg>
        <pc:picChg chg="del mod">
          <ac:chgData name="Stephen O Omondi" userId="S::soomondi@syr.edu::e9210c2d-bbc3-4fc5-abe2-7fb4af6682ed" providerId="AD" clId="Web-{D0569B19-5368-6905-635D-100353D3A591}" dt="2020-03-22T23:30:56.554" v="126"/>
          <ac:picMkLst>
            <pc:docMk/>
            <pc:sldMk cId="3181304148" sldId="279"/>
            <ac:picMk id="7" creationId="{3A6E3F11-69BC-4E47-ABBB-F1C302113F8C}"/>
          </ac:picMkLst>
        </pc:picChg>
        <pc:picChg chg="del">
          <ac:chgData name="Stephen O Omondi" userId="S::soomondi@syr.edu::e9210c2d-bbc3-4fc5-abe2-7fb4af6682ed" providerId="AD" clId="Web-{D0569B19-5368-6905-635D-100353D3A591}" dt="2020-03-22T23:30:54.851" v="125"/>
          <ac:picMkLst>
            <pc:docMk/>
            <pc:sldMk cId="3181304148" sldId="279"/>
            <ac:picMk id="9" creationId="{5BAFCC3F-591C-4A00-9DC0-4D28B16F7EDD}"/>
          </ac:picMkLst>
        </pc:picChg>
        <pc:picChg chg="del">
          <ac:chgData name="Stephen O Omondi" userId="S::soomondi@syr.edu::e9210c2d-bbc3-4fc5-abe2-7fb4af6682ed" providerId="AD" clId="Web-{D0569B19-5368-6905-635D-100353D3A591}" dt="2020-03-22T23:30:58.257" v="127"/>
          <ac:picMkLst>
            <pc:docMk/>
            <pc:sldMk cId="3181304148" sldId="279"/>
            <ac:picMk id="11" creationId="{2F75E7AE-A448-47E9-A43D-02F6E9E8A857}"/>
          </ac:picMkLst>
        </pc:picChg>
        <pc:picChg chg="del">
          <ac:chgData name="Stephen O Omondi" userId="S::soomondi@syr.edu::e9210c2d-bbc3-4fc5-abe2-7fb4af6682ed" providerId="AD" clId="Web-{D0569B19-5368-6905-635D-100353D3A591}" dt="2020-03-22T23:31:00.054" v="128"/>
          <ac:picMkLst>
            <pc:docMk/>
            <pc:sldMk cId="3181304148" sldId="279"/>
            <ac:picMk id="13" creationId="{5572390E-D8B3-41A4-9CCF-243DEEF6D498}"/>
          </ac:picMkLst>
        </pc:picChg>
      </pc:sldChg>
      <pc:sldChg chg="addSp delSp modSp mod modClrScheme chgLayout">
        <pc:chgData name="Stephen O Omondi" userId="S::soomondi@syr.edu::e9210c2d-bbc3-4fc5-abe2-7fb4af6682ed" providerId="AD" clId="Web-{D0569B19-5368-6905-635D-100353D3A591}" dt="2020-03-22T23:52:57.708" v="163" actId="20577"/>
        <pc:sldMkLst>
          <pc:docMk/>
          <pc:sldMk cId="35538018" sldId="554"/>
        </pc:sldMkLst>
        <pc:spChg chg="add del mod">
          <ac:chgData name="Stephen O Omondi" userId="S::soomondi@syr.edu::e9210c2d-bbc3-4fc5-abe2-7fb4af6682ed" providerId="AD" clId="Web-{D0569B19-5368-6905-635D-100353D3A591}" dt="2020-03-22T23:38:53.491" v="147" actId="14100"/>
          <ac:spMkLst>
            <pc:docMk/>
            <pc:sldMk cId="35538018" sldId="554"/>
            <ac:spMk id="2" creationId="{FFBBDE56-8D9A-4EA6-BAEF-0EAD2B999896}"/>
          </ac:spMkLst>
        </pc:spChg>
        <pc:spChg chg="mod ord">
          <ac:chgData name="Stephen O Omondi" userId="S::soomondi@syr.edu::e9210c2d-bbc3-4fc5-abe2-7fb4af6682ed" providerId="AD" clId="Web-{D0569B19-5368-6905-635D-100353D3A591}" dt="2020-03-22T23:52:57.708" v="163" actId="20577"/>
          <ac:spMkLst>
            <pc:docMk/>
            <pc:sldMk cId="35538018" sldId="554"/>
            <ac:spMk id="3" creationId="{5B6163FA-E6DE-45FE-BC97-BC3DD7C3D614}"/>
          </ac:spMkLst>
        </pc:spChg>
        <pc:spChg chg="add del mod">
          <ac:chgData name="Stephen O Omondi" userId="S::soomondi@syr.edu::e9210c2d-bbc3-4fc5-abe2-7fb4af6682ed" providerId="AD" clId="Web-{D0569B19-5368-6905-635D-100353D3A591}" dt="2020-03-22T21:53:01.096" v="24"/>
          <ac:spMkLst>
            <pc:docMk/>
            <pc:sldMk cId="35538018" sldId="554"/>
            <ac:spMk id="7" creationId="{E688F346-CFB0-4568-A5D4-C44260D2A35F}"/>
          </ac:spMkLst>
        </pc:spChg>
        <pc:spChg chg="add del mod">
          <ac:chgData name="Stephen O Omondi" userId="S::soomondi@syr.edu::e9210c2d-bbc3-4fc5-abe2-7fb4af6682ed" providerId="AD" clId="Web-{D0569B19-5368-6905-635D-100353D3A591}" dt="2020-03-22T21:47:16.956" v="21"/>
          <ac:spMkLst>
            <pc:docMk/>
            <pc:sldMk cId="35538018" sldId="554"/>
            <ac:spMk id="9" creationId="{53D9A39C-99D0-4147-8727-034E52C80B27}"/>
          </ac:spMkLst>
        </pc:spChg>
        <pc:spChg chg="add del mod">
          <ac:chgData name="Stephen O Omondi" userId="S::soomondi@syr.edu::e9210c2d-bbc3-4fc5-abe2-7fb4af6682ed" providerId="AD" clId="Web-{D0569B19-5368-6905-635D-100353D3A591}" dt="2020-03-22T23:38:40.038" v="143"/>
          <ac:spMkLst>
            <pc:docMk/>
            <pc:sldMk cId="35538018" sldId="554"/>
            <ac:spMk id="10" creationId="{3E6DD9CD-7BBE-4764-90A2-00AE902FE3F3}"/>
          </ac:spMkLst>
        </pc:spChg>
        <pc:spChg chg="add del mod">
          <ac:chgData name="Stephen O Omondi" userId="S::soomondi@syr.edu::e9210c2d-bbc3-4fc5-abe2-7fb4af6682ed" providerId="AD" clId="Web-{D0569B19-5368-6905-635D-100353D3A591}" dt="2020-03-22T21:47:16.956" v="21"/>
          <ac:spMkLst>
            <pc:docMk/>
            <pc:sldMk cId="35538018" sldId="554"/>
            <ac:spMk id="11" creationId="{6DE3E13D-980E-4091-B661-614CD17CAB11}"/>
          </ac:spMkLst>
        </pc:spChg>
        <pc:picChg chg="add mod">
          <ac:chgData name="Stephen O Omondi" userId="S::soomondi@syr.edu::e9210c2d-bbc3-4fc5-abe2-7fb4af6682ed" providerId="AD" clId="Web-{D0569B19-5368-6905-635D-100353D3A591}" dt="2020-03-22T23:39:25.288" v="152" actId="1076"/>
          <ac:picMkLst>
            <pc:docMk/>
            <pc:sldMk cId="35538018" sldId="554"/>
            <ac:picMk id="4" creationId="{AFAAF691-9DDF-450F-A63D-202649E2C2BC}"/>
          </ac:picMkLst>
        </pc:picChg>
      </pc:sldChg>
    </pc:docChg>
  </pc:docChgLst>
  <pc:docChgLst>
    <pc:chgData name="James Alexander III" userId="S::jaalexan@syr.edu::e0f5a690-c18d-4000-9efd-2f89293769d0" providerId="AD" clId="Web-{9C546EAD-BCBC-9781-CC42-533E0F177AED}"/>
    <pc:docChg chg="addSld delSld modSld sldOrd">
      <pc:chgData name="James Alexander III" userId="S::jaalexan@syr.edu::e0f5a690-c18d-4000-9efd-2f89293769d0" providerId="AD" clId="Web-{9C546EAD-BCBC-9781-CC42-533E0F177AED}" dt="2020-03-22T21:56:29.705" v="2331" actId="1076"/>
      <pc:docMkLst>
        <pc:docMk/>
      </pc:docMkLst>
      <pc:sldChg chg="modSp">
        <pc:chgData name="James Alexander III" userId="S::jaalexan@syr.edu::e0f5a690-c18d-4000-9efd-2f89293769d0" providerId="AD" clId="Web-{9C546EAD-BCBC-9781-CC42-533E0F177AED}" dt="2020-03-22T21:45:57.206" v="2323" actId="14100"/>
        <pc:sldMkLst>
          <pc:docMk/>
          <pc:sldMk cId="828028791" sldId="257"/>
        </pc:sldMkLst>
        <pc:spChg chg="mod">
          <ac:chgData name="James Alexander III" userId="S::jaalexan@syr.edu::e0f5a690-c18d-4000-9efd-2f89293769d0" providerId="AD" clId="Web-{9C546EAD-BCBC-9781-CC42-533E0F177AED}" dt="2020-03-22T21:45:24.222" v="2313" actId="20577"/>
          <ac:spMkLst>
            <pc:docMk/>
            <pc:sldMk cId="828028791" sldId="257"/>
            <ac:spMk id="2" creationId="{00000000-0000-0000-0000-000000000000}"/>
          </ac:spMkLst>
        </pc:spChg>
        <pc:spChg chg="mod">
          <ac:chgData name="James Alexander III" userId="S::jaalexan@syr.edu::e0f5a690-c18d-4000-9efd-2f89293769d0" providerId="AD" clId="Web-{9C546EAD-BCBC-9781-CC42-533E0F177AED}" dt="2020-03-22T21:45:57.206" v="2323" actId="14100"/>
          <ac:spMkLst>
            <pc:docMk/>
            <pc:sldMk cId="828028791" sldId="257"/>
            <ac:spMk id="3" creationId="{00000000-0000-0000-0000-000000000000}"/>
          </ac:spMkLst>
        </pc:spChg>
        <pc:picChg chg="mod">
          <ac:chgData name="James Alexander III" userId="S::jaalexan@syr.edu::e0f5a690-c18d-4000-9efd-2f89293769d0" providerId="AD" clId="Web-{9C546EAD-BCBC-9781-CC42-533E0F177AED}" dt="2020-03-22T16:33:05.737" v="82" actId="14100"/>
          <ac:picMkLst>
            <pc:docMk/>
            <pc:sldMk cId="828028791" sldId="257"/>
            <ac:picMk id="1026" creationId="{B2B30C74-1F92-4841-A304-8050503F2BCE}"/>
          </ac:picMkLst>
        </pc:picChg>
      </pc:sldChg>
      <pc:sldChg chg="del">
        <pc:chgData name="James Alexander III" userId="S::jaalexan@syr.edu::e0f5a690-c18d-4000-9efd-2f89293769d0" providerId="AD" clId="Web-{9C546EAD-BCBC-9781-CC42-533E0F177AED}" dt="2020-03-22T21:13:24.757" v="1968"/>
        <pc:sldMkLst>
          <pc:docMk/>
          <pc:sldMk cId="3966431485" sldId="265"/>
        </pc:sldMkLst>
      </pc:sldChg>
      <pc:sldChg chg="modSp">
        <pc:chgData name="James Alexander III" userId="S::jaalexan@syr.edu::e0f5a690-c18d-4000-9efd-2f89293769d0" providerId="AD" clId="Web-{9C546EAD-BCBC-9781-CC42-533E0F177AED}" dt="2020-03-22T15:54:47.191" v="1" actId="20577"/>
        <pc:sldMkLst>
          <pc:docMk/>
          <pc:sldMk cId="986703151" sldId="276"/>
        </pc:sldMkLst>
        <pc:graphicFrameChg chg="modGraphic">
          <ac:chgData name="James Alexander III" userId="S::jaalexan@syr.edu::e0f5a690-c18d-4000-9efd-2f89293769d0" providerId="AD" clId="Web-{9C546EAD-BCBC-9781-CC42-533E0F177AED}" dt="2020-03-22T15:54:47.191" v="1" actId="20577"/>
          <ac:graphicFrameMkLst>
            <pc:docMk/>
            <pc:sldMk cId="986703151" sldId="276"/>
            <ac:graphicFrameMk id="6" creationId="{32D477E8-F022-4EDB-910B-A60885987A17}"/>
          </ac:graphicFrameMkLst>
        </pc:graphicFrameChg>
      </pc:sldChg>
      <pc:sldChg chg="addSp modSp">
        <pc:chgData name="James Alexander III" userId="S::jaalexan@syr.edu::e0f5a690-c18d-4000-9efd-2f89293769d0" providerId="AD" clId="Web-{9C546EAD-BCBC-9781-CC42-533E0F177AED}" dt="2020-03-22T21:53:49.627" v="2325" actId="1076"/>
        <pc:sldMkLst>
          <pc:docMk/>
          <pc:sldMk cId="4155293196" sldId="277"/>
        </pc:sldMkLst>
        <pc:spChg chg="mod">
          <ac:chgData name="James Alexander III" userId="S::jaalexan@syr.edu::e0f5a690-c18d-4000-9efd-2f89293769d0" providerId="AD" clId="Web-{9C546EAD-BCBC-9781-CC42-533E0F177AED}" dt="2020-03-22T15:56:48.068" v="40" actId="20577"/>
          <ac:spMkLst>
            <pc:docMk/>
            <pc:sldMk cId="4155293196" sldId="277"/>
            <ac:spMk id="6" creationId="{80496FB6-3D46-495D-87B0-CA8D644C367B}"/>
          </ac:spMkLst>
        </pc:spChg>
        <pc:picChg chg="add mod">
          <ac:chgData name="James Alexander III" userId="S::jaalexan@syr.edu::e0f5a690-c18d-4000-9efd-2f89293769d0" providerId="AD" clId="Web-{9C546EAD-BCBC-9781-CC42-533E0F177AED}" dt="2020-03-22T21:53:49.627" v="2325" actId="1076"/>
          <ac:picMkLst>
            <pc:docMk/>
            <pc:sldMk cId="4155293196" sldId="277"/>
            <ac:picMk id="3" creationId="{2742D2B8-73A8-491C-8855-E441D86B0C51}"/>
          </ac:picMkLst>
        </pc:picChg>
      </pc:sldChg>
      <pc:sldChg chg="modSp">
        <pc:chgData name="James Alexander III" userId="S::jaalexan@syr.edu::e0f5a690-c18d-4000-9efd-2f89293769d0" providerId="AD" clId="Web-{9C546EAD-BCBC-9781-CC42-533E0F177AED}" dt="2020-03-22T21:55:45.783" v="2328" actId="20577"/>
        <pc:sldMkLst>
          <pc:docMk/>
          <pc:sldMk cId="808544978" sldId="278"/>
        </pc:sldMkLst>
        <pc:spChg chg="mod">
          <ac:chgData name="James Alexander III" userId="S::jaalexan@syr.edu::e0f5a690-c18d-4000-9efd-2f89293769d0" providerId="AD" clId="Web-{9C546EAD-BCBC-9781-CC42-533E0F177AED}" dt="2020-03-22T21:55:45.783" v="2328" actId="20577"/>
          <ac:spMkLst>
            <pc:docMk/>
            <pc:sldMk cId="808544978" sldId="278"/>
            <ac:spMk id="7" creationId="{7624F999-85BD-4F3F-A5E9-E661B50EE3F6}"/>
          </ac:spMkLst>
        </pc:spChg>
      </pc:sldChg>
      <pc:sldChg chg="addSp delSp modSp">
        <pc:chgData name="James Alexander III" userId="S::jaalexan@syr.edu::e0f5a690-c18d-4000-9efd-2f89293769d0" providerId="AD" clId="Web-{9C546EAD-BCBC-9781-CC42-533E0F177AED}" dt="2020-03-22T16:06:16.841" v="53" actId="1076"/>
        <pc:sldMkLst>
          <pc:docMk/>
          <pc:sldMk cId="3181304148" sldId="279"/>
        </pc:sldMkLst>
        <pc:picChg chg="mod">
          <ac:chgData name="James Alexander III" userId="S::jaalexan@syr.edu::e0f5a690-c18d-4000-9efd-2f89293769d0" providerId="AD" clId="Web-{9C546EAD-BCBC-9781-CC42-533E0F177AED}" dt="2020-03-22T16:03:35.198" v="43" actId="1076"/>
          <ac:picMkLst>
            <pc:docMk/>
            <pc:sldMk cId="3181304148" sldId="279"/>
            <ac:picMk id="3" creationId="{F7EE4133-9868-468F-B442-BE10FF51EDDA}"/>
          </ac:picMkLst>
        </pc:picChg>
        <pc:picChg chg="add del mod">
          <ac:chgData name="James Alexander III" userId="S::jaalexan@syr.edu::e0f5a690-c18d-4000-9efd-2f89293769d0" providerId="AD" clId="Web-{9C546EAD-BCBC-9781-CC42-533E0F177AED}" dt="2020-03-22T16:06:03.184" v="49"/>
          <ac:picMkLst>
            <pc:docMk/>
            <pc:sldMk cId="3181304148" sldId="279"/>
            <ac:picMk id="4" creationId="{47719A8E-C9C8-49C1-AC16-D59C2A360D54}"/>
          </ac:picMkLst>
        </pc:picChg>
        <pc:picChg chg="add mod">
          <ac:chgData name="James Alexander III" userId="S::jaalexan@syr.edu::e0f5a690-c18d-4000-9efd-2f89293769d0" providerId="AD" clId="Web-{9C546EAD-BCBC-9781-CC42-533E0F177AED}" dt="2020-03-22T16:06:16.841" v="53" actId="1076"/>
          <ac:picMkLst>
            <pc:docMk/>
            <pc:sldMk cId="3181304148" sldId="279"/>
            <ac:picMk id="6" creationId="{2273557D-4B45-49B9-83D8-BE063F896896}"/>
          </ac:picMkLst>
        </pc:picChg>
      </pc:sldChg>
      <pc:sldChg chg="del">
        <pc:chgData name="James Alexander III" userId="S::jaalexan@syr.edu::e0f5a690-c18d-4000-9efd-2f89293769d0" providerId="AD" clId="Web-{9C546EAD-BCBC-9781-CC42-533E0F177AED}" dt="2020-03-22T21:40:30.535" v="2251"/>
        <pc:sldMkLst>
          <pc:docMk/>
          <pc:sldMk cId="3084106533" sldId="281"/>
        </pc:sldMkLst>
      </pc:sldChg>
      <pc:sldChg chg="del">
        <pc:chgData name="James Alexander III" userId="S::jaalexan@syr.edu::e0f5a690-c18d-4000-9efd-2f89293769d0" providerId="AD" clId="Web-{9C546EAD-BCBC-9781-CC42-533E0F177AED}" dt="2020-03-22T21:40:32.035" v="2252"/>
        <pc:sldMkLst>
          <pc:docMk/>
          <pc:sldMk cId="3511034221" sldId="282"/>
        </pc:sldMkLst>
      </pc:sldChg>
      <pc:sldChg chg="del">
        <pc:chgData name="James Alexander III" userId="S::jaalexan@syr.edu::e0f5a690-c18d-4000-9efd-2f89293769d0" providerId="AD" clId="Web-{9C546EAD-BCBC-9781-CC42-533E0F177AED}" dt="2020-03-22T21:40:33.441" v="2253"/>
        <pc:sldMkLst>
          <pc:docMk/>
          <pc:sldMk cId="279800432" sldId="283"/>
        </pc:sldMkLst>
      </pc:sldChg>
      <pc:sldChg chg="addSp delSp modSp ord">
        <pc:chgData name="James Alexander III" userId="S::jaalexan@syr.edu::e0f5a690-c18d-4000-9efd-2f89293769d0" providerId="AD" clId="Web-{9C546EAD-BCBC-9781-CC42-533E0F177AED}" dt="2020-03-22T21:40:13.129" v="2248"/>
        <pc:sldMkLst>
          <pc:docMk/>
          <pc:sldMk cId="3529316142" sldId="284"/>
        </pc:sldMkLst>
        <pc:spChg chg="mod">
          <ac:chgData name="James Alexander III" userId="S::jaalexan@syr.edu::e0f5a690-c18d-4000-9efd-2f89293769d0" providerId="AD" clId="Web-{9C546EAD-BCBC-9781-CC42-533E0F177AED}" dt="2020-03-22T16:08:30.889" v="56" actId="1076"/>
          <ac:spMkLst>
            <pc:docMk/>
            <pc:sldMk cId="3529316142" sldId="284"/>
            <ac:spMk id="2" creationId="{00000000-0000-0000-0000-000000000000}"/>
          </ac:spMkLst>
        </pc:spChg>
        <pc:spChg chg="add mod">
          <ac:chgData name="James Alexander III" userId="S::jaalexan@syr.edu::e0f5a690-c18d-4000-9efd-2f89293769d0" providerId="AD" clId="Web-{9C546EAD-BCBC-9781-CC42-533E0F177AED}" dt="2020-03-22T20:46:07.712" v="1961" actId="20577"/>
          <ac:spMkLst>
            <pc:docMk/>
            <pc:sldMk cId="3529316142" sldId="284"/>
            <ac:spMk id="4" creationId="{ACEBF2D8-B2E7-4CEC-BF0F-2F7B42EAD41B}"/>
          </ac:spMkLst>
        </pc:spChg>
        <pc:spChg chg="add del mod">
          <ac:chgData name="James Alexander III" userId="S::jaalexan@syr.edu::e0f5a690-c18d-4000-9efd-2f89293769d0" providerId="AD" clId="Web-{9C546EAD-BCBC-9781-CC42-533E0F177AED}" dt="2020-03-22T20:35:35.604" v="1654"/>
          <ac:spMkLst>
            <pc:docMk/>
            <pc:sldMk cId="3529316142" sldId="284"/>
            <ac:spMk id="5" creationId="{A4274EF4-DC9F-42F3-B35D-5362BD88DAEA}"/>
          </ac:spMkLst>
        </pc:spChg>
        <pc:picChg chg="add mod">
          <ac:chgData name="James Alexander III" userId="S::jaalexan@syr.edu::e0f5a690-c18d-4000-9efd-2f89293769d0" providerId="AD" clId="Web-{9C546EAD-BCBC-9781-CC42-533E0F177AED}" dt="2020-03-22T20:13:47.865" v="1016" actId="14100"/>
          <ac:picMkLst>
            <pc:docMk/>
            <pc:sldMk cId="3529316142" sldId="284"/>
            <ac:picMk id="3" creationId="{9A10E480-FA9F-4385-B875-E78D0D574EAB}"/>
          </ac:picMkLst>
        </pc:picChg>
      </pc:sldChg>
      <pc:sldChg chg="del">
        <pc:chgData name="James Alexander III" userId="S::jaalexan@syr.edu::e0f5a690-c18d-4000-9efd-2f89293769d0" providerId="AD" clId="Web-{9C546EAD-BCBC-9781-CC42-533E0F177AED}" dt="2020-03-22T15:57:55.569" v="42"/>
        <pc:sldMkLst>
          <pc:docMk/>
          <pc:sldMk cId="1533935634" sldId="285"/>
        </pc:sldMkLst>
      </pc:sldChg>
      <pc:sldChg chg="ord">
        <pc:chgData name="James Alexander III" userId="S::jaalexan@syr.edu::e0f5a690-c18d-4000-9efd-2f89293769d0" providerId="AD" clId="Web-{9C546EAD-BCBC-9781-CC42-533E0F177AED}" dt="2020-03-22T16:10:02.438" v="59"/>
        <pc:sldMkLst>
          <pc:docMk/>
          <pc:sldMk cId="2253235073" sldId="286"/>
        </pc:sldMkLst>
      </pc:sldChg>
      <pc:sldChg chg="modSp ord">
        <pc:chgData name="James Alexander III" userId="S::jaalexan@syr.edu::e0f5a690-c18d-4000-9efd-2f89293769d0" providerId="AD" clId="Web-{9C546EAD-BCBC-9781-CC42-533E0F177AED}" dt="2020-03-22T21:13:29.647" v="1969"/>
        <pc:sldMkLst>
          <pc:docMk/>
          <pc:sldMk cId="1657678702" sldId="520"/>
        </pc:sldMkLst>
        <pc:spChg chg="mod">
          <ac:chgData name="James Alexander III" userId="S::jaalexan@syr.edu::e0f5a690-c18d-4000-9efd-2f89293769d0" providerId="AD" clId="Web-{9C546EAD-BCBC-9781-CC42-533E0F177AED}" dt="2020-03-22T16:17:09.365" v="81" actId="20577"/>
          <ac:spMkLst>
            <pc:docMk/>
            <pc:sldMk cId="1657678702" sldId="520"/>
            <ac:spMk id="2" creationId="{3CE2C35D-501A-47B2-8CB7-9519E889C520}"/>
          </ac:spMkLst>
        </pc:spChg>
      </pc:sldChg>
      <pc:sldChg chg="ord">
        <pc:chgData name="James Alexander III" userId="S::jaalexan@syr.edu::e0f5a690-c18d-4000-9efd-2f89293769d0" providerId="AD" clId="Web-{9C546EAD-BCBC-9781-CC42-533E0F177AED}" dt="2020-03-22T16:09:57.219" v="58"/>
        <pc:sldMkLst>
          <pc:docMk/>
          <pc:sldMk cId="1317629093" sldId="535"/>
        </pc:sldMkLst>
      </pc:sldChg>
      <pc:sldChg chg="addSp modSp del ord">
        <pc:chgData name="James Alexander III" userId="S::jaalexan@syr.edu::e0f5a690-c18d-4000-9efd-2f89293769d0" providerId="AD" clId="Web-{9C546EAD-BCBC-9781-CC42-533E0F177AED}" dt="2020-03-22T21:40:23.426" v="2250"/>
        <pc:sldMkLst>
          <pc:docMk/>
          <pc:sldMk cId="2948799358" sldId="546"/>
        </pc:sldMkLst>
        <pc:picChg chg="add mod">
          <ac:chgData name="James Alexander III" userId="S::jaalexan@syr.edu::e0f5a690-c18d-4000-9efd-2f89293769d0" providerId="AD" clId="Web-{9C546EAD-BCBC-9781-CC42-533E0F177AED}" dt="2020-03-22T16:16:20.427" v="69" actId="14100"/>
          <ac:picMkLst>
            <pc:docMk/>
            <pc:sldMk cId="2948799358" sldId="546"/>
            <ac:picMk id="18" creationId="{188F0654-B004-4D12-87ED-43D2E1779C17}"/>
          </ac:picMkLst>
        </pc:picChg>
        <pc:picChg chg="add mod">
          <ac:chgData name="James Alexander III" userId="S::jaalexan@syr.edu::e0f5a690-c18d-4000-9efd-2f89293769d0" providerId="AD" clId="Web-{9C546EAD-BCBC-9781-CC42-533E0F177AED}" dt="2020-03-22T16:16:46.474" v="78" actId="14100"/>
          <ac:picMkLst>
            <pc:docMk/>
            <pc:sldMk cId="2948799358" sldId="546"/>
            <ac:picMk id="20" creationId="{1DFAEFA2-CD9D-4D04-AA4A-7380908209BD}"/>
          </ac:picMkLst>
        </pc:picChg>
        <pc:picChg chg="add mod">
          <ac:chgData name="James Alexander III" userId="S::jaalexan@syr.edu::e0f5a690-c18d-4000-9efd-2f89293769d0" providerId="AD" clId="Web-{9C546EAD-BCBC-9781-CC42-533E0F177AED}" dt="2020-03-22T16:16:51.084" v="79" actId="1076"/>
          <ac:picMkLst>
            <pc:docMk/>
            <pc:sldMk cId="2948799358" sldId="546"/>
            <ac:picMk id="22" creationId="{DA42BD15-3E81-4CA3-82B4-DDCC1667ED97}"/>
          </ac:picMkLst>
        </pc:picChg>
      </pc:sldChg>
      <pc:sldChg chg="modSp">
        <pc:chgData name="James Alexander III" userId="S::jaalexan@syr.edu::e0f5a690-c18d-4000-9efd-2f89293769d0" providerId="AD" clId="Web-{9C546EAD-BCBC-9781-CC42-533E0F177AED}" dt="2020-03-22T21:13:18.695" v="1967" actId="20577"/>
        <pc:sldMkLst>
          <pc:docMk/>
          <pc:sldMk cId="1580366097" sldId="547"/>
        </pc:sldMkLst>
        <pc:spChg chg="mod">
          <ac:chgData name="James Alexander III" userId="S::jaalexan@syr.edu::e0f5a690-c18d-4000-9efd-2f89293769d0" providerId="AD" clId="Web-{9C546EAD-BCBC-9781-CC42-533E0F177AED}" dt="2020-03-22T21:13:18.695" v="1967" actId="20577"/>
          <ac:spMkLst>
            <pc:docMk/>
            <pc:sldMk cId="1580366097" sldId="547"/>
            <ac:spMk id="2" creationId="{00000000-0000-0000-0000-000000000000}"/>
          </ac:spMkLst>
        </pc:spChg>
      </pc:sldChg>
      <pc:sldChg chg="addSp modSp ord">
        <pc:chgData name="James Alexander III" userId="S::jaalexan@syr.edu::e0f5a690-c18d-4000-9efd-2f89293769d0" providerId="AD" clId="Web-{9C546EAD-BCBC-9781-CC42-533E0F177AED}" dt="2020-03-22T21:40:20.347" v="2249"/>
        <pc:sldMkLst>
          <pc:docMk/>
          <pc:sldMk cId="3164606064" sldId="548"/>
        </pc:sldMkLst>
        <pc:spChg chg="mod">
          <ac:chgData name="James Alexander III" userId="S::jaalexan@syr.edu::e0f5a690-c18d-4000-9efd-2f89293769d0" providerId="AD" clId="Web-{9C546EAD-BCBC-9781-CC42-533E0F177AED}" dt="2020-03-22T20:45:58.540" v="1957" actId="20577"/>
          <ac:spMkLst>
            <pc:docMk/>
            <pc:sldMk cId="3164606064" sldId="548"/>
            <ac:spMk id="4" creationId="{4516862F-70CD-49C8-BB5B-BAC4DC15FB62}"/>
          </ac:spMkLst>
        </pc:spChg>
        <pc:spChg chg="add mod">
          <ac:chgData name="James Alexander III" userId="S::jaalexan@syr.edu::e0f5a690-c18d-4000-9efd-2f89293769d0" providerId="AD" clId="Web-{9C546EAD-BCBC-9781-CC42-533E0F177AED}" dt="2020-03-22T20:35:48.041" v="1660" actId="20577"/>
          <ac:spMkLst>
            <pc:docMk/>
            <pc:sldMk cId="3164606064" sldId="548"/>
            <ac:spMk id="5" creationId="{490677AB-C8C6-400B-8551-6C63D0B8EA15}"/>
          </ac:spMkLst>
        </pc:spChg>
      </pc:sldChg>
      <pc:sldChg chg="del">
        <pc:chgData name="James Alexander III" userId="S::jaalexan@syr.edu::e0f5a690-c18d-4000-9efd-2f89293769d0" providerId="AD" clId="Web-{9C546EAD-BCBC-9781-CC42-533E0F177AED}" dt="2020-03-22T16:41:06.306" v="83"/>
        <pc:sldMkLst>
          <pc:docMk/>
          <pc:sldMk cId="2166410534" sldId="549"/>
        </pc:sldMkLst>
      </pc:sldChg>
      <pc:sldChg chg="ord">
        <pc:chgData name="James Alexander III" userId="S::jaalexan@syr.edu::e0f5a690-c18d-4000-9efd-2f89293769d0" providerId="AD" clId="Web-{9C546EAD-BCBC-9781-CC42-533E0F177AED}" dt="2020-03-22T16:10:25.329" v="60"/>
        <pc:sldMkLst>
          <pc:docMk/>
          <pc:sldMk cId="3926020051" sldId="550"/>
        </pc:sldMkLst>
      </pc:sldChg>
      <pc:sldChg chg="ord">
        <pc:chgData name="James Alexander III" userId="S::jaalexan@syr.edu::e0f5a690-c18d-4000-9efd-2f89293769d0" providerId="AD" clId="Web-{9C546EAD-BCBC-9781-CC42-533E0F177AED}" dt="2020-03-22T16:09:49.734" v="57"/>
        <pc:sldMkLst>
          <pc:docMk/>
          <pc:sldMk cId="2908440061" sldId="551"/>
        </pc:sldMkLst>
      </pc:sldChg>
      <pc:sldChg chg="modSp">
        <pc:chgData name="James Alexander III" userId="S::jaalexan@syr.edu::e0f5a690-c18d-4000-9efd-2f89293769d0" providerId="AD" clId="Web-{9C546EAD-BCBC-9781-CC42-533E0F177AED}" dt="2020-03-22T17:12:55.643" v="85" actId="1076"/>
        <pc:sldMkLst>
          <pc:docMk/>
          <pc:sldMk cId="1576631131" sldId="553"/>
        </pc:sldMkLst>
        <pc:graphicFrameChg chg="modGraphic">
          <ac:chgData name="James Alexander III" userId="S::jaalexan@syr.edu::e0f5a690-c18d-4000-9efd-2f89293769d0" providerId="AD" clId="Web-{9C546EAD-BCBC-9781-CC42-533E0F177AED}" dt="2020-03-22T17:12:49.440" v="84"/>
          <ac:graphicFrameMkLst>
            <pc:docMk/>
            <pc:sldMk cId="1576631131" sldId="553"/>
            <ac:graphicFrameMk id="4" creationId="{0A751582-FCDF-F940-B116-53C65C5833BF}"/>
          </ac:graphicFrameMkLst>
        </pc:graphicFrameChg>
        <pc:picChg chg="mod">
          <ac:chgData name="James Alexander III" userId="S::jaalexan@syr.edu::e0f5a690-c18d-4000-9efd-2f89293769d0" providerId="AD" clId="Web-{9C546EAD-BCBC-9781-CC42-533E0F177AED}" dt="2020-03-22T17:12:55.643" v="85" actId="1076"/>
          <ac:picMkLst>
            <pc:docMk/>
            <pc:sldMk cId="1576631131" sldId="553"/>
            <ac:picMk id="6" creationId="{9F390635-FE01-4E3E-A99F-380FC96BB880}"/>
          </ac:picMkLst>
        </pc:picChg>
      </pc:sldChg>
      <pc:sldChg chg="modSp new">
        <pc:chgData name="James Alexander III" userId="S::jaalexan@syr.edu::e0f5a690-c18d-4000-9efd-2f89293769d0" providerId="AD" clId="Web-{9C546EAD-BCBC-9781-CC42-533E0F177AED}" dt="2020-03-22T20:55:35.023" v="1965" actId="20577"/>
        <pc:sldMkLst>
          <pc:docMk/>
          <pc:sldMk cId="35538018" sldId="554"/>
        </pc:sldMkLst>
        <pc:spChg chg="mod">
          <ac:chgData name="James Alexander III" userId="S::jaalexan@syr.edu::e0f5a690-c18d-4000-9efd-2f89293769d0" providerId="AD" clId="Web-{9C546EAD-BCBC-9781-CC42-533E0F177AED}" dt="2020-03-22T17:13:45.925" v="100" actId="20577"/>
          <ac:spMkLst>
            <pc:docMk/>
            <pc:sldMk cId="35538018" sldId="554"/>
            <ac:spMk id="2" creationId="{FFBBDE56-8D9A-4EA6-BAEF-0EAD2B999896}"/>
          </ac:spMkLst>
        </pc:spChg>
        <pc:spChg chg="mod">
          <ac:chgData name="James Alexander III" userId="S::jaalexan@syr.edu::e0f5a690-c18d-4000-9efd-2f89293769d0" providerId="AD" clId="Web-{9C546EAD-BCBC-9781-CC42-533E0F177AED}" dt="2020-03-22T20:55:35.023" v="1965" actId="20577"/>
          <ac:spMkLst>
            <pc:docMk/>
            <pc:sldMk cId="35538018" sldId="554"/>
            <ac:spMk id="3" creationId="{5B6163FA-E6DE-45FE-BC97-BC3DD7C3D614}"/>
          </ac:spMkLst>
        </pc:spChg>
      </pc:sldChg>
      <pc:sldChg chg="new del">
        <pc:chgData name="James Alexander III" userId="S::jaalexan@syr.edu::e0f5a690-c18d-4000-9efd-2f89293769d0" providerId="AD" clId="Web-{9C546EAD-BCBC-9781-CC42-533E0F177AED}" dt="2020-03-22T21:20:22.209" v="1973"/>
        <pc:sldMkLst>
          <pc:docMk/>
          <pc:sldMk cId="1793376069" sldId="555"/>
        </pc:sldMkLst>
      </pc:sldChg>
      <pc:sldChg chg="addSp delSp modSp add replId">
        <pc:chgData name="James Alexander III" userId="S::jaalexan@syr.edu::e0f5a690-c18d-4000-9efd-2f89293769d0" providerId="AD" clId="Web-{9C546EAD-BCBC-9781-CC42-533E0F177AED}" dt="2020-03-22T21:56:29.705" v="2331" actId="1076"/>
        <pc:sldMkLst>
          <pc:docMk/>
          <pc:sldMk cId="3796810690" sldId="556"/>
        </pc:sldMkLst>
        <pc:spChg chg="del mod">
          <ac:chgData name="James Alexander III" userId="S::jaalexan@syr.edu::e0f5a690-c18d-4000-9efd-2f89293769d0" providerId="AD" clId="Web-{9C546EAD-BCBC-9781-CC42-533E0F177AED}" dt="2020-03-22T21:33:43.598" v="2218"/>
          <ac:spMkLst>
            <pc:docMk/>
            <pc:sldMk cId="3796810690" sldId="556"/>
            <ac:spMk id="2" creationId="{8D727B8D-25AD-4BCE-B569-DB4AF405C28B}"/>
          </ac:spMkLst>
        </pc:spChg>
        <pc:spChg chg="mod">
          <ac:chgData name="James Alexander III" userId="S::jaalexan@syr.edu::e0f5a690-c18d-4000-9efd-2f89293769d0" providerId="AD" clId="Web-{9C546EAD-BCBC-9781-CC42-533E0F177AED}" dt="2020-03-22T21:41:38.394" v="2273" actId="20577"/>
          <ac:spMkLst>
            <pc:docMk/>
            <pc:sldMk cId="3796810690" sldId="556"/>
            <ac:spMk id="17" creationId="{B22CA445-20FA-4524-BD01-FF2F3F5A1996}"/>
          </ac:spMkLst>
        </pc:spChg>
        <pc:spChg chg="add mod">
          <ac:chgData name="James Alexander III" userId="S::jaalexan@syr.edu::e0f5a690-c18d-4000-9efd-2f89293769d0" providerId="AD" clId="Web-{9C546EAD-BCBC-9781-CC42-533E0F177AED}" dt="2020-03-22T21:56:27.784" v="2330" actId="1076"/>
          <ac:spMkLst>
            <pc:docMk/>
            <pc:sldMk cId="3796810690" sldId="556"/>
            <ac:spMk id="3624" creationId="{DFA9FD93-FEDF-4EBA-B4BF-AA5D4DB8FFCD}"/>
          </ac:spMkLst>
        </pc:spChg>
        <pc:graphicFrameChg chg="mod ord modGraphic">
          <ac:chgData name="James Alexander III" userId="S::jaalexan@syr.edu::e0f5a690-c18d-4000-9efd-2f89293769d0" providerId="AD" clId="Web-{9C546EAD-BCBC-9781-CC42-533E0F177AED}" dt="2020-03-22T21:43:16.082" v="2305" actId="1076"/>
          <ac:graphicFrameMkLst>
            <pc:docMk/>
            <pc:sldMk cId="3796810690" sldId="556"/>
            <ac:graphicFrameMk id="12" creationId="{19166FD6-4274-4DD6-9E41-FEC4DEC71EFD}"/>
          </ac:graphicFrameMkLst>
        </pc:graphicFrameChg>
        <pc:picChg chg="mod">
          <ac:chgData name="James Alexander III" userId="S::jaalexan@syr.edu::e0f5a690-c18d-4000-9efd-2f89293769d0" providerId="AD" clId="Web-{9C546EAD-BCBC-9781-CC42-533E0F177AED}" dt="2020-03-22T21:31:36.270" v="2187" actId="1076"/>
          <ac:picMkLst>
            <pc:docMk/>
            <pc:sldMk cId="3796810690" sldId="556"/>
            <ac:picMk id="18" creationId="{188F0654-B004-4D12-87ED-43D2E1779C17}"/>
          </ac:picMkLst>
        </pc:picChg>
        <pc:picChg chg="del mod">
          <ac:chgData name="James Alexander III" userId="S::jaalexan@syr.edu::e0f5a690-c18d-4000-9efd-2f89293769d0" providerId="AD" clId="Web-{9C546EAD-BCBC-9781-CC42-533E0F177AED}" dt="2020-03-22T21:39:31.863" v="2247"/>
          <ac:picMkLst>
            <pc:docMk/>
            <pc:sldMk cId="3796810690" sldId="556"/>
            <ac:picMk id="20" creationId="{1DFAEFA2-CD9D-4D04-AA4A-7380908209BD}"/>
          </ac:picMkLst>
        </pc:picChg>
        <pc:picChg chg="del">
          <ac:chgData name="James Alexander III" userId="S::jaalexan@syr.edu::e0f5a690-c18d-4000-9efd-2f89293769d0" providerId="AD" clId="Web-{9C546EAD-BCBC-9781-CC42-533E0F177AED}" dt="2020-03-22T21:33:39.098" v="2217"/>
          <ac:picMkLst>
            <pc:docMk/>
            <pc:sldMk cId="3796810690" sldId="556"/>
            <ac:picMk id="22" creationId="{DA42BD15-3E81-4CA3-82B4-DDCC1667ED97}"/>
          </ac:picMkLst>
        </pc:picChg>
        <pc:picChg chg="add mod">
          <ac:chgData name="James Alexander III" userId="S::jaalexan@syr.edu::e0f5a690-c18d-4000-9efd-2f89293769d0" providerId="AD" clId="Web-{9C546EAD-BCBC-9781-CC42-533E0F177AED}" dt="2020-03-22T21:56:29.705" v="2331" actId="1076"/>
          <ac:picMkLst>
            <pc:docMk/>
            <pc:sldMk cId="3796810690" sldId="556"/>
            <ac:picMk id="2881" creationId="{DBC71367-C49B-4AFB-A79E-385AB05FD0A0}"/>
          </ac:picMkLst>
        </pc:picChg>
      </pc:sldChg>
    </pc:docChg>
  </pc:docChgLst>
  <pc:docChgLst>
    <pc:chgData name="Matthew Arsenault" userId="S::marsenau@syr.edu::310b5ef3-4b70-40f5-82f1-f64ab7654f41" providerId="AD" clId="Web-{D1030438-47D2-D842-2BDF-8E9EFBA7A1BE}"/>
    <pc:docChg chg="modSld sldOrd">
      <pc:chgData name="Matthew Arsenault" userId="S::marsenau@syr.edu::310b5ef3-4b70-40f5-82f1-f64ab7654f41" providerId="AD" clId="Web-{D1030438-47D2-D842-2BDF-8E9EFBA7A1BE}" dt="2020-03-22T20:35:41.042" v="248" actId="20577"/>
      <pc:docMkLst>
        <pc:docMk/>
      </pc:docMkLst>
      <pc:sldChg chg="modSp">
        <pc:chgData name="Matthew Arsenault" userId="S::marsenau@syr.edu::310b5ef3-4b70-40f5-82f1-f64ab7654f41" providerId="AD" clId="Web-{D1030438-47D2-D842-2BDF-8E9EFBA7A1BE}" dt="2020-03-22T16:32:44.201" v="2" actId="20577"/>
        <pc:sldMkLst>
          <pc:docMk/>
          <pc:sldMk cId="828028791" sldId="257"/>
        </pc:sldMkLst>
        <pc:spChg chg="mod">
          <ac:chgData name="Matthew Arsenault" userId="S::marsenau@syr.edu::310b5ef3-4b70-40f5-82f1-f64ab7654f41" providerId="AD" clId="Web-{D1030438-47D2-D842-2BDF-8E9EFBA7A1BE}" dt="2020-03-22T16:32:44.201" v="2" actId="20577"/>
          <ac:spMkLst>
            <pc:docMk/>
            <pc:sldMk cId="828028791" sldId="257"/>
            <ac:spMk id="2" creationId="{00000000-0000-0000-0000-000000000000}"/>
          </ac:spMkLst>
        </pc:spChg>
      </pc:sldChg>
      <pc:sldChg chg="delSp">
        <pc:chgData name="Matthew Arsenault" userId="S::marsenau@syr.edu::310b5ef3-4b70-40f5-82f1-f64ab7654f41" providerId="AD" clId="Web-{D1030438-47D2-D842-2BDF-8E9EFBA7A1BE}" dt="2020-03-22T16:33:25.388" v="5"/>
        <pc:sldMkLst>
          <pc:docMk/>
          <pc:sldMk cId="2781612359" sldId="266"/>
        </pc:sldMkLst>
        <pc:picChg chg="del">
          <ac:chgData name="Matthew Arsenault" userId="S::marsenau@syr.edu::310b5ef3-4b70-40f5-82f1-f64ab7654f41" providerId="AD" clId="Web-{D1030438-47D2-D842-2BDF-8E9EFBA7A1BE}" dt="2020-03-22T16:33:24.638" v="4"/>
          <ac:picMkLst>
            <pc:docMk/>
            <pc:sldMk cId="2781612359" sldId="266"/>
            <ac:picMk id="6" creationId="{F5629742-F5DC-48A0-970D-245CE899A81F}"/>
          </ac:picMkLst>
        </pc:picChg>
        <pc:picChg chg="del">
          <ac:chgData name="Matthew Arsenault" userId="S::marsenau@syr.edu::310b5ef3-4b70-40f5-82f1-f64ab7654f41" providerId="AD" clId="Web-{D1030438-47D2-D842-2BDF-8E9EFBA7A1BE}" dt="2020-03-22T16:33:25.388" v="5"/>
          <ac:picMkLst>
            <pc:docMk/>
            <pc:sldMk cId="2781612359" sldId="266"/>
            <ac:picMk id="8" creationId="{A88F63D1-B572-4D1D-AF28-7C5684CF7386}"/>
          </ac:picMkLst>
        </pc:picChg>
      </pc:sldChg>
      <pc:sldChg chg="addSp delSp modSp">
        <pc:chgData name="Matthew Arsenault" userId="S::marsenau@syr.edu::310b5ef3-4b70-40f5-82f1-f64ab7654f41" providerId="AD" clId="Web-{D1030438-47D2-D842-2BDF-8E9EFBA7A1BE}" dt="2020-03-22T16:45:06.921" v="71" actId="1076"/>
        <pc:sldMkLst>
          <pc:docMk/>
          <pc:sldMk cId="3181304148" sldId="279"/>
        </pc:sldMkLst>
        <pc:picChg chg="del mod">
          <ac:chgData name="Matthew Arsenault" userId="S::marsenau@syr.edu::310b5ef3-4b70-40f5-82f1-f64ab7654f41" providerId="AD" clId="Web-{D1030438-47D2-D842-2BDF-8E9EFBA7A1BE}" dt="2020-03-22T16:42:16.640" v="41"/>
          <ac:picMkLst>
            <pc:docMk/>
            <pc:sldMk cId="3181304148" sldId="279"/>
            <ac:picMk id="3" creationId="{F7EE4133-9868-468F-B442-BE10FF51EDDA}"/>
          </ac:picMkLst>
        </pc:picChg>
        <pc:picChg chg="add mod ord">
          <ac:chgData name="Matthew Arsenault" userId="S::marsenau@syr.edu::310b5ef3-4b70-40f5-82f1-f64ab7654f41" providerId="AD" clId="Web-{D1030438-47D2-D842-2BDF-8E9EFBA7A1BE}" dt="2020-03-22T16:42:51.140" v="50" actId="14100"/>
          <ac:picMkLst>
            <pc:docMk/>
            <pc:sldMk cId="3181304148" sldId="279"/>
            <ac:picMk id="4" creationId="{820921EB-0D75-461F-9044-2FE460688AC1}"/>
          </ac:picMkLst>
        </pc:picChg>
        <pc:picChg chg="mod">
          <ac:chgData name="Matthew Arsenault" userId="S::marsenau@syr.edu::310b5ef3-4b70-40f5-82f1-f64ab7654f41" providerId="AD" clId="Web-{D1030438-47D2-D842-2BDF-8E9EFBA7A1BE}" dt="2020-03-22T16:42:59.906" v="51" actId="1076"/>
          <ac:picMkLst>
            <pc:docMk/>
            <pc:sldMk cId="3181304148" sldId="279"/>
            <ac:picMk id="6" creationId="{2273557D-4B45-49B9-83D8-BE063F896896}"/>
          </ac:picMkLst>
        </pc:picChg>
        <pc:picChg chg="add mod">
          <ac:chgData name="Matthew Arsenault" userId="S::marsenau@syr.edu::310b5ef3-4b70-40f5-82f1-f64ab7654f41" providerId="AD" clId="Web-{D1030438-47D2-D842-2BDF-8E9EFBA7A1BE}" dt="2020-03-22T16:44:01.437" v="61" actId="1076"/>
          <ac:picMkLst>
            <pc:docMk/>
            <pc:sldMk cId="3181304148" sldId="279"/>
            <ac:picMk id="7" creationId="{3A6E3F11-69BC-4E47-ABBB-F1C302113F8C}"/>
          </ac:picMkLst>
        </pc:picChg>
        <pc:picChg chg="add mod">
          <ac:chgData name="Matthew Arsenault" userId="S::marsenau@syr.edu::310b5ef3-4b70-40f5-82f1-f64ab7654f41" providerId="AD" clId="Web-{D1030438-47D2-D842-2BDF-8E9EFBA7A1BE}" dt="2020-03-22T16:44:04.749" v="62" actId="1076"/>
          <ac:picMkLst>
            <pc:docMk/>
            <pc:sldMk cId="3181304148" sldId="279"/>
            <ac:picMk id="9" creationId="{5BAFCC3F-591C-4A00-9DC0-4D28B16F7EDD}"/>
          </ac:picMkLst>
        </pc:picChg>
        <pc:picChg chg="add mod">
          <ac:chgData name="Matthew Arsenault" userId="S::marsenau@syr.edu::310b5ef3-4b70-40f5-82f1-f64ab7654f41" providerId="AD" clId="Web-{D1030438-47D2-D842-2BDF-8E9EFBA7A1BE}" dt="2020-03-22T16:45:06.921" v="71" actId="1076"/>
          <ac:picMkLst>
            <pc:docMk/>
            <pc:sldMk cId="3181304148" sldId="279"/>
            <ac:picMk id="11" creationId="{2F75E7AE-A448-47E9-A43D-02F6E9E8A857}"/>
          </ac:picMkLst>
        </pc:picChg>
        <pc:picChg chg="add mod">
          <ac:chgData name="Matthew Arsenault" userId="S::marsenau@syr.edu::310b5ef3-4b70-40f5-82f1-f64ab7654f41" providerId="AD" clId="Web-{D1030438-47D2-D842-2BDF-8E9EFBA7A1BE}" dt="2020-03-22T16:45:03.937" v="70" actId="14100"/>
          <ac:picMkLst>
            <pc:docMk/>
            <pc:sldMk cId="3181304148" sldId="279"/>
            <ac:picMk id="13" creationId="{5572390E-D8B3-41A4-9CCF-243DEEF6D498}"/>
          </ac:picMkLst>
        </pc:picChg>
      </pc:sldChg>
      <pc:sldChg chg="modSp">
        <pc:chgData name="Matthew Arsenault" userId="S::marsenau@syr.edu::310b5ef3-4b70-40f5-82f1-f64ab7654f41" providerId="AD" clId="Web-{D1030438-47D2-D842-2BDF-8E9EFBA7A1BE}" dt="2020-03-22T16:33:34.718" v="8" actId="20577"/>
        <pc:sldMkLst>
          <pc:docMk/>
          <pc:sldMk cId="2253235073" sldId="286"/>
        </pc:sldMkLst>
        <pc:spChg chg="mod">
          <ac:chgData name="Matthew Arsenault" userId="S::marsenau@syr.edu::310b5ef3-4b70-40f5-82f1-f64ab7654f41" providerId="AD" clId="Web-{D1030438-47D2-D842-2BDF-8E9EFBA7A1BE}" dt="2020-03-22T16:33:34.718" v="8" actId="20577"/>
          <ac:spMkLst>
            <pc:docMk/>
            <pc:sldMk cId="2253235073" sldId="286"/>
            <ac:spMk id="3" creationId="{ABEBE532-4CE2-4454-9E4B-EEC91294A139}"/>
          </ac:spMkLst>
        </pc:spChg>
      </pc:sldChg>
      <pc:sldChg chg="addSp delSp modSp">
        <pc:chgData name="Matthew Arsenault" userId="S::marsenau@syr.edu::310b5ef3-4b70-40f5-82f1-f64ab7654f41" providerId="AD" clId="Web-{D1030438-47D2-D842-2BDF-8E9EFBA7A1BE}" dt="2020-03-22T17:51:41.824" v="81"/>
        <pc:sldMkLst>
          <pc:docMk/>
          <pc:sldMk cId="1657678702" sldId="520"/>
        </pc:sldMkLst>
        <pc:spChg chg="del">
          <ac:chgData name="Matthew Arsenault" userId="S::marsenau@syr.edu::310b5ef3-4b70-40f5-82f1-f64ab7654f41" providerId="AD" clId="Web-{D1030438-47D2-D842-2BDF-8E9EFBA7A1BE}" dt="2020-03-22T16:48:21.062" v="72"/>
          <ac:spMkLst>
            <pc:docMk/>
            <pc:sldMk cId="1657678702" sldId="520"/>
            <ac:spMk id="5" creationId="{5C3D943B-C3D0-4633-87D5-943D5BBA4C5D}"/>
          </ac:spMkLst>
        </pc:spChg>
        <pc:spChg chg="add mod">
          <ac:chgData name="Matthew Arsenault" userId="S::marsenau@syr.edu::310b5ef3-4b70-40f5-82f1-f64ab7654f41" providerId="AD" clId="Web-{D1030438-47D2-D842-2BDF-8E9EFBA7A1BE}" dt="2020-03-22T17:51:41.824" v="81"/>
          <ac:spMkLst>
            <pc:docMk/>
            <pc:sldMk cId="1657678702" sldId="520"/>
            <ac:spMk id="5" creationId="{81C7E331-0BC5-4AA3-8BDA-B95FA698E3AB}"/>
          </ac:spMkLst>
        </pc:spChg>
        <pc:picChg chg="add del mod ord">
          <ac:chgData name="Matthew Arsenault" userId="S::marsenau@syr.edu::310b5ef3-4b70-40f5-82f1-f64ab7654f41" providerId="AD" clId="Web-{D1030438-47D2-D842-2BDF-8E9EFBA7A1BE}" dt="2020-03-22T17:51:41.824" v="81"/>
          <ac:picMkLst>
            <pc:docMk/>
            <pc:sldMk cId="1657678702" sldId="520"/>
            <ac:picMk id="3" creationId="{C38E171E-05AE-4AD0-B8D4-081C9D9ED4A6}"/>
          </ac:picMkLst>
        </pc:picChg>
      </pc:sldChg>
      <pc:sldChg chg="ord">
        <pc:chgData name="Matthew Arsenault" userId="S::marsenau@syr.edu::310b5ef3-4b70-40f5-82f1-f64ab7654f41" providerId="AD" clId="Web-{D1030438-47D2-D842-2BDF-8E9EFBA7A1BE}" dt="2020-03-22T16:40:34.703" v="38"/>
        <pc:sldMkLst>
          <pc:docMk/>
          <pc:sldMk cId="1317629093" sldId="535"/>
        </pc:sldMkLst>
      </pc:sldChg>
      <pc:sldChg chg="addSp modSp ord">
        <pc:chgData name="Matthew Arsenault" userId="S::marsenau@syr.edu::310b5ef3-4b70-40f5-82f1-f64ab7654f41" providerId="AD" clId="Web-{D1030438-47D2-D842-2BDF-8E9EFBA7A1BE}" dt="2020-03-22T20:32:32.088" v="247" actId="20577"/>
        <pc:sldMkLst>
          <pc:docMk/>
          <pc:sldMk cId="3164606064" sldId="548"/>
        </pc:sldMkLst>
        <pc:spChg chg="mod">
          <ac:chgData name="Matthew Arsenault" userId="S::marsenau@syr.edu::310b5ef3-4b70-40f5-82f1-f64ab7654f41" providerId="AD" clId="Web-{D1030438-47D2-D842-2BDF-8E9EFBA7A1BE}" dt="2020-03-22T20:30:17.630" v="93" actId="20577"/>
          <ac:spMkLst>
            <pc:docMk/>
            <pc:sldMk cId="3164606064" sldId="548"/>
            <ac:spMk id="2" creationId="{00000000-0000-0000-0000-000000000000}"/>
          </ac:spMkLst>
        </pc:spChg>
        <pc:spChg chg="add mod">
          <ac:chgData name="Matthew Arsenault" userId="S::marsenau@syr.edu::310b5ef3-4b70-40f5-82f1-f64ab7654f41" providerId="AD" clId="Web-{D1030438-47D2-D842-2BDF-8E9EFBA7A1BE}" dt="2020-03-22T20:32:32.088" v="247" actId="20577"/>
          <ac:spMkLst>
            <pc:docMk/>
            <pc:sldMk cId="3164606064" sldId="548"/>
            <ac:spMk id="4" creationId="{4516862F-70CD-49C8-BB5B-BAC4DC15FB62}"/>
          </ac:spMkLst>
        </pc:spChg>
      </pc:sldChg>
      <pc:sldChg chg="delSp modSp">
        <pc:chgData name="Matthew Arsenault" userId="S::marsenau@syr.edu::310b5ef3-4b70-40f5-82f1-f64ab7654f41" providerId="AD" clId="Web-{D1030438-47D2-D842-2BDF-8E9EFBA7A1BE}" dt="2020-03-22T16:36:53.687" v="36" actId="1076"/>
        <pc:sldMkLst>
          <pc:docMk/>
          <pc:sldMk cId="2166410534" sldId="549"/>
        </pc:sldMkLst>
        <pc:spChg chg="mod">
          <ac:chgData name="Matthew Arsenault" userId="S::marsenau@syr.edu::310b5ef3-4b70-40f5-82f1-f64ab7654f41" providerId="AD" clId="Web-{D1030438-47D2-D842-2BDF-8E9EFBA7A1BE}" dt="2020-03-22T16:36:53.687" v="36" actId="1076"/>
          <ac:spMkLst>
            <pc:docMk/>
            <pc:sldMk cId="2166410534" sldId="549"/>
            <ac:spMk id="2" creationId="{00000000-0000-0000-0000-000000000000}"/>
          </ac:spMkLst>
        </pc:spChg>
        <pc:picChg chg="del">
          <ac:chgData name="Matthew Arsenault" userId="S::marsenau@syr.edu::310b5ef3-4b70-40f5-82f1-f64ab7654f41" providerId="AD" clId="Web-{D1030438-47D2-D842-2BDF-8E9EFBA7A1BE}" dt="2020-03-22T16:33:15.669" v="3"/>
          <ac:picMkLst>
            <pc:docMk/>
            <pc:sldMk cId="2166410534" sldId="549"/>
            <ac:picMk id="4" creationId="{E91FE8BB-D7AD-3D40-9C5A-DBE2A5805B41}"/>
          </ac:picMkLst>
        </pc:picChg>
      </pc:sldChg>
      <pc:sldChg chg="addSp modSp">
        <pc:chgData name="Matthew Arsenault" userId="S::marsenau@syr.edu::310b5ef3-4b70-40f5-82f1-f64ab7654f41" providerId="AD" clId="Web-{D1030438-47D2-D842-2BDF-8E9EFBA7A1BE}" dt="2020-03-22T16:52:08.360" v="79" actId="1076"/>
        <pc:sldMkLst>
          <pc:docMk/>
          <pc:sldMk cId="1576631131" sldId="553"/>
        </pc:sldMkLst>
        <pc:picChg chg="mod">
          <ac:chgData name="Matthew Arsenault" userId="S::marsenau@syr.edu::310b5ef3-4b70-40f5-82f1-f64ab7654f41" providerId="AD" clId="Web-{D1030438-47D2-D842-2BDF-8E9EFBA7A1BE}" dt="2020-03-22T16:51:52.891" v="73" actId="1076"/>
          <ac:picMkLst>
            <pc:docMk/>
            <pc:sldMk cId="1576631131" sldId="553"/>
            <ac:picMk id="5" creationId="{6BCEC493-5DF3-46B5-A6D9-C0412736480C}"/>
          </ac:picMkLst>
        </pc:picChg>
        <pc:picChg chg="add mod">
          <ac:chgData name="Matthew Arsenault" userId="S::marsenau@syr.edu::310b5ef3-4b70-40f5-82f1-f64ab7654f41" providerId="AD" clId="Web-{D1030438-47D2-D842-2BDF-8E9EFBA7A1BE}" dt="2020-03-22T16:52:08.360" v="79" actId="1076"/>
          <ac:picMkLst>
            <pc:docMk/>
            <pc:sldMk cId="1576631131" sldId="553"/>
            <ac:picMk id="6" creationId="{9F390635-FE01-4E3E-A99F-380FC96BB880}"/>
          </ac:picMkLst>
        </pc:picChg>
      </pc:sldChg>
      <pc:sldChg chg="addCm">
        <pc:chgData name="Matthew Arsenault" userId="S::marsenau@syr.edu::310b5ef3-4b70-40f5-82f1-f64ab7654f41" providerId="AD" clId="Web-{D1030438-47D2-D842-2BDF-8E9EFBA7A1BE}" dt="2020-03-22T17:42:53.314" v="80"/>
        <pc:sldMkLst>
          <pc:docMk/>
          <pc:sldMk cId="35538018" sldId="554"/>
        </pc:sldMkLst>
      </pc:sldChg>
    </pc:docChg>
  </pc:docChgLst>
  <pc:docChgLst>
    <pc:chgData name="Stephen O Omondi" userId="S::soomondi@syr.edu::e9210c2d-bbc3-4fc5-abe2-7fb4af6682ed" providerId="AD" clId="Web-{56862199-DA3D-4498-BB86-3D1135A83CB9}"/>
    <pc:docChg chg="">
      <pc:chgData name="Stephen O Omondi" userId="S::soomondi@syr.edu::e9210c2d-bbc3-4fc5-abe2-7fb4af6682ed" providerId="AD" clId="Web-{56862199-DA3D-4498-BB86-3D1135A83CB9}" dt="2020-03-26T11:48:37.165" v="0"/>
      <pc:docMkLst>
        <pc:docMk/>
      </pc:docMkLst>
      <pc:sldChg chg="addCm">
        <pc:chgData name="Stephen O Omondi" userId="S::soomondi@syr.edu::e9210c2d-bbc3-4fc5-abe2-7fb4af6682ed" providerId="AD" clId="Web-{56862199-DA3D-4498-BB86-3D1135A83CB9}" dt="2020-03-26T11:48:37.165" v="0"/>
        <pc:sldMkLst>
          <pc:docMk/>
          <pc:sldMk cId="35538018" sldId="554"/>
        </pc:sldMkLst>
      </pc:sldChg>
    </pc:docChg>
  </pc:docChgLst>
  <pc:docChgLst>
    <pc:chgData name="James Alexander III" userId="S::jaalexan@syr.edu::e0f5a690-c18d-4000-9efd-2f89293769d0" providerId="AD" clId="Web-{0402330F-893D-80AC-04F3-06D2F12FA89F}"/>
    <pc:docChg chg="modSld">
      <pc:chgData name="James Alexander III" userId="S::jaalexan@syr.edu::e0f5a690-c18d-4000-9efd-2f89293769d0" providerId="AD" clId="Web-{0402330F-893D-80AC-04F3-06D2F12FA89F}" dt="2020-03-27T20:39:03.096" v="14" actId="1076"/>
      <pc:docMkLst>
        <pc:docMk/>
      </pc:docMkLst>
      <pc:sldChg chg="addSp delSp modSp">
        <pc:chgData name="James Alexander III" userId="S::jaalexan@syr.edu::e0f5a690-c18d-4000-9efd-2f89293769d0" providerId="AD" clId="Web-{0402330F-893D-80AC-04F3-06D2F12FA89F}" dt="2020-03-27T20:39:03.096" v="14" actId="1076"/>
        <pc:sldMkLst>
          <pc:docMk/>
          <pc:sldMk cId="3796810690" sldId="556"/>
        </pc:sldMkLst>
        <pc:spChg chg="add del mod">
          <ac:chgData name="James Alexander III" userId="S::jaalexan@syr.edu::e0f5a690-c18d-4000-9efd-2f89293769d0" providerId="AD" clId="Web-{0402330F-893D-80AC-04F3-06D2F12FA89F}" dt="2020-03-27T20:37:46.392" v="5"/>
          <ac:spMkLst>
            <pc:docMk/>
            <pc:sldMk cId="3796810690" sldId="556"/>
            <ac:spMk id="23" creationId="{EEB62FDC-6397-4F02-8AE1-92BA63FFCF95}"/>
          </ac:spMkLst>
        </pc:spChg>
        <pc:picChg chg="add mod">
          <ac:chgData name="James Alexander III" userId="S::jaalexan@syr.edu::e0f5a690-c18d-4000-9efd-2f89293769d0" providerId="AD" clId="Web-{0402330F-893D-80AC-04F3-06D2F12FA89F}" dt="2020-03-27T20:39:03.096" v="14" actId="1076"/>
          <ac:picMkLst>
            <pc:docMk/>
            <pc:sldMk cId="3796810690" sldId="556"/>
            <ac:picMk id="24" creationId="{10D10C5D-EC53-459D-BB0A-9EBECFFA2F6D}"/>
          </ac:picMkLst>
        </pc:picChg>
        <pc:picChg chg="add mod">
          <ac:chgData name="James Alexander III" userId="S::jaalexan@syr.edu::e0f5a690-c18d-4000-9efd-2f89293769d0" providerId="AD" clId="Web-{0402330F-893D-80AC-04F3-06D2F12FA89F}" dt="2020-03-27T20:38:50.283" v="10" actId="14100"/>
          <ac:picMkLst>
            <pc:docMk/>
            <pc:sldMk cId="3796810690" sldId="556"/>
            <ac:picMk id="26" creationId="{2A3CD7B9-F02F-4F85-BD5F-52B965A82E75}"/>
          </ac:picMkLst>
        </pc:picChg>
      </pc:sldChg>
    </pc:docChg>
  </pc:docChgLst>
  <pc:docChgLst>
    <pc:chgData name="Stephen O Omondi" userId="S::soomondi@syr.edu::e9210c2d-bbc3-4fc5-abe2-7fb4af6682ed" providerId="AD" clId="Web-{8BB70671-01CA-C65A-B9D7-29A7E6F84270}"/>
    <pc:docChg chg="modSld">
      <pc:chgData name="Stephen O Omondi" userId="S::soomondi@syr.edu::e9210c2d-bbc3-4fc5-abe2-7fb4af6682ed" providerId="AD" clId="Web-{8BB70671-01CA-C65A-B9D7-29A7E6F84270}" dt="2020-03-22T16:57:10.547" v="2" actId="14100"/>
      <pc:docMkLst>
        <pc:docMk/>
      </pc:docMkLst>
      <pc:sldChg chg="modSp">
        <pc:chgData name="Stephen O Omondi" userId="S::soomondi@syr.edu::e9210c2d-bbc3-4fc5-abe2-7fb4af6682ed" providerId="AD" clId="Web-{8BB70671-01CA-C65A-B9D7-29A7E6F84270}" dt="2020-03-22T16:57:10.547" v="2" actId="14100"/>
        <pc:sldMkLst>
          <pc:docMk/>
          <pc:sldMk cId="1576631131" sldId="553"/>
        </pc:sldMkLst>
        <pc:picChg chg="mod">
          <ac:chgData name="Stephen O Omondi" userId="S::soomondi@syr.edu::e9210c2d-bbc3-4fc5-abe2-7fb4af6682ed" providerId="AD" clId="Web-{8BB70671-01CA-C65A-B9D7-29A7E6F84270}" dt="2020-03-22T16:57:10.547" v="2" actId="14100"/>
          <ac:picMkLst>
            <pc:docMk/>
            <pc:sldMk cId="1576631131" sldId="553"/>
            <ac:picMk id="6" creationId="{9F390635-FE01-4E3E-A99F-380FC96BB880}"/>
          </ac:picMkLst>
        </pc:picChg>
      </pc:sldChg>
    </pc:docChg>
  </pc:docChgLst>
  <pc:docChgLst>
    <pc:chgData name="James Alexander III" userId="S::jaalexan@syr.edu::e0f5a690-c18d-4000-9efd-2f89293769d0" providerId="AD" clId="Web-{BE90C3CA-C739-96F1-8108-FA11910F772D}"/>
    <pc:docChg chg="addSld delSld modSld">
      <pc:chgData name="James Alexander III" userId="S::jaalexan@syr.edu::e0f5a690-c18d-4000-9efd-2f89293769d0" providerId="AD" clId="Web-{BE90C3CA-C739-96F1-8108-FA11910F772D}" dt="2020-03-25T15:29:16.171" v="567" actId="1076"/>
      <pc:docMkLst>
        <pc:docMk/>
      </pc:docMkLst>
      <pc:sldChg chg="modSp">
        <pc:chgData name="James Alexander III" userId="S::jaalexan@syr.edu::e0f5a690-c18d-4000-9efd-2f89293769d0" providerId="AD" clId="Web-{BE90C3CA-C739-96F1-8108-FA11910F772D}" dt="2020-03-25T14:04:25.772" v="161" actId="20577"/>
        <pc:sldMkLst>
          <pc:docMk/>
          <pc:sldMk cId="828028791" sldId="257"/>
        </pc:sldMkLst>
        <pc:spChg chg="mod">
          <ac:chgData name="James Alexander III" userId="S::jaalexan@syr.edu::e0f5a690-c18d-4000-9efd-2f89293769d0" providerId="AD" clId="Web-{BE90C3CA-C739-96F1-8108-FA11910F772D}" dt="2020-03-25T14:04:25.772" v="161" actId="20577"/>
          <ac:spMkLst>
            <pc:docMk/>
            <pc:sldMk cId="828028791" sldId="257"/>
            <ac:spMk id="2" creationId="{00000000-0000-0000-0000-000000000000}"/>
          </ac:spMkLst>
        </pc:spChg>
      </pc:sldChg>
      <pc:sldChg chg="modSp">
        <pc:chgData name="James Alexander III" userId="S::jaalexan@syr.edu::e0f5a690-c18d-4000-9efd-2f89293769d0" providerId="AD" clId="Web-{BE90C3CA-C739-96F1-8108-FA11910F772D}" dt="2020-03-25T14:06:08.432" v="170" actId="20577"/>
        <pc:sldMkLst>
          <pc:docMk/>
          <pc:sldMk cId="808544978" sldId="278"/>
        </pc:sldMkLst>
        <pc:spChg chg="mod">
          <ac:chgData name="James Alexander III" userId="S::jaalexan@syr.edu::e0f5a690-c18d-4000-9efd-2f89293769d0" providerId="AD" clId="Web-{BE90C3CA-C739-96F1-8108-FA11910F772D}" dt="2020-03-25T14:06:08.432" v="170" actId="20577"/>
          <ac:spMkLst>
            <pc:docMk/>
            <pc:sldMk cId="808544978" sldId="278"/>
            <ac:spMk id="7" creationId="{7624F999-85BD-4F3F-A5E9-E661B50EE3F6}"/>
          </ac:spMkLst>
        </pc:spChg>
      </pc:sldChg>
      <pc:sldChg chg="addSp delSp modSp mod modClrScheme chgLayout">
        <pc:chgData name="James Alexander III" userId="S::jaalexan@syr.edu::e0f5a690-c18d-4000-9efd-2f89293769d0" providerId="AD" clId="Web-{BE90C3CA-C739-96F1-8108-FA11910F772D}" dt="2020-03-25T15:29:16.171" v="567" actId="1076"/>
        <pc:sldMkLst>
          <pc:docMk/>
          <pc:sldMk cId="3181304148" sldId="279"/>
        </pc:sldMkLst>
        <pc:spChg chg="mod ord">
          <ac:chgData name="James Alexander III" userId="S::jaalexan@syr.edu::e0f5a690-c18d-4000-9efd-2f89293769d0" providerId="AD" clId="Web-{BE90C3CA-C739-96F1-8108-FA11910F772D}" dt="2020-03-25T15:15:41.689" v="495"/>
          <ac:spMkLst>
            <pc:docMk/>
            <pc:sldMk cId="3181304148" sldId="279"/>
            <ac:spMk id="2" creationId="{00000000-0000-0000-0000-000000000000}"/>
          </ac:spMkLst>
        </pc:spChg>
        <pc:spChg chg="add del mod ord">
          <ac:chgData name="James Alexander III" userId="S::jaalexan@syr.edu::e0f5a690-c18d-4000-9efd-2f89293769d0" providerId="AD" clId="Web-{BE90C3CA-C739-96F1-8108-FA11910F772D}" dt="2020-03-25T15:15:47.737" v="496"/>
          <ac:spMkLst>
            <pc:docMk/>
            <pc:sldMk cId="3181304148" sldId="279"/>
            <ac:spMk id="3" creationId="{634D3E01-FD8E-427E-8E8E-8A54BFA286F9}"/>
          </ac:spMkLst>
        </pc:spChg>
        <pc:spChg chg="add del mod">
          <ac:chgData name="James Alexander III" userId="S::jaalexan@syr.edu::e0f5a690-c18d-4000-9efd-2f89293769d0" providerId="AD" clId="Web-{BE90C3CA-C739-96F1-8108-FA11910F772D}" dt="2020-03-25T15:17:02.927" v="506"/>
          <ac:spMkLst>
            <pc:docMk/>
            <pc:sldMk cId="3181304148" sldId="279"/>
            <ac:spMk id="5" creationId="{E4B430C2-B518-4445-AEB3-00AD1D0537C5}"/>
          </ac:spMkLst>
        </pc:spChg>
        <pc:picChg chg="add del mod modCrop">
          <ac:chgData name="James Alexander III" userId="S::jaalexan@syr.edu::e0f5a690-c18d-4000-9efd-2f89293769d0" providerId="AD" clId="Web-{BE90C3CA-C739-96F1-8108-FA11910F772D}" dt="2020-03-25T15:29:16.171" v="567" actId="1076"/>
          <ac:picMkLst>
            <pc:docMk/>
            <pc:sldMk cId="3181304148" sldId="279"/>
            <ac:picMk id="4" creationId="{820921EB-0D75-461F-9044-2FE460688AC1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5:21:52.750" v="551" actId="1076"/>
          <ac:picMkLst>
            <pc:docMk/>
            <pc:sldMk cId="3181304148" sldId="279"/>
            <ac:picMk id="6" creationId="{869EFE6F-9539-4118-ACEA-BD8F3C661B8C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5:21:52.702" v="548" actId="1076"/>
          <ac:picMkLst>
            <pc:docMk/>
            <pc:sldMk cId="3181304148" sldId="279"/>
            <ac:picMk id="8" creationId="{F3516913-E287-4A3A-A456-879253F2EA8C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5:21:52.718" v="549" actId="1076"/>
          <ac:picMkLst>
            <pc:docMk/>
            <pc:sldMk cId="3181304148" sldId="279"/>
            <ac:picMk id="10" creationId="{5CE78F11-CAB2-48F1-B6AA-147C5F02E1E1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5:21:52.735" v="550" actId="1076"/>
          <ac:picMkLst>
            <pc:docMk/>
            <pc:sldMk cId="3181304148" sldId="279"/>
            <ac:picMk id="12" creationId="{E039CD7B-B129-4244-8B0B-48FAACE9EC54}"/>
          </ac:picMkLst>
        </pc:picChg>
        <pc:picChg chg="add del mod">
          <ac:chgData name="James Alexander III" userId="S::jaalexan@syr.edu::e0f5a690-c18d-4000-9efd-2f89293769d0" providerId="AD" clId="Web-{BE90C3CA-C739-96F1-8108-FA11910F772D}" dt="2020-03-25T15:23:45.753" v="560"/>
          <ac:picMkLst>
            <pc:docMk/>
            <pc:sldMk cId="3181304148" sldId="279"/>
            <ac:picMk id="14" creationId="{5606D444-EAF3-4667-8BC9-1173069AD4B4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5:29:00.045" v="566" actId="1076"/>
          <ac:picMkLst>
            <pc:docMk/>
            <pc:sldMk cId="3181304148" sldId="279"/>
            <ac:picMk id="16" creationId="{58F1A8D9-7BBB-460C-B062-FE6183F404F8}"/>
          </ac:picMkLst>
        </pc:picChg>
      </pc:sldChg>
      <pc:sldChg chg="addSp modSp">
        <pc:chgData name="James Alexander III" userId="S::jaalexan@syr.edu::e0f5a690-c18d-4000-9efd-2f89293769d0" providerId="AD" clId="Web-{BE90C3CA-C739-96F1-8108-FA11910F772D}" dt="2020-03-25T03:16:46.278" v="136" actId="20577"/>
        <pc:sldMkLst>
          <pc:docMk/>
          <pc:sldMk cId="2157312929" sldId="280"/>
        </pc:sldMkLst>
        <pc:spChg chg="mod">
          <ac:chgData name="James Alexander III" userId="S::jaalexan@syr.edu::e0f5a690-c18d-4000-9efd-2f89293769d0" providerId="AD" clId="Web-{BE90C3CA-C739-96F1-8108-FA11910F772D}" dt="2020-03-25T03:16:46.278" v="136" actId="20577"/>
          <ac:spMkLst>
            <pc:docMk/>
            <pc:sldMk cId="2157312929" sldId="280"/>
            <ac:spMk id="2" creationId="{00000000-0000-0000-0000-000000000000}"/>
          </ac:spMkLst>
        </pc:spChg>
        <pc:picChg chg="add mod">
          <ac:chgData name="James Alexander III" userId="S::jaalexan@syr.edu::e0f5a690-c18d-4000-9efd-2f89293769d0" providerId="AD" clId="Web-{BE90C3CA-C739-96F1-8108-FA11910F772D}" dt="2020-03-25T02:59:00.457" v="8"/>
          <ac:picMkLst>
            <pc:docMk/>
            <pc:sldMk cId="2157312929" sldId="280"/>
            <ac:picMk id="3" creationId="{E5BB6C96-A9AE-4ADF-9823-1B27DC83927A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02:59:14.677" v="9"/>
          <ac:picMkLst>
            <pc:docMk/>
            <pc:sldMk cId="2157312929" sldId="280"/>
            <ac:picMk id="5" creationId="{7CC096B7-1953-4651-8D84-9F0671AB7065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03:04:43.674" v="23" actId="1076"/>
          <ac:picMkLst>
            <pc:docMk/>
            <pc:sldMk cId="2157312929" sldId="280"/>
            <ac:picMk id="7" creationId="{5EB9BC88-E023-4FD1-904E-4C8D8268BF85}"/>
          </ac:picMkLst>
        </pc:picChg>
      </pc:sldChg>
      <pc:sldChg chg="addSp delSp modSp mod modClrScheme addCm chgLayout">
        <pc:chgData name="James Alexander III" userId="S::jaalexan@syr.edu::e0f5a690-c18d-4000-9efd-2f89293769d0" providerId="AD" clId="Web-{BE90C3CA-C739-96F1-8108-FA11910F772D}" dt="2020-03-25T14:35:36.393" v="479"/>
        <pc:sldMkLst>
          <pc:docMk/>
          <pc:sldMk cId="35538018" sldId="554"/>
        </pc:sldMkLst>
        <pc:spChg chg="mod ord">
          <ac:chgData name="James Alexander III" userId="S::jaalexan@syr.edu::e0f5a690-c18d-4000-9efd-2f89293769d0" providerId="AD" clId="Web-{BE90C3CA-C739-96F1-8108-FA11910F772D}" dt="2020-03-25T14:14:22.718" v="207" actId="20577"/>
          <ac:spMkLst>
            <pc:docMk/>
            <pc:sldMk cId="35538018" sldId="554"/>
            <ac:spMk id="2" creationId="{FFBBDE56-8D9A-4EA6-BAEF-0EAD2B999896}"/>
          </ac:spMkLst>
        </pc:spChg>
        <pc:spChg chg="mod ord">
          <ac:chgData name="James Alexander III" userId="S::jaalexan@syr.edu::e0f5a690-c18d-4000-9efd-2f89293769d0" providerId="AD" clId="Web-{BE90C3CA-C739-96F1-8108-FA11910F772D}" dt="2020-03-25T14:16:14.972" v="343" actId="20577"/>
          <ac:spMkLst>
            <pc:docMk/>
            <pc:sldMk cId="35538018" sldId="554"/>
            <ac:spMk id="3" creationId="{5B6163FA-E6DE-45FE-BC97-BC3DD7C3D614}"/>
          </ac:spMkLst>
        </pc:spChg>
        <pc:spChg chg="add del mod">
          <ac:chgData name="James Alexander III" userId="S::jaalexan@syr.edu::e0f5a690-c18d-4000-9efd-2f89293769d0" providerId="AD" clId="Web-{BE90C3CA-C739-96F1-8108-FA11910F772D}" dt="2020-03-25T14:25:39.635" v="356"/>
          <ac:spMkLst>
            <pc:docMk/>
            <pc:sldMk cId="35538018" sldId="554"/>
            <ac:spMk id="7" creationId="{5340FBA8-B4C7-44CD-B95C-6BF1BDD048C5}"/>
          </ac:spMkLst>
        </pc:spChg>
        <pc:spChg chg="add mod ord">
          <ac:chgData name="James Alexander III" userId="S::jaalexan@syr.edu::e0f5a690-c18d-4000-9efd-2f89293769d0" providerId="AD" clId="Web-{BE90C3CA-C739-96F1-8108-FA11910F772D}" dt="2020-03-25T14:34:26.687" v="441" actId="1076"/>
          <ac:spMkLst>
            <pc:docMk/>
            <pc:sldMk cId="35538018" sldId="554"/>
            <ac:spMk id="8" creationId="{1E765120-FCCF-4956-9865-8FCAD7DFFD7C}"/>
          </ac:spMkLst>
        </pc:spChg>
        <pc:spChg chg="add mod">
          <ac:chgData name="James Alexander III" userId="S::jaalexan@syr.edu::e0f5a690-c18d-4000-9efd-2f89293769d0" providerId="AD" clId="Web-{BE90C3CA-C739-96F1-8108-FA11910F772D}" dt="2020-03-25T14:14:38.796" v="226" actId="20577"/>
          <ac:spMkLst>
            <pc:docMk/>
            <pc:sldMk cId="35538018" sldId="554"/>
            <ac:spMk id="10" creationId="{645EA4BA-307F-4EA2-86A5-15D4FE17101B}"/>
          </ac:spMkLst>
        </pc:spChg>
        <pc:spChg chg="add mod">
          <ac:chgData name="James Alexander III" userId="S::jaalexan@syr.edu::e0f5a690-c18d-4000-9efd-2f89293769d0" providerId="AD" clId="Web-{BE90C3CA-C739-96F1-8108-FA11910F772D}" dt="2020-03-25T14:34:37.625" v="476" actId="20577"/>
          <ac:spMkLst>
            <pc:docMk/>
            <pc:sldMk cId="35538018" sldId="554"/>
            <ac:spMk id="11" creationId="{0E27F7E0-5E82-4AB8-A995-3F2EBA20ECBC}"/>
          </ac:spMkLst>
        </pc:spChg>
        <pc:picChg chg="del mod">
          <ac:chgData name="James Alexander III" userId="S::jaalexan@syr.edu::e0f5a690-c18d-4000-9efd-2f89293769d0" providerId="AD" clId="Web-{BE90C3CA-C739-96F1-8108-FA11910F772D}" dt="2020-03-25T14:12:16.275" v="182"/>
          <ac:picMkLst>
            <pc:docMk/>
            <pc:sldMk cId="35538018" sldId="554"/>
            <ac:picMk id="4" creationId="{AFAAF691-9DDF-450F-A63D-202649E2C2BC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14:34:19.015" v="439" actId="1076"/>
          <ac:picMkLst>
            <pc:docMk/>
            <pc:sldMk cId="35538018" sldId="554"/>
            <ac:picMk id="5" creationId="{5B0FEAD8-6C03-4EDD-959C-0756CCAB9FD5}"/>
          </ac:picMkLst>
        </pc:picChg>
      </pc:sldChg>
      <pc:sldChg chg="addSp delSp modSp add replId">
        <pc:chgData name="James Alexander III" userId="S::jaalexan@syr.edu::e0f5a690-c18d-4000-9efd-2f89293769d0" providerId="AD" clId="Web-{BE90C3CA-C739-96F1-8108-FA11910F772D}" dt="2020-03-25T03:11:24.626" v="93" actId="20577"/>
        <pc:sldMkLst>
          <pc:docMk/>
          <pc:sldMk cId="2379407052" sldId="557"/>
        </pc:sldMkLst>
        <pc:spChg chg="mod">
          <ac:chgData name="James Alexander III" userId="S::jaalexan@syr.edu::e0f5a690-c18d-4000-9efd-2f89293769d0" providerId="AD" clId="Web-{BE90C3CA-C739-96F1-8108-FA11910F772D}" dt="2020-03-25T03:11:24.626" v="93" actId="20577"/>
          <ac:spMkLst>
            <pc:docMk/>
            <pc:sldMk cId="2379407052" sldId="557"/>
            <ac:spMk id="2" creationId="{00000000-0000-0000-0000-000000000000}"/>
          </ac:spMkLst>
        </pc:spChg>
        <pc:picChg chg="add mod">
          <ac:chgData name="James Alexander III" userId="S::jaalexan@syr.edu::e0f5a690-c18d-4000-9efd-2f89293769d0" providerId="AD" clId="Web-{BE90C3CA-C739-96F1-8108-FA11910F772D}" dt="2020-03-25T03:07:37.462" v="65" actId="14100"/>
          <ac:picMkLst>
            <pc:docMk/>
            <pc:sldMk cId="2379407052" sldId="557"/>
            <ac:picMk id="4" creationId="{890489BB-6F8E-4498-8AB2-F9CCEDE7B60C}"/>
          </ac:picMkLst>
        </pc:picChg>
        <pc:picChg chg="del">
          <ac:chgData name="James Alexander III" userId="S::jaalexan@syr.edu::e0f5a690-c18d-4000-9efd-2f89293769d0" providerId="AD" clId="Web-{BE90C3CA-C739-96F1-8108-FA11910F772D}" dt="2020-03-25T03:06:46.835" v="59"/>
          <ac:picMkLst>
            <pc:docMk/>
            <pc:sldMk cId="2379407052" sldId="557"/>
            <ac:picMk id="7" creationId="{5EB9BC88-E023-4FD1-904E-4C8D8268BF85}"/>
          </ac:picMkLst>
        </pc:picChg>
      </pc:sldChg>
      <pc:sldChg chg="add del replId">
        <pc:chgData name="James Alexander III" userId="S::jaalexan@syr.edu::e0f5a690-c18d-4000-9efd-2f89293769d0" providerId="AD" clId="Web-{BE90C3CA-C739-96F1-8108-FA11910F772D}" dt="2020-03-25T03:17:23.420" v="143"/>
        <pc:sldMkLst>
          <pc:docMk/>
          <pc:sldMk cId="2899281622" sldId="558"/>
        </pc:sldMkLst>
      </pc:sldChg>
      <pc:sldChg chg="add del replId">
        <pc:chgData name="James Alexander III" userId="S::jaalexan@syr.edu::e0f5a690-c18d-4000-9efd-2f89293769d0" providerId="AD" clId="Web-{BE90C3CA-C739-96F1-8108-FA11910F772D}" dt="2020-03-25T03:17:22.389" v="142"/>
        <pc:sldMkLst>
          <pc:docMk/>
          <pc:sldMk cId="2170313228" sldId="559"/>
        </pc:sldMkLst>
      </pc:sldChg>
      <pc:sldChg chg="addSp delSp modSp add replId">
        <pc:chgData name="James Alexander III" userId="S::jaalexan@syr.edu::e0f5a690-c18d-4000-9efd-2f89293769d0" providerId="AD" clId="Web-{BE90C3CA-C739-96F1-8108-FA11910F772D}" dt="2020-03-25T03:13:04.208" v="100" actId="20577"/>
        <pc:sldMkLst>
          <pc:docMk/>
          <pc:sldMk cId="2281558138" sldId="560"/>
        </pc:sldMkLst>
        <pc:spChg chg="mod">
          <ac:chgData name="James Alexander III" userId="S::jaalexan@syr.edu::e0f5a690-c18d-4000-9efd-2f89293769d0" providerId="AD" clId="Web-{BE90C3CA-C739-96F1-8108-FA11910F772D}" dt="2020-03-25T03:13:04.208" v="100" actId="20577"/>
          <ac:spMkLst>
            <pc:docMk/>
            <pc:sldMk cId="2281558138" sldId="560"/>
            <ac:spMk id="2" creationId="{00000000-0000-0000-0000-000000000000}"/>
          </ac:spMkLst>
        </pc:spChg>
        <pc:picChg chg="del">
          <ac:chgData name="James Alexander III" userId="S::jaalexan@syr.edu::e0f5a690-c18d-4000-9efd-2f89293769d0" providerId="AD" clId="Web-{BE90C3CA-C739-96F1-8108-FA11910F772D}" dt="2020-03-25T03:11:38.705" v="95"/>
          <ac:picMkLst>
            <pc:docMk/>
            <pc:sldMk cId="2281558138" sldId="560"/>
            <ac:picMk id="3" creationId="{E5BB6C96-A9AE-4ADF-9823-1B27DC83927A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03:12:00.034" v="98" actId="14100"/>
          <ac:picMkLst>
            <pc:docMk/>
            <pc:sldMk cId="2281558138" sldId="560"/>
            <ac:picMk id="4" creationId="{63294E35-1EF4-4CEF-916D-773FCE47BE20}"/>
          </ac:picMkLst>
        </pc:picChg>
        <pc:picChg chg="del">
          <ac:chgData name="James Alexander III" userId="S::jaalexan@syr.edu::e0f5a690-c18d-4000-9efd-2f89293769d0" providerId="AD" clId="Web-{BE90C3CA-C739-96F1-8108-FA11910F772D}" dt="2020-03-25T03:11:36.345" v="94"/>
          <ac:picMkLst>
            <pc:docMk/>
            <pc:sldMk cId="2281558138" sldId="560"/>
            <ac:picMk id="5" creationId="{7CC096B7-1953-4651-8D84-9F0671AB7065}"/>
          </ac:picMkLst>
        </pc:picChg>
        <pc:picChg chg="add del">
          <ac:chgData name="James Alexander III" userId="S::jaalexan@syr.edu::e0f5a690-c18d-4000-9efd-2f89293769d0" providerId="AD" clId="Web-{BE90C3CA-C739-96F1-8108-FA11910F772D}" dt="2020-03-25T03:11:04.516" v="91"/>
          <ac:picMkLst>
            <pc:docMk/>
            <pc:sldMk cId="2281558138" sldId="560"/>
            <ac:picMk id="7" creationId="{5EB9BC88-E023-4FD1-904E-4C8D8268BF85}"/>
          </ac:picMkLst>
        </pc:picChg>
      </pc:sldChg>
      <pc:sldChg chg="addSp delSp modSp add replId">
        <pc:chgData name="James Alexander III" userId="S::jaalexan@syr.edu::e0f5a690-c18d-4000-9efd-2f89293769d0" providerId="AD" clId="Web-{BE90C3CA-C739-96F1-8108-FA11910F772D}" dt="2020-03-25T03:13:30.771" v="105" actId="14100"/>
        <pc:sldMkLst>
          <pc:docMk/>
          <pc:sldMk cId="1875451772" sldId="561"/>
        </pc:sldMkLst>
        <pc:picChg chg="add mod">
          <ac:chgData name="James Alexander III" userId="S::jaalexan@syr.edu::e0f5a690-c18d-4000-9efd-2f89293769d0" providerId="AD" clId="Web-{BE90C3CA-C739-96F1-8108-FA11910F772D}" dt="2020-03-25T03:13:30.771" v="105" actId="14100"/>
          <ac:picMkLst>
            <pc:docMk/>
            <pc:sldMk cId="1875451772" sldId="561"/>
            <ac:picMk id="3" creationId="{2996E562-F633-4997-91CD-8526DA042A1D}"/>
          </ac:picMkLst>
        </pc:picChg>
        <pc:picChg chg="del">
          <ac:chgData name="James Alexander III" userId="S::jaalexan@syr.edu::e0f5a690-c18d-4000-9efd-2f89293769d0" providerId="AD" clId="Web-{BE90C3CA-C739-96F1-8108-FA11910F772D}" dt="2020-03-25T03:13:09.255" v="102"/>
          <ac:picMkLst>
            <pc:docMk/>
            <pc:sldMk cId="1875451772" sldId="561"/>
            <ac:picMk id="4" creationId="{63294E35-1EF4-4CEF-916D-773FCE47BE20}"/>
          </ac:picMkLst>
        </pc:picChg>
      </pc:sldChg>
      <pc:sldChg chg="addSp delSp modSp add replId">
        <pc:chgData name="James Alexander III" userId="S::jaalexan@syr.edu::e0f5a690-c18d-4000-9efd-2f89293769d0" providerId="AD" clId="Web-{BE90C3CA-C739-96F1-8108-FA11910F772D}" dt="2020-03-25T03:17:14.858" v="141"/>
        <pc:sldMkLst>
          <pc:docMk/>
          <pc:sldMk cId="614207838" sldId="562"/>
        </pc:sldMkLst>
        <pc:spChg chg="del mod">
          <ac:chgData name="James Alexander III" userId="S::jaalexan@syr.edu::e0f5a690-c18d-4000-9efd-2f89293769d0" providerId="AD" clId="Web-{BE90C3CA-C739-96F1-8108-FA11910F772D}" dt="2020-03-25T03:17:04.123" v="139"/>
          <ac:spMkLst>
            <pc:docMk/>
            <pc:sldMk cId="614207838" sldId="562"/>
            <ac:spMk id="2" creationId="{00000000-0000-0000-0000-000000000000}"/>
          </ac:spMkLst>
        </pc:spChg>
        <pc:spChg chg="add del mod">
          <ac:chgData name="James Alexander III" userId="S::jaalexan@syr.edu::e0f5a690-c18d-4000-9efd-2f89293769d0" providerId="AD" clId="Web-{BE90C3CA-C739-96F1-8108-FA11910F772D}" dt="2020-03-25T03:17:14.858" v="141"/>
          <ac:spMkLst>
            <pc:docMk/>
            <pc:sldMk cId="614207838" sldId="562"/>
            <ac:spMk id="7" creationId="{723DA169-1310-4BA1-88AD-43D1183732E3}"/>
          </ac:spMkLst>
        </pc:spChg>
        <pc:spChg chg="add">
          <ac:chgData name="James Alexander III" userId="S::jaalexan@syr.edu::e0f5a690-c18d-4000-9efd-2f89293769d0" providerId="AD" clId="Web-{BE90C3CA-C739-96F1-8108-FA11910F772D}" dt="2020-03-25T03:17:09.826" v="140"/>
          <ac:spMkLst>
            <pc:docMk/>
            <pc:sldMk cId="614207838" sldId="562"/>
            <ac:spMk id="9" creationId="{9C6F620F-563D-4159-BBBB-D2DD2805588F}"/>
          </ac:spMkLst>
        </pc:spChg>
        <pc:picChg chg="del">
          <ac:chgData name="James Alexander III" userId="S::jaalexan@syr.edu::e0f5a690-c18d-4000-9efd-2f89293769d0" providerId="AD" clId="Web-{BE90C3CA-C739-96F1-8108-FA11910F772D}" dt="2020-03-25T03:13:42.178" v="107"/>
          <ac:picMkLst>
            <pc:docMk/>
            <pc:sldMk cId="614207838" sldId="562"/>
            <ac:picMk id="3" creationId="{2996E562-F633-4997-91CD-8526DA042A1D}"/>
          </ac:picMkLst>
        </pc:picChg>
        <pc:picChg chg="add mod">
          <ac:chgData name="James Alexander III" userId="S::jaalexan@syr.edu::e0f5a690-c18d-4000-9efd-2f89293769d0" providerId="AD" clId="Web-{BE90C3CA-C739-96F1-8108-FA11910F772D}" dt="2020-03-25T03:16:13.683" v="129" actId="1076"/>
          <ac:picMkLst>
            <pc:docMk/>
            <pc:sldMk cId="614207838" sldId="562"/>
            <ac:picMk id="4" creationId="{32C9ED51-DD0A-474B-8B79-94E7CE9011BD}"/>
          </ac:picMkLst>
        </pc:picChg>
      </pc:sldChg>
    </pc:docChg>
  </pc:docChgLst>
  <pc:docChgLst>
    <pc:chgData name="James Alexander III" userId="S::jaalexan@syr.edu::e0f5a690-c18d-4000-9efd-2f89293769d0" providerId="AD" clId="Web-{F529F908-EDA0-4337-A153-EFF439285C8B}"/>
    <pc:docChg chg="addSld delSld modSld">
      <pc:chgData name="James Alexander III" userId="S::jaalexan@syr.edu::e0f5a690-c18d-4000-9efd-2f89293769d0" providerId="AD" clId="Web-{F529F908-EDA0-4337-A153-EFF439285C8B}" dt="2020-03-27T00:40:59.878" v="171" actId="20577"/>
      <pc:docMkLst>
        <pc:docMk/>
      </pc:docMkLst>
      <pc:sldChg chg="modSp">
        <pc:chgData name="James Alexander III" userId="S::jaalexan@syr.edu::e0f5a690-c18d-4000-9efd-2f89293769d0" providerId="AD" clId="Web-{F529F908-EDA0-4337-A153-EFF439285C8B}" dt="2020-03-27T00:17:43.905" v="2" actId="20577"/>
        <pc:sldMkLst>
          <pc:docMk/>
          <pc:sldMk cId="2157312929" sldId="280"/>
        </pc:sldMkLst>
        <pc:spChg chg="mod">
          <ac:chgData name="James Alexander III" userId="S::jaalexan@syr.edu::e0f5a690-c18d-4000-9efd-2f89293769d0" providerId="AD" clId="Web-{F529F908-EDA0-4337-A153-EFF439285C8B}" dt="2020-03-27T00:17:43.905" v="2" actId="20577"/>
          <ac:spMkLst>
            <pc:docMk/>
            <pc:sldMk cId="2157312929" sldId="280"/>
            <ac:spMk id="2" creationId="{00000000-0000-0000-0000-000000000000}"/>
          </ac:spMkLst>
        </pc:spChg>
      </pc:sldChg>
      <pc:sldChg chg="modSp">
        <pc:chgData name="James Alexander III" userId="S::jaalexan@syr.edu::e0f5a690-c18d-4000-9efd-2f89293769d0" providerId="AD" clId="Web-{F529F908-EDA0-4337-A153-EFF439285C8B}" dt="2020-03-27T00:18:19.749" v="7" actId="20577"/>
        <pc:sldMkLst>
          <pc:docMk/>
          <pc:sldMk cId="3796810690" sldId="556"/>
        </pc:sldMkLst>
        <pc:spChg chg="mod">
          <ac:chgData name="James Alexander III" userId="S::jaalexan@syr.edu::e0f5a690-c18d-4000-9efd-2f89293769d0" providerId="AD" clId="Web-{F529F908-EDA0-4337-A153-EFF439285C8B}" dt="2020-03-27T00:18:19.749" v="7" actId="20577"/>
          <ac:spMkLst>
            <pc:docMk/>
            <pc:sldMk cId="3796810690" sldId="556"/>
            <ac:spMk id="17" creationId="{B22CA445-20FA-4524-BD01-FF2F3F5A1996}"/>
          </ac:spMkLst>
        </pc:spChg>
      </pc:sldChg>
      <pc:sldChg chg="modSp">
        <pc:chgData name="James Alexander III" userId="S::jaalexan@syr.edu::e0f5a690-c18d-4000-9efd-2f89293769d0" providerId="AD" clId="Web-{F529F908-EDA0-4337-A153-EFF439285C8B}" dt="2020-03-27T00:40:59.878" v="171" actId="20577"/>
        <pc:sldMkLst>
          <pc:docMk/>
          <pc:sldMk cId="2379407052" sldId="557"/>
        </pc:sldMkLst>
        <pc:spChg chg="mod">
          <ac:chgData name="James Alexander III" userId="S::jaalexan@syr.edu::e0f5a690-c18d-4000-9efd-2f89293769d0" providerId="AD" clId="Web-{F529F908-EDA0-4337-A153-EFF439285C8B}" dt="2020-03-27T00:40:59.878" v="171" actId="20577"/>
          <ac:spMkLst>
            <pc:docMk/>
            <pc:sldMk cId="2379407052" sldId="557"/>
            <ac:spMk id="2" creationId="{00000000-0000-0000-0000-000000000000}"/>
          </ac:spMkLst>
        </pc:spChg>
      </pc:sldChg>
      <pc:sldChg chg="modSp">
        <pc:chgData name="James Alexander III" userId="S::jaalexan@syr.edu::e0f5a690-c18d-4000-9efd-2f89293769d0" providerId="AD" clId="Web-{F529F908-EDA0-4337-A153-EFF439285C8B}" dt="2020-03-27T00:17:53.718" v="4" actId="20577"/>
        <pc:sldMkLst>
          <pc:docMk/>
          <pc:sldMk cId="614207838" sldId="562"/>
        </pc:sldMkLst>
        <pc:spChg chg="mod">
          <ac:chgData name="James Alexander III" userId="S::jaalexan@syr.edu::e0f5a690-c18d-4000-9efd-2f89293769d0" providerId="AD" clId="Web-{F529F908-EDA0-4337-A153-EFF439285C8B}" dt="2020-03-27T00:17:53.718" v="4" actId="20577"/>
          <ac:spMkLst>
            <pc:docMk/>
            <pc:sldMk cId="614207838" sldId="562"/>
            <ac:spMk id="9" creationId="{9C6F620F-563D-4159-BBBB-D2DD2805588F}"/>
          </ac:spMkLst>
        </pc:spChg>
      </pc:sldChg>
      <pc:sldChg chg="addSp delSp modSp new del mod modClrScheme chgLayout">
        <pc:chgData name="James Alexander III" userId="S::jaalexan@syr.edu::e0f5a690-c18d-4000-9efd-2f89293769d0" providerId="AD" clId="Web-{F529F908-EDA0-4337-A153-EFF439285C8B}" dt="2020-03-27T00:40:50.081" v="170"/>
        <pc:sldMkLst>
          <pc:docMk/>
          <pc:sldMk cId="3977747982" sldId="563"/>
        </pc:sldMkLst>
        <pc:spChg chg="del">
          <ac:chgData name="James Alexander III" userId="S::jaalexan@syr.edu::e0f5a690-c18d-4000-9efd-2f89293769d0" providerId="AD" clId="Web-{F529F908-EDA0-4337-A153-EFF439285C8B}" dt="2020-03-27T00:29:40.470" v="9"/>
          <ac:spMkLst>
            <pc:docMk/>
            <pc:sldMk cId="3977747982" sldId="563"/>
            <ac:spMk id="2" creationId="{E578C051-863D-4F41-B824-1E1045F318F9}"/>
          </ac:spMkLst>
        </pc:spChg>
        <pc:spChg chg="del">
          <ac:chgData name="James Alexander III" userId="S::jaalexan@syr.edu::e0f5a690-c18d-4000-9efd-2f89293769d0" providerId="AD" clId="Web-{F529F908-EDA0-4337-A153-EFF439285C8B}" dt="2020-03-27T00:29:40.470" v="9"/>
          <ac:spMkLst>
            <pc:docMk/>
            <pc:sldMk cId="3977747982" sldId="563"/>
            <ac:spMk id="3" creationId="{104A8F59-A90E-4EC5-8651-BDF10378A9B4}"/>
          </ac:spMkLst>
        </pc:spChg>
        <pc:spChg chg="del">
          <ac:chgData name="James Alexander III" userId="S::jaalexan@syr.edu::e0f5a690-c18d-4000-9efd-2f89293769d0" providerId="AD" clId="Web-{F529F908-EDA0-4337-A153-EFF439285C8B}" dt="2020-03-27T00:29:40.470" v="9"/>
          <ac:spMkLst>
            <pc:docMk/>
            <pc:sldMk cId="3977747982" sldId="563"/>
            <ac:spMk id="4" creationId="{136DC609-FBCF-462A-A538-36E53C6C55F7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31:22.220" v="20" actId="14100"/>
          <ac:spMkLst>
            <pc:docMk/>
            <pc:sldMk cId="3977747982" sldId="563"/>
            <ac:spMk id="6" creationId="{4701611C-2A15-462F-A68C-85D028737390}"/>
          </ac:spMkLst>
        </pc:spChg>
        <pc:spChg chg="add">
          <ac:chgData name="James Alexander III" userId="S::jaalexan@syr.edu::e0f5a690-c18d-4000-9efd-2f89293769d0" providerId="AD" clId="Web-{F529F908-EDA0-4337-A153-EFF439285C8B}" dt="2020-03-27T00:30:27.283" v="12"/>
          <ac:spMkLst>
            <pc:docMk/>
            <pc:sldMk cId="3977747982" sldId="563"/>
            <ac:spMk id="10" creationId="{83EB87BF-857F-4EA9-B4E4-262E4FF4AD1C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40:01.128" v="168" actId="1076"/>
          <ac:spMkLst>
            <pc:docMk/>
            <pc:sldMk cId="3977747982" sldId="563"/>
            <ac:spMk id="11" creationId="{962E2F83-F250-4BF0-95EB-C07F1C84925A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39:37.269" v="163" actId="1076"/>
          <ac:spMkLst>
            <pc:docMk/>
            <pc:sldMk cId="3977747982" sldId="563"/>
            <ac:spMk id="12" creationId="{422AAA38-E18C-4A79-8EF5-5A30D04AE71C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39:42.081" v="164" actId="1076"/>
          <ac:spMkLst>
            <pc:docMk/>
            <pc:sldMk cId="3977747982" sldId="563"/>
            <ac:spMk id="13" creationId="{ABAD4E45-7751-4AC7-94AB-BDE4532CE0A2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39:57.800" v="167" actId="1076"/>
          <ac:spMkLst>
            <pc:docMk/>
            <pc:sldMk cId="3977747982" sldId="563"/>
            <ac:spMk id="14" creationId="{FC616CBE-4621-4A11-B19A-86E079254E83}"/>
          </ac:spMkLst>
        </pc:spChg>
        <pc:spChg chg="add mod">
          <ac:chgData name="James Alexander III" userId="S::jaalexan@syr.edu::e0f5a690-c18d-4000-9efd-2f89293769d0" providerId="AD" clId="Web-{F529F908-EDA0-4337-A153-EFF439285C8B}" dt="2020-03-27T00:39:47.597" v="165" actId="1076"/>
          <ac:spMkLst>
            <pc:docMk/>
            <pc:sldMk cId="3977747982" sldId="563"/>
            <ac:spMk id="15" creationId="{A3A22D2E-C5FA-4702-B148-2632A020605A}"/>
          </ac:spMkLst>
        </pc:spChg>
        <pc:picChg chg="add">
          <ac:chgData name="James Alexander III" userId="S::jaalexan@syr.edu::e0f5a690-c18d-4000-9efd-2f89293769d0" providerId="AD" clId="Web-{F529F908-EDA0-4337-A153-EFF439285C8B}" dt="2020-03-27T00:30:27.267" v="11"/>
          <ac:picMkLst>
            <pc:docMk/>
            <pc:sldMk cId="3977747982" sldId="563"/>
            <ac:picMk id="8" creationId="{43444903-BC38-4188-91D3-7CF610933141}"/>
          </ac:picMkLst>
        </pc:picChg>
        <pc:picChg chg="add">
          <ac:chgData name="James Alexander III" userId="S::jaalexan@syr.edu::e0f5a690-c18d-4000-9efd-2f89293769d0" providerId="AD" clId="Web-{F529F908-EDA0-4337-A153-EFF439285C8B}" dt="2020-03-27T00:40:44.191" v="169"/>
          <ac:picMkLst>
            <pc:docMk/>
            <pc:sldMk cId="3977747982" sldId="563"/>
            <ac:picMk id="17" creationId="{72CE1561-8BDE-407A-B0E1-273C436EF86F}"/>
          </ac:picMkLst>
        </pc:picChg>
      </pc:sldChg>
    </pc:docChg>
  </pc:docChgLst>
  <pc:docChgLst>
    <pc:chgData name="Matthew Arsenault" userId="S::marsenau@syr.edu::310b5ef3-4b70-40f5-82f1-f64ab7654f41" providerId="AD" clId="Web-{6F922D9F-DF27-CF4A-C324-4BD0B9E3AD53}"/>
    <pc:docChg chg="modSld">
      <pc:chgData name="Matthew Arsenault" userId="S::marsenau@syr.edu::310b5ef3-4b70-40f5-82f1-f64ab7654f41" providerId="AD" clId="Web-{6F922D9F-DF27-CF4A-C324-4BD0B9E3AD53}" dt="2020-03-23T23:18:23.554" v="0"/>
      <pc:docMkLst>
        <pc:docMk/>
      </pc:docMkLst>
      <pc:sldChg chg="delSp">
        <pc:chgData name="Matthew Arsenault" userId="S::marsenau@syr.edu::310b5ef3-4b70-40f5-82f1-f64ab7654f41" providerId="AD" clId="Web-{6F922D9F-DF27-CF4A-C324-4BD0B9E3AD53}" dt="2020-03-23T23:18:23.554" v="0"/>
        <pc:sldMkLst>
          <pc:docMk/>
          <pc:sldMk cId="1576631131" sldId="553"/>
        </pc:sldMkLst>
        <pc:picChg chg="del">
          <ac:chgData name="Matthew Arsenault" userId="S::marsenau@syr.edu::310b5ef3-4b70-40f5-82f1-f64ab7654f41" providerId="AD" clId="Web-{6F922D9F-DF27-CF4A-C324-4BD0B9E3AD53}" dt="2020-03-23T23:18:23.554" v="0"/>
          <ac:picMkLst>
            <pc:docMk/>
            <pc:sldMk cId="1576631131" sldId="553"/>
            <ac:picMk id="6" creationId="{9F390635-FE01-4E3E-A99F-380FC96BB880}"/>
          </ac:picMkLst>
        </pc:picChg>
      </pc:sldChg>
    </pc:docChg>
  </pc:docChgLst>
  <pc:docChgLst>
    <pc:chgData name="James Alexander III" userId="S::jaalexan@syr.edu::e0f5a690-c18d-4000-9efd-2f89293769d0" providerId="AD" clId="Web-{AC4197A6-0976-E8F2-9EFA-54C447CA8CD9}"/>
    <pc:docChg chg="modSld">
      <pc:chgData name="James Alexander III" userId="S::jaalexan@syr.edu::e0f5a690-c18d-4000-9efd-2f89293769d0" providerId="AD" clId="Web-{AC4197A6-0976-E8F2-9EFA-54C447CA8CD9}" dt="2020-03-27T20:45:33.797" v="71" actId="20577"/>
      <pc:docMkLst>
        <pc:docMk/>
      </pc:docMkLst>
      <pc:sldChg chg="modSp">
        <pc:chgData name="James Alexander III" userId="S::jaalexan@syr.edu::e0f5a690-c18d-4000-9efd-2f89293769d0" providerId="AD" clId="Web-{AC4197A6-0976-E8F2-9EFA-54C447CA8CD9}" dt="2020-03-27T20:45:33.797" v="70" actId="20577"/>
        <pc:sldMkLst>
          <pc:docMk/>
          <pc:sldMk cId="808544978" sldId="278"/>
        </pc:sldMkLst>
        <pc:spChg chg="mod">
          <ac:chgData name="James Alexander III" userId="S::jaalexan@syr.edu::e0f5a690-c18d-4000-9efd-2f89293769d0" providerId="AD" clId="Web-{AC4197A6-0976-E8F2-9EFA-54C447CA8CD9}" dt="2020-03-27T20:45:33.797" v="70" actId="20577"/>
          <ac:spMkLst>
            <pc:docMk/>
            <pc:sldMk cId="808544978" sldId="278"/>
            <ac:spMk id="7" creationId="{7624F999-85BD-4F3F-A5E9-E661B50EE3F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0-03-22T10:42:53.314" idx="1">
    <p:pos x="5472" y="168"/>
    <p:text>1. How much is tied up in overhead, and overhead of discontinued stock
2. How much is there in overheard in the best seller vs. the worst seller?
3. Temporal Sclae: Profits over time?  What products sit the longest in stock? What about overa-all cash flow in the company? We know stock levels, and sales levels - what is the average balance each quarter?
4. Regional Questions: What region is our highest consumer? How does that compare to shipping? Can we Can we use that info to infer a best warehouse location?
</p:text>
    <p:extLst>
      <p:ext uri="{C676402C-5697-4E1C-873F-D02D1690AC5C}">
        <p15:threadingInfo xmlns:p15="http://schemas.microsoft.com/office/powerpoint/2012/main" timeZoneBias="420"/>
      </p:ext>
    </p:extLst>
  </p:cm>
  <p:cm authorId="1" dt="2020-03-25T07:35:36.393" idx="2">
    <p:pos x="10" y="10"/>
    <p:text>[@Matthew Arsenault] 
</p:text>
    <p:extLst>
      <p:ext uri="{C676402C-5697-4E1C-873F-D02D1690AC5C}">
        <p15:threadingInfo xmlns:p15="http://schemas.microsoft.com/office/powerpoint/2012/main" timeZoneBias="420"/>
      </p:ext>
    </p:extLst>
  </p:cm>
  <p:cm authorId="5" dt="2020-03-25T07:40:36.141" idx="2">
    <p:pos x="10" y="106"/>
    <p:text>[@James Alexander III] - yes?  Is this what you want me to review?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5" dt="2020-03-25T09:19:40.769" idx="3">
    <p:pos x="10" y="202"/>
    <p:text>[@Stephen O Omondi] [@Kaye Burnet] [@James Alexander III] - I have added all of my edits/changes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6" dt="2020-03-26T04:48:37.165" idx="1">
    <p:pos x="10" y="298"/>
    <p:text>[@Matthew Arsenault] [@Kaye Burnet] [@James Alexander III] - I do not have any additional edits. Thank you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5A157-EC12-4737-A458-FAE3A534D2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D30C9-C9F5-434B-BAF7-A72B828557D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Project 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Charter</a:t>
          </a:r>
          <a:endParaRPr lang="en-US"/>
        </a:p>
      </dgm:t>
    </dgm:pt>
    <dgm:pt modelId="{7A7E01C1-B4E4-4D94-8CD6-437E6464E092}" type="parTrans" cxnId="{7A7D2034-E9BB-4D4B-B544-59612D6CDA13}">
      <dgm:prSet/>
      <dgm:spPr/>
      <dgm:t>
        <a:bodyPr/>
        <a:lstStyle/>
        <a:p>
          <a:endParaRPr lang="en-US"/>
        </a:p>
      </dgm:t>
    </dgm:pt>
    <dgm:pt modelId="{02901770-B8EC-48B8-BF03-FBC00EE7BC94}" type="sibTrans" cxnId="{7A7D2034-E9BB-4D4B-B544-59612D6CDA13}">
      <dgm:prSet/>
      <dgm:spPr/>
      <dgm:t>
        <a:bodyPr/>
        <a:lstStyle/>
        <a:p>
          <a:endParaRPr lang="en-US"/>
        </a:p>
      </dgm:t>
    </dgm:pt>
    <dgm:pt modelId="{165366C3-FB8B-403C-BE03-80D6CED4A5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Business Process</a:t>
          </a:r>
          <a:endParaRPr lang="en-US"/>
        </a:p>
      </dgm:t>
    </dgm:pt>
    <dgm:pt modelId="{2226B6DA-70EC-4774-837C-FC982BB84197}" type="parTrans" cxnId="{AB8FBCF4-CC3F-4A46-9ED7-0444E2C7058E}">
      <dgm:prSet/>
      <dgm:spPr/>
      <dgm:t>
        <a:bodyPr/>
        <a:lstStyle/>
        <a:p>
          <a:endParaRPr lang="en-US"/>
        </a:p>
      </dgm:t>
    </dgm:pt>
    <dgm:pt modelId="{8E3B71B0-9992-4F14-BBB6-2F68434C846F}" type="sibTrans" cxnId="{AB8FBCF4-CC3F-4A46-9ED7-0444E2C7058E}">
      <dgm:prSet/>
      <dgm:spPr/>
      <dgm:t>
        <a:bodyPr/>
        <a:lstStyle/>
        <a:p>
          <a:endParaRPr lang="en-US"/>
        </a:p>
      </dgm:t>
    </dgm:pt>
    <dgm:pt modelId="{F34B23A1-1559-4978-8DCB-5EF286066BF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Star Schema</a:t>
          </a:r>
        </a:p>
      </dgm:t>
    </dgm:pt>
    <dgm:pt modelId="{C207C33E-1963-49CE-8887-D5B72CE63923}" type="parTrans" cxnId="{F7D06B41-C112-4F72-A536-CF46C1CAAF44}">
      <dgm:prSet/>
      <dgm:spPr/>
      <dgm:t>
        <a:bodyPr/>
        <a:lstStyle/>
        <a:p>
          <a:endParaRPr lang="en-US"/>
        </a:p>
      </dgm:t>
    </dgm:pt>
    <dgm:pt modelId="{F4557DEF-7648-4F73-8783-DCF6A65C23CC}" type="sibTrans" cxnId="{F7D06B41-C112-4F72-A536-CF46C1CAAF44}">
      <dgm:prSet/>
      <dgm:spPr/>
      <dgm:t>
        <a:bodyPr/>
        <a:lstStyle/>
        <a:p>
          <a:endParaRPr lang="en-US"/>
        </a:p>
      </dgm:t>
    </dgm:pt>
    <dgm:pt modelId="{B865BA82-2CA8-4CDF-AC6B-4602AA44F709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Summary</a:t>
          </a:r>
        </a:p>
      </dgm:t>
    </dgm:pt>
    <dgm:pt modelId="{07E01939-BEA5-4D9B-9C27-BC418B439CD8}" type="parTrans" cxnId="{DE96A0E4-115A-47CE-94E1-347E6FCE73EC}">
      <dgm:prSet/>
      <dgm:spPr/>
      <dgm:t>
        <a:bodyPr/>
        <a:lstStyle/>
        <a:p>
          <a:endParaRPr lang="en-US"/>
        </a:p>
      </dgm:t>
    </dgm:pt>
    <dgm:pt modelId="{40C46E1B-8E6A-4606-9AE7-554932299FB9}" type="sibTrans" cxnId="{DE96A0E4-115A-47CE-94E1-347E6FCE73EC}">
      <dgm:prSet/>
      <dgm:spPr/>
      <dgm:t>
        <a:bodyPr/>
        <a:lstStyle/>
        <a:p>
          <a:endParaRPr lang="en-US"/>
        </a:p>
      </dgm:t>
    </dgm:pt>
    <dgm:pt modelId="{EB9BC779-8715-4152-9238-A5D8144FC98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Power BI Visuals</a:t>
          </a:r>
          <a:endParaRPr lang="en-US"/>
        </a:p>
      </dgm:t>
    </dgm:pt>
    <dgm:pt modelId="{418A81C3-14A7-43ED-BDC4-7705B0E5E1F0}" type="parTrans" cxnId="{B5C96789-65A9-4559-8D3E-FADF1AA76531}">
      <dgm:prSet/>
      <dgm:spPr/>
      <dgm:t>
        <a:bodyPr/>
        <a:lstStyle/>
        <a:p>
          <a:endParaRPr lang="en-US"/>
        </a:p>
      </dgm:t>
    </dgm:pt>
    <dgm:pt modelId="{9BDB27DF-FE91-4DE0-853C-85232AD14CE1}" type="sibTrans" cxnId="{B5C96789-65A9-4559-8D3E-FADF1AA76531}">
      <dgm:prSet/>
      <dgm:spPr/>
      <dgm:t>
        <a:bodyPr/>
        <a:lstStyle/>
        <a:p>
          <a:endParaRPr lang="en-US"/>
        </a:p>
      </dgm:t>
    </dgm:pt>
    <dgm:pt modelId="{433444DB-614A-4F43-931A-D0BD03BA1B3B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Recomendations</a:t>
          </a:r>
        </a:p>
      </dgm:t>
    </dgm:pt>
    <dgm:pt modelId="{2DC8BD87-F94C-42B1-BC11-AE9AF24D03ED}" type="parTrans" cxnId="{E050A1EE-9F63-40D2-BED3-454D1BAEEA27}">
      <dgm:prSet/>
      <dgm:spPr/>
      <dgm:t>
        <a:bodyPr/>
        <a:lstStyle/>
        <a:p>
          <a:endParaRPr lang="en-US"/>
        </a:p>
      </dgm:t>
    </dgm:pt>
    <dgm:pt modelId="{47959D69-1B08-4078-BC8F-00A3860F3327}" type="sibTrans" cxnId="{E050A1EE-9F63-40D2-BED3-454D1BAEEA27}">
      <dgm:prSet/>
      <dgm:spPr/>
      <dgm:t>
        <a:bodyPr/>
        <a:lstStyle/>
        <a:p>
          <a:endParaRPr lang="en-US"/>
        </a:p>
      </dgm:t>
    </dgm:pt>
    <dgm:pt modelId="{6593BA48-D39E-464C-9FFE-5DC18B7E9B04}">
      <dgm:prSet phldr="0"/>
      <dgm:spPr/>
      <dgm:t>
        <a:bodyPr/>
        <a:lstStyle/>
        <a:p>
          <a:pPr rtl="0"/>
          <a:r>
            <a:rPr lang="en-US">
              <a:latin typeface="Calibri Light"/>
              <a:cs typeface="Calibri"/>
            </a:rPr>
            <a:t>Goals of Analytics</a:t>
          </a:r>
        </a:p>
      </dgm:t>
    </dgm:pt>
    <dgm:pt modelId="{24ECD63E-9D32-4391-A716-3CAD06EEA875}" type="parTrans" cxnId="{D7CBC202-A0FF-428C-A8A4-5033C17370B6}">
      <dgm:prSet/>
      <dgm:spPr/>
      <dgm:t>
        <a:bodyPr/>
        <a:lstStyle/>
        <a:p>
          <a:endParaRPr lang="en-US"/>
        </a:p>
      </dgm:t>
    </dgm:pt>
    <dgm:pt modelId="{A1BE63BD-EE60-4513-A70A-FF7A43C88641}" type="sibTrans" cxnId="{D7CBC202-A0FF-428C-A8A4-5033C17370B6}">
      <dgm:prSet/>
      <dgm:spPr/>
      <dgm:t>
        <a:bodyPr/>
        <a:lstStyle/>
        <a:p>
          <a:endParaRPr lang="en-US"/>
        </a:p>
      </dgm:t>
    </dgm:pt>
    <dgm:pt modelId="{4CF6570A-7713-4708-81F9-27FB65B7B80F}" type="pres">
      <dgm:prSet presAssocID="{BD75A157-EC12-4737-A458-FAE3A534D2A1}" presName="linear" presStyleCnt="0">
        <dgm:presLayoutVars>
          <dgm:dir/>
          <dgm:animLvl val="lvl"/>
          <dgm:resizeHandles val="exact"/>
        </dgm:presLayoutVars>
      </dgm:prSet>
      <dgm:spPr/>
    </dgm:pt>
    <dgm:pt modelId="{ECA9865A-3EA8-4808-8992-92172961998A}" type="pres">
      <dgm:prSet presAssocID="{F3BD30C9-C9F5-434B-BAF7-A72B828557D4}" presName="parentLin" presStyleCnt="0"/>
      <dgm:spPr/>
    </dgm:pt>
    <dgm:pt modelId="{F4C86564-A1A0-4BE9-812B-34B76C471D5F}" type="pres">
      <dgm:prSet presAssocID="{F3BD30C9-C9F5-434B-BAF7-A72B828557D4}" presName="parentLeftMargin" presStyleLbl="node1" presStyleIdx="0" presStyleCnt="7"/>
      <dgm:spPr/>
    </dgm:pt>
    <dgm:pt modelId="{B38F3399-E0D1-407F-8771-C012459D87AD}" type="pres">
      <dgm:prSet presAssocID="{F3BD30C9-C9F5-434B-BAF7-A72B828557D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8507C37-D24D-4845-871D-BB76AAFFD968}" type="pres">
      <dgm:prSet presAssocID="{F3BD30C9-C9F5-434B-BAF7-A72B828557D4}" presName="negativeSpace" presStyleCnt="0"/>
      <dgm:spPr/>
    </dgm:pt>
    <dgm:pt modelId="{2F601474-3C44-47CD-A586-CA8325322B7B}" type="pres">
      <dgm:prSet presAssocID="{F3BD30C9-C9F5-434B-BAF7-A72B828557D4}" presName="childText" presStyleLbl="conFgAcc1" presStyleIdx="0" presStyleCnt="7">
        <dgm:presLayoutVars>
          <dgm:bulletEnabled val="1"/>
        </dgm:presLayoutVars>
      </dgm:prSet>
      <dgm:spPr/>
    </dgm:pt>
    <dgm:pt modelId="{27864426-1727-4466-B107-B34A358FB00E}" type="pres">
      <dgm:prSet presAssocID="{02901770-B8EC-48B8-BF03-FBC00EE7BC94}" presName="spaceBetweenRectangles" presStyleCnt="0"/>
      <dgm:spPr/>
    </dgm:pt>
    <dgm:pt modelId="{48CEEC8B-5D7F-427F-BEFE-076666AE9012}" type="pres">
      <dgm:prSet presAssocID="{165366C3-FB8B-403C-BE03-80D6CED4A53B}" presName="parentLin" presStyleCnt="0"/>
      <dgm:spPr/>
    </dgm:pt>
    <dgm:pt modelId="{269F0EF6-FD08-4898-84B5-7668370FA10B}" type="pres">
      <dgm:prSet presAssocID="{165366C3-FB8B-403C-BE03-80D6CED4A53B}" presName="parentLeftMargin" presStyleLbl="node1" presStyleIdx="0" presStyleCnt="7"/>
      <dgm:spPr/>
    </dgm:pt>
    <dgm:pt modelId="{FAB91257-E8AE-4866-B75A-F34243469E42}" type="pres">
      <dgm:prSet presAssocID="{165366C3-FB8B-403C-BE03-80D6CED4A53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7E6B3CA-6E60-449D-ADB5-1C4AD96E6CEE}" type="pres">
      <dgm:prSet presAssocID="{165366C3-FB8B-403C-BE03-80D6CED4A53B}" presName="negativeSpace" presStyleCnt="0"/>
      <dgm:spPr/>
    </dgm:pt>
    <dgm:pt modelId="{82637F33-37AB-483C-879B-FB4738474415}" type="pres">
      <dgm:prSet presAssocID="{165366C3-FB8B-403C-BE03-80D6CED4A53B}" presName="childText" presStyleLbl="conFgAcc1" presStyleIdx="1" presStyleCnt="7">
        <dgm:presLayoutVars>
          <dgm:bulletEnabled val="1"/>
        </dgm:presLayoutVars>
      </dgm:prSet>
      <dgm:spPr/>
    </dgm:pt>
    <dgm:pt modelId="{A9AE1EA7-C3F0-4604-AFA6-082E35C74DBD}" type="pres">
      <dgm:prSet presAssocID="{8E3B71B0-9992-4F14-BBB6-2F68434C846F}" presName="spaceBetweenRectangles" presStyleCnt="0"/>
      <dgm:spPr/>
    </dgm:pt>
    <dgm:pt modelId="{6163BF5E-1EE0-4F65-8B6E-C15612742483}" type="pres">
      <dgm:prSet presAssocID="{F34B23A1-1559-4978-8DCB-5EF286066BF8}" presName="parentLin" presStyleCnt="0"/>
      <dgm:spPr/>
    </dgm:pt>
    <dgm:pt modelId="{ADC40ED9-9AE7-41DC-9FC8-3E31AE116329}" type="pres">
      <dgm:prSet presAssocID="{F34B23A1-1559-4978-8DCB-5EF286066BF8}" presName="parentLeftMargin" presStyleLbl="node1" presStyleIdx="1" presStyleCnt="7"/>
      <dgm:spPr/>
    </dgm:pt>
    <dgm:pt modelId="{3A4BE8E6-7205-40EC-85EB-44FC6873A4BA}" type="pres">
      <dgm:prSet presAssocID="{F34B23A1-1559-4978-8DCB-5EF286066BF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5E5975-7B18-4149-A3A1-14AB0B08220F}" type="pres">
      <dgm:prSet presAssocID="{F34B23A1-1559-4978-8DCB-5EF286066BF8}" presName="negativeSpace" presStyleCnt="0"/>
      <dgm:spPr/>
    </dgm:pt>
    <dgm:pt modelId="{A744CB17-5F4E-4F24-830B-8583D0D42E61}" type="pres">
      <dgm:prSet presAssocID="{F34B23A1-1559-4978-8DCB-5EF286066BF8}" presName="childText" presStyleLbl="conFgAcc1" presStyleIdx="2" presStyleCnt="7">
        <dgm:presLayoutVars>
          <dgm:bulletEnabled val="1"/>
        </dgm:presLayoutVars>
      </dgm:prSet>
      <dgm:spPr/>
    </dgm:pt>
    <dgm:pt modelId="{59BD626F-3031-47C6-BC7A-7D716644E551}" type="pres">
      <dgm:prSet presAssocID="{F4557DEF-7648-4F73-8783-DCF6A65C23CC}" presName="spaceBetweenRectangles" presStyleCnt="0"/>
      <dgm:spPr/>
    </dgm:pt>
    <dgm:pt modelId="{B9C6F321-5716-4152-82CE-D6E4FAD9D3A1}" type="pres">
      <dgm:prSet presAssocID="{6593BA48-D39E-464C-9FFE-5DC18B7E9B04}" presName="parentLin" presStyleCnt="0"/>
      <dgm:spPr/>
    </dgm:pt>
    <dgm:pt modelId="{2EF40CCC-2C71-4352-8E5F-7321E06D72FF}" type="pres">
      <dgm:prSet presAssocID="{6593BA48-D39E-464C-9FFE-5DC18B7E9B04}" presName="parentLeftMargin" presStyleLbl="node1" presStyleIdx="2" presStyleCnt="7"/>
      <dgm:spPr/>
    </dgm:pt>
    <dgm:pt modelId="{3D3E2A1C-B983-490E-B094-C3E711315FC5}" type="pres">
      <dgm:prSet presAssocID="{6593BA48-D39E-464C-9FFE-5DC18B7E9B0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79FADE8-3CC8-4295-951C-DB4590BB600E}" type="pres">
      <dgm:prSet presAssocID="{6593BA48-D39E-464C-9FFE-5DC18B7E9B04}" presName="negativeSpace" presStyleCnt="0"/>
      <dgm:spPr/>
    </dgm:pt>
    <dgm:pt modelId="{150D44C8-A875-4661-9E9F-C9052EB2C020}" type="pres">
      <dgm:prSet presAssocID="{6593BA48-D39E-464C-9FFE-5DC18B7E9B04}" presName="childText" presStyleLbl="conFgAcc1" presStyleIdx="3" presStyleCnt="7">
        <dgm:presLayoutVars>
          <dgm:bulletEnabled val="1"/>
        </dgm:presLayoutVars>
      </dgm:prSet>
      <dgm:spPr/>
    </dgm:pt>
    <dgm:pt modelId="{6A4798CF-501B-4D09-A5B4-AC8EBDB1F695}" type="pres">
      <dgm:prSet presAssocID="{A1BE63BD-EE60-4513-A70A-FF7A43C88641}" presName="spaceBetweenRectangles" presStyleCnt="0"/>
      <dgm:spPr/>
    </dgm:pt>
    <dgm:pt modelId="{AF8552FC-D3EF-4F2A-A53B-5FDD3CA84D13}" type="pres">
      <dgm:prSet presAssocID="{EB9BC779-8715-4152-9238-A5D8144FC982}" presName="parentLin" presStyleCnt="0"/>
      <dgm:spPr/>
    </dgm:pt>
    <dgm:pt modelId="{7F417F75-D41D-4462-B88D-7038D0C95217}" type="pres">
      <dgm:prSet presAssocID="{EB9BC779-8715-4152-9238-A5D8144FC982}" presName="parentLeftMargin" presStyleLbl="node1" presStyleIdx="3" presStyleCnt="7"/>
      <dgm:spPr/>
    </dgm:pt>
    <dgm:pt modelId="{59F4D14B-8C5B-424A-A45A-EA875306CAC4}" type="pres">
      <dgm:prSet presAssocID="{EB9BC779-8715-4152-9238-A5D8144FC98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759F4E1-0FDB-4376-95CB-EFB9490D6D70}" type="pres">
      <dgm:prSet presAssocID="{EB9BC779-8715-4152-9238-A5D8144FC982}" presName="negativeSpace" presStyleCnt="0"/>
      <dgm:spPr/>
    </dgm:pt>
    <dgm:pt modelId="{8B698009-9F61-4A99-B8EE-9D311607D855}" type="pres">
      <dgm:prSet presAssocID="{EB9BC779-8715-4152-9238-A5D8144FC982}" presName="childText" presStyleLbl="conFgAcc1" presStyleIdx="4" presStyleCnt="7">
        <dgm:presLayoutVars>
          <dgm:bulletEnabled val="1"/>
        </dgm:presLayoutVars>
      </dgm:prSet>
      <dgm:spPr/>
    </dgm:pt>
    <dgm:pt modelId="{1D629A51-C750-4F1F-8A62-B511552D136A}" type="pres">
      <dgm:prSet presAssocID="{9BDB27DF-FE91-4DE0-853C-85232AD14CE1}" presName="spaceBetweenRectangles" presStyleCnt="0"/>
      <dgm:spPr/>
    </dgm:pt>
    <dgm:pt modelId="{DE64E1C4-F654-44CF-BFE4-A53DB9016EE2}" type="pres">
      <dgm:prSet presAssocID="{B865BA82-2CA8-4CDF-AC6B-4602AA44F709}" presName="parentLin" presStyleCnt="0"/>
      <dgm:spPr/>
    </dgm:pt>
    <dgm:pt modelId="{1A86413B-978D-475C-B461-C59110B9B896}" type="pres">
      <dgm:prSet presAssocID="{B865BA82-2CA8-4CDF-AC6B-4602AA44F709}" presName="parentLeftMargin" presStyleLbl="node1" presStyleIdx="4" presStyleCnt="7"/>
      <dgm:spPr/>
    </dgm:pt>
    <dgm:pt modelId="{9CF2E669-202F-4160-BA37-28E00A3713DC}" type="pres">
      <dgm:prSet presAssocID="{B865BA82-2CA8-4CDF-AC6B-4602AA44F70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4405873-9ADF-4EDF-9DFB-A6383BDFAEF0}" type="pres">
      <dgm:prSet presAssocID="{B865BA82-2CA8-4CDF-AC6B-4602AA44F709}" presName="negativeSpace" presStyleCnt="0"/>
      <dgm:spPr/>
    </dgm:pt>
    <dgm:pt modelId="{AA566523-C33B-4D0A-BAA8-6F169E41C77A}" type="pres">
      <dgm:prSet presAssocID="{B865BA82-2CA8-4CDF-AC6B-4602AA44F709}" presName="childText" presStyleLbl="conFgAcc1" presStyleIdx="5" presStyleCnt="7">
        <dgm:presLayoutVars>
          <dgm:bulletEnabled val="1"/>
        </dgm:presLayoutVars>
      </dgm:prSet>
      <dgm:spPr/>
    </dgm:pt>
    <dgm:pt modelId="{3FB3A970-27D6-4585-9215-FD338FD671D3}" type="pres">
      <dgm:prSet presAssocID="{40C46E1B-8E6A-4606-9AE7-554932299FB9}" presName="spaceBetweenRectangles" presStyleCnt="0"/>
      <dgm:spPr/>
    </dgm:pt>
    <dgm:pt modelId="{46FDB7E6-7AB3-4B28-8936-CE86B047675D}" type="pres">
      <dgm:prSet presAssocID="{433444DB-614A-4F43-931A-D0BD03BA1B3B}" presName="parentLin" presStyleCnt="0"/>
      <dgm:spPr/>
    </dgm:pt>
    <dgm:pt modelId="{B818FC58-9778-4491-8677-6CDE8E4AEFE2}" type="pres">
      <dgm:prSet presAssocID="{433444DB-614A-4F43-931A-D0BD03BA1B3B}" presName="parentLeftMargin" presStyleLbl="node1" presStyleIdx="5" presStyleCnt="7"/>
      <dgm:spPr/>
    </dgm:pt>
    <dgm:pt modelId="{394EBB95-E2D6-444F-B77A-D0B27F6D5A67}" type="pres">
      <dgm:prSet presAssocID="{433444DB-614A-4F43-931A-D0BD03BA1B3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D0CB544-1DD0-44A5-9F61-C26E181E7E81}" type="pres">
      <dgm:prSet presAssocID="{433444DB-614A-4F43-931A-D0BD03BA1B3B}" presName="negativeSpace" presStyleCnt="0"/>
      <dgm:spPr/>
    </dgm:pt>
    <dgm:pt modelId="{B84BFEC2-1430-47E2-997D-130CDE6C85F9}" type="pres">
      <dgm:prSet presAssocID="{433444DB-614A-4F43-931A-D0BD03BA1B3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7CBC202-A0FF-428C-A8A4-5033C17370B6}" srcId="{BD75A157-EC12-4737-A458-FAE3A534D2A1}" destId="{6593BA48-D39E-464C-9FFE-5DC18B7E9B04}" srcOrd="3" destOrd="0" parTransId="{24ECD63E-9D32-4391-A716-3CAD06EEA875}" sibTransId="{A1BE63BD-EE60-4513-A70A-FF7A43C88641}"/>
    <dgm:cxn modelId="{F4A01504-34BC-4265-8FD2-3DEF5CEF28A1}" type="presOf" srcId="{F34B23A1-1559-4978-8DCB-5EF286066BF8}" destId="{ADC40ED9-9AE7-41DC-9FC8-3E31AE116329}" srcOrd="0" destOrd="0" presId="urn:microsoft.com/office/officeart/2005/8/layout/list1"/>
    <dgm:cxn modelId="{D8B40B16-A12D-4443-952B-22ADC4B58D28}" type="presOf" srcId="{165366C3-FB8B-403C-BE03-80D6CED4A53B}" destId="{269F0EF6-FD08-4898-84B5-7668370FA10B}" srcOrd="0" destOrd="0" presId="urn:microsoft.com/office/officeart/2005/8/layout/list1"/>
    <dgm:cxn modelId="{F4E2041C-64C3-44EC-B116-2C35043F52C0}" type="presOf" srcId="{EB9BC779-8715-4152-9238-A5D8144FC982}" destId="{7F417F75-D41D-4462-B88D-7038D0C95217}" srcOrd="0" destOrd="0" presId="urn:microsoft.com/office/officeart/2005/8/layout/list1"/>
    <dgm:cxn modelId="{8A5A0128-7645-4208-A6BF-68D9951CB7EA}" type="presOf" srcId="{B865BA82-2CA8-4CDF-AC6B-4602AA44F709}" destId="{1A86413B-978D-475C-B461-C59110B9B896}" srcOrd="0" destOrd="0" presId="urn:microsoft.com/office/officeart/2005/8/layout/list1"/>
    <dgm:cxn modelId="{7A7D2034-E9BB-4D4B-B544-59612D6CDA13}" srcId="{BD75A157-EC12-4737-A458-FAE3A534D2A1}" destId="{F3BD30C9-C9F5-434B-BAF7-A72B828557D4}" srcOrd="0" destOrd="0" parTransId="{7A7E01C1-B4E4-4D94-8CD6-437E6464E092}" sibTransId="{02901770-B8EC-48B8-BF03-FBC00EE7BC94}"/>
    <dgm:cxn modelId="{F7D06B41-C112-4F72-A536-CF46C1CAAF44}" srcId="{BD75A157-EC12-4737-A458-FAE3A534D2A1}" destId="{F34B23A1-1559-4978-8DCB-5EF286066BF8}" srcOrd="2" destOrd="0" parTransId="{C207C33E-1963-49CE-8887-D5B72CE63923}" sibTransId="{F4557DEF-7648-4F73-8783-DCF6A65C23CC}"/>
    <dgm:cxn modelId="{D74E2647-1170-4098-B87A-0E8CD2D15199}" type="presOf" srcId="{6593BA48-D39E-464C-9FFE-5DC18B7E9B04}" destId="{3D3E2A1C-B983-490E-B094-C3E711315FC5}" srcOrd="1" destOrd="0" presId="urn:microsoft.com/office/officeart/2005/8/layout/list1"/>
    <dgm:cxn modelId="{B5C96789-65A9-4559-8D3E-FADF1AA76531}" srcId="{BD75A157-EC12-4737-A458-FAE3A534D2A1}" destId="{EB9BC779-8715-4152-9238-A5D8144FC982}" srcOrd="4" destOrd="0" parTransId="{418A81C3-14A7-43ED-BDC4-7705B0E5E1F0}" sibTransId="{9BDB27DF-FE91-4DE0-853C-85232AD14CE1}"/>
    <dgm:cxn modelId="{36F6019D-471E-4E0E-BE25-1995F83E4FB3}" type="presOf" srcId="{F3BD30C9-C9F5-434B-BAF7-A72B828557D4}" destId="{B38F3399-E0D1-407F-8771-C012459D87AD}" srcOrd="1" destOrd="0" presId="urn:microsoft.com/office/officeart/2005/8/layout/list1"/>
    <dgm:cxn modelId="{C9075EA7-1195-4D10-A01C-9D77B480BC0B}" type="presOf" srcId="{165366C3-FB8B-403C-BE03-80D6CED4A53B}" destId="{FAB91257-E8AE-4866-B75A-F34243469E42}" srcOrd="1" destOrd="0" presId="urn:microsoft.com/office/officeart/2005/8/layout/list1"/>
    <dgm:cxn modelId="{1B658CBD-3140-4CD1-88B6-4770411C60DC}" type="presOf" srcId="{F3BD30C9-C9F5-434B-BAF7-A72B828557D4}" destId="{F4C86564-A1A0-4BE9-812B-34B76C471D5F}" srcOrd="0" destOrd="0" presId="urn:microsoft.com/office/officeart/2005/8/layout/list1"/>
    <dgm:cxn modelId="{5E59F1C1-1FF2-437E-B265-E8FDF839FD7B}" type="presOf" srcId="{EB9BC779-8715-4152-9238-A5D8144FC982}" destId="{59F4D14B-8C5B-424A-A45A-EA875306CAC4}" srcOrd="1" destOrd="0" presId="urn:microsoft.com/office/officeart/2005/8/layout/list1"/>
    <dgm:cxn modelId="{501DD7CF-AD48-48D4-AB05-5EF07D8B5240}" type="presOf" srcId="{433444DB-614A-4F43-931A-D0BD03BA1B3B}" destId="{B818FC58-9778-4491-8677-6CDE8E4AEFE2}" srcOrd="0" destOrd="0" presId="urn:microsoft.com/office/officeart/2005/8/layout/list1"/>
    <dgm:cxn modelId="{EAC694D6-26F3-4A65-AE09-2BA341759701}" type="presOf" srcId="{433444DB-614A-4F43-931A-D0BD03BA1B3B}" destId="{394EBB95-E2D6-444F-B77A-D0B27F6D5A67}" srcOrd="1" destOrd="0" presId="urn:microsoft.com/office/officeart/2005/8/layout/list1"/>
    <dgm:cxn modelId="{6925D1D8-84B5-4750-9509-BCDEDEDF89CE}" type="presOf" srcId="{BD75A157-EC12-4737-A458-FAE3A534D2A1}" destId="{4CF6570A-7713-4708-81F9-27FB65B7B80F}" srcOrd="0" destOrd="0" presId="urn:microsoft.com/office/officeart/2005/8/layout/list1"/>
    <dgm:cxn modelId="{DE96A0E4-115A-47CE-94E1-347E6FCE73EC}" srcId="{BD75A157-EC12-4737-A458-FAE3A534D2A1}" destId="{B865BA82-2CA8-4CDF-AC6B-4602AA44F709}" srcOrd="5" destOrd="0" parTransId="{07E01939-BEA5-4D9B-9C27-BC418B439CD8}" sibTransId="{40C46E1B-8E6A-4606-9AE7-554932299FB9}"/>
    <dgm:cxn modelId="{E050A1EE-9F63-40D2-BED3-454D1BAEEA27}" srcId="{BD75A157-EC12-4737-A458-FAE3A534D2A1}" destId="{433444DB-614A-4F43-931A-D0BD03BA1B3B}" srcOrd="6" destOrd="0" parTransId="{2DC8BD87-F94C-42B1-BC11-AE9AF24D03ED}" sibTransId="{47959D69-1B08-4078-BC8F-00A3860F3327}"/>
    <dgm:cxn modelId="{AB8FBCF4-CC3F-4A46-9ED7-0444E2C7058E}" srcId="{BD75A157-EC12-4737-A458-FAE3A534D2A1}" destId="{165366C3-FB8B-403C-BE03-80D6CED4A53B}" srcOrd="1" destOrd="0" parTransId="{2226B6DA-70EC-4774-837C-FC982BB84197}" sibTransId="{8E3B71B0-9992-4F14-BBB6-2F68434C846F}"/>
    <dgm:cxn modelId="{43E63CF9-B082-4375-AC46-024144FB470B}" type="presOf" srcId="{F34B23A1-1559-4978-8DCB-5EF286066BF8}" destId="{3A4BE8E6-7205-40EC-85EB-44FC6873A4BA}" srcOrd="1" destOrd="0" presId="urn:microsoft.com/office/officeart/2005/8/layout/list1"/>
    <dgm:cxn modelId="{2BBC51F9-69CA-471F-BB9F-6EB93022C93C}" type="presOf" srcId="{B865BA82-2CA8-4CDF-AC6B-4602AA44F709}" destId="{9CF2E669-202F-4160-BA37-28E00A3713DC}" srcOrd="1" destOrd="0" presId="urn:microsoft.com/office/officeart/2005/8/layout/list1"/>
    <dgm:cxn modelId="{5D7295FD-2305-4D82-886E-07AF3371448C}" type="presOf" srcId="{6593BA48-D39E-464C-9FFE-5DC18B7E9B04}" destId="{2EF40CCC-2C71-4352-8E5F-7321E06D72FF}" srcOrd="0" destOrd="0" presId="urn:microsoft.com/office/officeart/2005/8/layout/list1"/>
    <dgm:cxn modelId="{714DCED4-3C02-488B-B1B4-8F693AE89C93}" type="presParOf" srcId="{4CF6570A-7713-4708-81F9-27FB65B7B80F}" destId="{ECA9865A-3EA8-4808-8992-92172961998A}" srcOrd="0" destOrd="0" presId="urn:microsoft.com/office/officeart/2005/8/layout/list1"/>
    <dgm:cxn modelId="{2ED47C3A-8260-49AE-B8D5-06AC59D7B92D}" type="presParOf" srcId="{ECA9865A-3EA8-4808-8992-92172961998A}" destId="{F4C86564-A1A0-4BE9-812B-34B76C471D5F}" srcOrd="0" destOrd="0" presId="urn:microsoft.com/office/officeart/2005/8/layout/list1"/>
    <dgm:cxn modelId="{1E0480F3-BC92-469C-A9E5-8F6EC4A0874D}" type="presParOf" srcId="{ECA9865A-3EA8-4808-8992-92172961998A}" destId="{B38F3399-E0D1-407F-8771-C012459D87AD}" srcOrd="1" destOrd="0" presId="urn:microsoft.com/office/officeart/2005/8/layout/list1"/>
    <dgm:cxn modelId="{F351BC84-E604-4BED-AC26-98AA8C00CE03}" type="presParOf" srcId="{4CF6570A-7713-4708-81F9-27FB65B7B80F}" destId="{58507C37-D24D-4845-871D-BB76AAFFD968}" srcOrd="1" destOrd="0" presId="urn:microsoft.com/office/officeart/2005/8/layout/list1"/>
    <dgm:cxn modelId="{C71D0054-CA3E-4F86-B395-27B989DD057B}" type="presParOf" srcId="{4CF6570A-7713-4708-81F9-27FB65B7B80F}" destId="{2F601474-3C44-47CD-A586-CA8325322B7B}" srcOrd="2" destOrd="0" presId="urn:microsoft.com/office/officeart/2005/8/layout/list1"/>
    <dgm:cxn modelId="{B9FF38C6-0BCB-4411-865D-7D612BD3B9DE}" type="presParOf" srcId="{4CF6570A-7713-4708-81F9-27FB65B7B80F}" destId="{27864426-1727-4466-B107-B34A358FB00E}" srcOrd="3" destOrd="0" presId="urn:microsoft.com/office/officeart/2005/8/layout/list1"/>
    <dgm:cxn modelId="{FA6E1A72-F80B-4508-A4AF-91A7D99B4389}" type="presParOf" srcId="{4CF6570A-7713-4708-81F9-27FB65B7B80F}" destId="{48CEEC8B-5D7F-427F-BEFE-076666AE9012}" srcOrd="4" destOrd="0" presId="urn:microsoft.com/office/officeart/2005/8/layout/list1"/>
    <dgm:cxn modelId="{9679F293-05AB-4CC8-87B1-95D32AFF0549}" type="presParOf" srcId="{48CEEC8B-5D7F-427F-BEFE-076666AE9012}" destId="{269F0EF6-FD08-4898-84B5-7668370FA10B}" srcOrd="0" destOrd="0" presId="urn:microsoft.com/office/officeart/2005/8/layout/list1"/>
    <dgm:cxn modelId="{1B56EE42-E986-45AE-87D4-FBF54A58AE57}" type="presParOf" srcId="{48CEEC8B-5D7F-427F-BEFE-076666AE9012}" destId="{FAB91257-E8AE-4866-B75A-F34243469E42}" srcOrd="1" destOrd="0" presId="urn:microsoft.com/office/officeart/2005/8/layout/list1"/>
    <dgm:cxn modelId="{123BC5F2-8CB4-4319-8065-F39D2434450B}" type="presParOf" srcId="{4CF6570A-7713-4708-81F9-27FB65B7B80F}" destId="{47E6B3CA-6E60-449D-ADB5-1C4AD96E6CEE}" srcOrd="5" destOrd="0" presId="urn:microsoft.com/office/officeart/2005/8/layout/list1"/>
    <dgm:cxn modelId="{D1D34B4F-7A24-4F10-886E-BFE60FE1694D}" type="presParOf" srcId="{4CF6570A-7713-4708-81F9-27FB65B7B80F}" destId="{82637F33-37AB-483C-879B-FB4738474415}" srcOrd="6" destOrd="0" presId="urn:microsoft.com/office/officeart/2005/8/layout/list1"/>
    <dgm:cxn modelId="{65BEA3CD-6665-4831-ACAF-3BC17331E8C4}" type="presParOf" srcId="{4CF6570A-7713-4708-81F9-27FB65B7B80F}" destId="{A9AE1EA7-C3F0-4604-AFA6-082E35C74DBD}" srcOrd="7" destOrd="0" presId="urn:microsoft.com/office/officeart/2005/8/layout/list1"/>
    <dgm:cxn modelId="{F70CB3A7-BB95-49A6-B177-2E58F1FDDA69}" type="presParOf" srcId="{4CF6570A-7713-4708-81F9-27FB65B7B80F}" destId="{6163BF5E-1EE0-4F65-8B6E-C15612742483}" srcOrd="8" destOrd="0" presId="urn:microsoft.com/office/officeart/2005/8/layout/list1"/>
    <dgm:cxn modelId="{214FC92B-A4AF-4C8F-B20F-09D3037143A3}" type="presParOf" srcId="{6163BF5E-1EE0-4F65-8B6E-C15612742483}" destId="{ADC40ED9-9AE7-41DC-9FC8-3E31AE116329}" srcOrd="0" destOrd="0" presId="urn:microsoft.com/office/officeart/2005/8/layout/list1"/>
    <dgm:cxn modelId="{1F996F9C-5BE0-464D-B720-716C394679DE}" type="presParOf" srcId="{6163BF5E-1EE0-4F65-8B6E-C15612742483}" destId="{3A4BE8E6-7205-40EC-85EB-44FC6873A4BA}" srcOrd="1" destOrd="0" presId="urn:microsoft.com/office/officeart/2005/8/layout/list1"/>
    <dgm:cxn modelId="{9386D456-EC64-4F75-BED8-1BF9BF21AE8E}" type="presParOf" srcId="{4CF6570A-7713-4708-81F9-27FB65B7B80F}" destId="{955E5975-7B18-4149-A3A1-14AB0B08220F}" srcOrd="9" destOrd="0" presId="urn:microsoft.com/office/officeart/2005/8/layout/list1"/>
    <dgm:cxn modelId="{EA1E2AC6-216F-4D07-9A90-E035B9E5BFA8}" type="presParOf" srcId="{4CF6570A-7713-4708-81F9-27FB65B7B80F}" destId="{A744CB17-5F4E-4F24-830B-8583D0D42E61}" srcOrd="10" destOrd="0" presId="urn:microsoft.com/office/officeart/2005/8/layout/list1"/>
    <dgm:cxn modelId="{B2DDB855-C5F4-4A14-8DF5-CC4FF7C7CF6B}" type="presParOf" srcId="{4CF6570A-7713-4708-81F9-27FB65B7B80F}" destId="{59BD626F-3031-47C6-BC7A-7D716644E551}" srcOrd="11" destOrd="0" presId="urn:microsoft.com/office/officeart/2005/8/layout/list1"/>
    <dgm:cxn modelId="{83F1CBA3-2A7B-414C-8295-DCBCEF2C6E39}" type="presParOf" srcId="{4CF6570A-7713-4708-81F9-27FB65B7B80F}" destId="{B9C6F321-5716-4152-82CE-D6E4FAD9D3A1}" srcOrd="12" destOrd="0" presId="urn:microsoft.com/office/officeart/2005/8/layout/list1"/>
    <dgm:cxn modelId="{85A5EAF3-FBF9-42C9-A84E-FD62F0D4C0B8}" type="presParOf" srcId="{B9C6F321-5716-4152-82CE-D6E4FAD9D3A1}" destId="{2EF40CCC-2C71-4352-8E5F-7321E06D72FF}" srcOrd="0" destOrd="0" presId="urn:microsoft.com/office/officeart/2005/8/layout/list1"/>
    <dgm:cxn modelId="{623E317F-D82A-4C90-A2AF-C30E56C502AD}" type="presParOf" srcId="{B9C6F321-5716-4152-82CE-D6E4FAD9D3A1}" destId="{3D3E2A1C-B983-490E-B094-C3E711315FC5}" srcOrd="1" destOrd="0" presId="urn:microsoft.com/office/officeart/2005/8/layout/list1"/>
    <dgm:cxn modelId="{FD011663-83E0-4A2C-B2E0-7557A5A916B2}" type="presParOf" srcId="{4CF6570A-7713-4708-81F9-27FB65B7B80F}" destId="{C79FADE8-3CC8-4295-951C-DB4590BB600E}" srcOrd="13" destOrd="0" presId="urn:microsoft.com/office/officeart/2005/8/layout/list1"/>
    <dgm:cxn modelId="{6D2C4C79-AFC0-4334-95B1-530302F4A5CF}" type="presParOf" srcId="{4CF6570A-7713-4708-81F9-27FB65B7B80F}" destId="{150D44C8-A875-4661-9E9F-C9052EB2C020}" srcOrd="14" destOrd="0" presId="urn:microsoft.com/office/officeart/2005/8/layout/list1"/>
    <dgm:cxn modelId="{08167E81-B22A-464F-A5CF-75CF84643410}" type="presParOf" srcId="{4CF6570A-7713-4708-81F9-27FB65B7B80F}" destId="{6A4798CF-501B-4D09-A5B4-AC8EBDB1F695}" srcOrd="15" destOrd="0" presId="urn:microsoft.com/office/officeart/2005/8/layout/list1"/>
    <dgm:cxn modelId="{E5402226-983E-4B60-A06E-31EFA0EF5279}" type="presParOf" srcId="{4CF6570A-7713-4708-81F9-27FB65B7B80F}" destId="{AF8552FC-D3EF-4F2A-A53B-5FDD3CA84D13}" srcOrd="16" destOrd="0" presId="urn:microsoft.com/office/officeart/2005/8/layout/list1"/>
    <dgm:cxn modelId="{7BE5DDED-0939-4E04-A61D-1D683228D2B5}" type="presParOf" srcId="{AF8552FC-D3EF-4F2A-A53B-5FDD3CA84D13}" destId="{7F417F75-D41D-4462-B88D-7038D0C95217}" srcOrd="0" destOrd="0" presId="urn:microsoft.com/office/officeart/2005/8/layout/list1"/>
    <dgm:cxn modelId="{FE8962D5-4065-4BC8-B6E8-888210927D42}" type="presParOf" srcId="{AF8552FC-D3EF-4F2A-A53B-5FDD3CA84D13}" destId="{59F4D14B-8C5B-424A-A45A-EA875306CAC4}" srcOrd="1" destOrd="0" presId="urn:microsoft.com/office/officeart/2005/8/layout/list1"/>
    <dgm:cxn modelId="{5A0F5733-AEA1-4339-A9C9-65B17A6605D2}" type="presParOf" srcId="{4CF6570A-7713-4708-81F9-27FB65B7B80F}" destId="{E759F4E1-0FDB-4376-95CB-EFB9490D6D70}" srcOrd="17" destOrd="0" presId="urn:microsoft.com/office/officeart/2005/8/layout/list1"/>
    <dgm:cxn modelId="{A6A75E88-0576-4DBD-825D-19D67DC45183}" type="presParOf" srcId="{4CF6570A-7713-4708-81F9-27FB65B7B80F}" destId="{8B698009-9F61-4A99-B8EE-9D311607D855}" srcOrd="18" destOrd="0" presId="urn:microsoft.com/office/officeart/2005/8/layout/list1"/>
    <dgm:cxn modelId="{8E264FBA-F9D8-42B6-A900-D804B30AE980}" type="presParOf" srcId="{4CF6570A-7713-4708-81F9-27FB65B7B80F}" destId="{1D629A51-C750-4F1F-8A62-B511552D136A}" srcOrd="19" destOrd="0" presId="urn:microsoft.com/office/officeart/2005/8/layout/list1"/>
    <dgm:cxn modelId="{D914F789-9B94-4414-8C6C-35760D8F3529}" type="presParOf" srcId="{4CF6570A-7713-4708-81F9-27FB65B7B80F}" destId="{DE64E1C4-F654-44CF-BFE4-A53DB9016EE2}" srcOrd="20" destOrd="0" presId="urn:microsoft.com/office/officeart/2005/8/layout/list1"/>
    <dgm:cxn modelId="{57623A60-CF67-4303-BDDC-B041DFA03858}" type="presParOf" srcId="{DE64E1C4-F654-44CF-BFE4-A53DB9016EE2}" destId="{1A86413B-978D-475C-B461-C59110B9B896}" srcOrd="0" destOrd="0" presId="urn:microsoft.com/office/officeart/2005/8/layout/list1"/>
    <dgm:cxn modelId="{BD4996C4-C7DE-4531-8659-627AFCED500E}" type="presParOf" srcId="{DE64E1C4-F654-44CF-BFE4-A53DB9016EE2}" destId="{9CF2E669-202F-4160-BA37-28E00A3713DC}" srcOrd="1" destOrd="0" presId="urn:microsoft.com/office/officeart/2005/8/layout/list1"/>
    <dgm:cxn modelId="{BB4A79AE-5441-4760-94AE-3D9556A14E91}" type="presParOf" srcId="{4CF6570A-7713-4708-81F9-27FB65B7B80F}" destId="{A4405873-9ADF-4EDF-9DFB-A6383BDFAEF0}" srcOrd="21" destOrd="0" presId="urn:microsoft.com/office/officeart/2005/8/layout/list1"/>
    <dgm:cxn modelId="{99E54080-7C7B-48AE-9941-D74B4C239784}" type="presParOf" srcId="{4CF6570A-7713-4708-81F9-27FB65B7B80F}" destId="{AA566523-C33B-4D0A-BAA8-6F169E41C77A}" srcOrd="22" destOrd="0" presId="urn:microsoft.com/office/officeart/2005/8/layout/list1"/>
    <dgm:cxn modelId="{CC19E699-B876-4704-8963-BA7130E4B98F}" type="presParOf" srcId="{4CF6570A-7713-4708-81F9-27FB65B7B80F}" destId="{3FB3A970-27D6-4585-9215-FD338FD671D3}" srcOrd="23" destOrd="0" presId="urn:microsoft.com/office/officeart/2005/8/layout/list1"/>
    <dgm:cxn modelId="{B5659DE8-EEED-4654-B148-2CE896E181A3}" type="presParOf" srcId="{4CF6570A-7713-4708-81F9-27FB65B7B80F}" destId="{46FDB7E6-7AB3-4B28-8936-CE86B047675D}" srcOrd="24" destOrd="0" presId="urn:microsoft.com/office/officeart/2005/8/layout/list1"/>
    <dgm:cxn modelId="{7FFB8BAA-A11F-4CB4-B511-E7009D3DD486}" type="presParOf" srcId="{46FDB7E6-7AB3-4B28-8936-CE86B047675D}" destId="{B818FC58-9778-4491-8677-6CDE8E4AEFE2}" srcOrd="0" destOrd="0" presId="urn:microsoft.com/office/officeart/2005/8/layout/list1"/>
    <dgm:cxn modelId="{B46F00AD-2815-42AB-B4CD-E516C1E65704}" type="presParOf" srcId="{46FDB7E6-7AB3-4B28-8936-CE86B047675D}" destId="{394EBB95-E2D6-444F-B77A-D0B27F6D5A67}" srcOrd="1" destOrd="0" presId="urn:microsoft.com/office/officeart/2005/8/layout/list1"/>
    <dgm:cxn modelId="{D15352CD-7EDA-4465-93C7-D38C7DD5538A}" type="presParOf" srcId="{4CF6570A-7713-4708-81F9-27FB65B7B80F}" destId="{6D0CB544-1DD0-44A5-9F61-C26E181E7E81}" srcOrd="25" destOrd="0" presId="urn:microsoft.com/office/officeart/2005/8/layout/list1"/>
    <dgm:cxn modelId="{BCA36E52-0B5A-4B3E-819F-EDD0F9F2E7FA}" type="presParOf" srcId="{4CF6570A-7713-4708-81F9-27FB65B7B80F}" destId="{B84BFEC2-1430-47E2-997D-130CDE6C85F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C47BF-4BC0-4CEF-8FCC-FFCAAF4840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40231-425B-4E4F-B1EE-63C16AA2129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Arial"/>
              <a:cs typeface="Arial"/>
            </a:rPr>
            <a:t>Develop a Middle America Strategy</a:t>
          </a:r>
        </a:p>
      </dgm:t>
    </dgm:pt>
    <dgm:pt modelId="{DC885A0A-A313-4F13-A4F9-D3CC21F85C64}" type="parTrans" cxnId="{F73B25AE-EFEB-4686-B08E-7E85332F264D}">
      <dgm:prSet/>
      <dgm:spPr/>
      <dgm:t>
        <a:bodyPr/>
        <a:lstStyle/>
        <a:p>
          <a:endParaRPr lang="en-US"/>
        </a:p>
      </dgm:t>
    </dgm:pt>
    <dgm:pt modelId="{0EA59416-D540-4BA4-991D-316403A3CB33}" type="sibTrans" cxnId="{F73B25AE-EFEB-4686-B08E-7E85332F264D}">
      <dgm:prSet/>
      <dgm:spPr/>
      <dgm:t>
        <a:bodyPr/>
        <a:lstStyle/>
        <a:p>
          <a:endParaRPr lang="en-US"/>
        </a:p>
      </dgm:t>
    </dgm:pt>
    <dgm:pt modelId="{C74E1BFC-2702-498E-B14B-453D86B7C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cs typeface="Arial"/>
            </a:rPr>
            <a:t>Double down on electronics given the higher reveneue per item</a:t>
          </a:r>
          <a:endParaRPr lang="en-US"/>
        </a:p>
      </dgm:t>
    </dgm:pt>
    <dgm:pt modelId="{0BA68100-7C47-4B60-8D08-EAAF3C282A71}" type="parTrans" cxnId="{204FE8D3-F67E-4CC9-A0C6-4B4960E81D91}">
      <dgm:prSet/>
      <dgm:spPr/>
      <dgm:t>
        <a:bodyPr/>
        <a:lstStyle/>
        <a:p>
          <a:endParaRPr lang="en-US"/>
        </a:p>
      </dgm:t>
    </dgm:pt>
    <dgm:pt modelId="{7BB85082-259B-4420-AD8E-6AE6E02E349A}" type="sibTrans" cxnId="{204FE8D3-F67E-4CC9-A0C6-4B4960E81D91}">
      <dgm:prSet/>
      <dgm:spPr/>
      <dgm:t>
        <a:bodyPr/>
        <a:lstStyle/>
        <a:p>
          <a:endParaRPr lang="en-US"/>
        </a:p>
      </dgm:t>
    </dgm:pt>
    <dgm:pt modelId="{F1E8612F-FFDD-4EA3-B66C-6384AB7C5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cs typeface="Arial"/>
            </a:rPr>
            <a:t>Home office combinations </a:t>
          </a:r>
          <a:endParaRPr lang="en-US"/>
        </a:p>
      </dgm:t>
    </dgm:pt>
    <dgm:pt modelId="{6ED3C5C4-5BC0-4FF3-835F-85148AA2DB9D}" type="parTrans" cxnId="{99B2C1CC-344E-40C4-9305-81A3568E83F6}">
      <dgm:prSet/>
      <dgm:spPr/>
      <dgm:t>
        <a:bodyPr/>
        <a:lstStyle/>
        <a:p>
          <a:endParaRPr lang="en-US"/>
        </a:p>
      </dgm:t>
    </dgm:pt>
    <dgm:pt modelId="{CD524F32-A4D0-49BF-91B4-2ED844DA18A4}" type="sibTrans" cxnId="{99B2C1CC-344E-40C4-9305-81A3568E83F6}">
      <dgm:prSet/>
      <dgm:spPr/>
      <dgm:t>
        <a:bodyPr/>
        <a:lstStyle/>
        <a:p>
          <a:endParaRPr lang="en-US"/>
        </a:p>
      </dgm:t>
    </dgm:pt>
    <dgm:pt modelId="{4C900838-DFA1-4CD7-96B4-2CD95E3CE8E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rial"/>
              <a:cs typeface="Arial"/>
            </a:rPr>
            <a:t>Data: More would be nice</a:t>
          </a:r>
        </a:p>
      </dgm:t>
    </dgm:pt>
    <dgm:pt modelId="{CCF06B1E-BDD9-4B06-A3F3-99C20FDD5CD2}" type="parTrans" cxnId="{D5491DB7-F3AF-4720-A46D-67AF9F7A949B}">
      <dgm:prSet/>
      <dgm:spPr/>
      <dgm:t>
        <a:bodyPr/>
        <a:lstStyle/>
        <a:p>
          <a:endParaRPr lang="en-US"/>
        </a:p>
      </dgm:t>
    </dgm:pt>
    <dgm:pt modelId="{9CC5D24C-019A-4DDF-9CC7-B6AC6741D55F}" type="sibTrans" cxnId="{D5491DB7-F3AF-4720-A46D-67AF9F7A949B}">
      <dgm:prSet/>
      <dgm:spPr/>
      <dgm:t>
        <a:bodyPr/>
        <a:lstStyle/>
        <a:p>
          <a:endParaRPr lang="en-US"/>
        </a:p>
      </dgm:t>
    </dgm:pt>
    <dgm:pt modelId="{EFB372AD-29A2-4E75-8859-9A3A8E1B0E7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cs typeface="Arial"/>
            </a:rPr>
            <a:t>Leverage trends such as a surge in TV sales as technology changes. </a:t>
          </a:r>
        </a:p>
      </dgm:t>
    </dgm:pt>
    <dgm:pt modelId="{C42B7C1C-5896-4380-8D5D-9CB3B5EB4EF3}" type="parTrans" cxnId="{9B744D48-B041-4C6B-81CC-04CD467F7E89}">
      <dgm:prSet/>
      <dgm:spPr/>
    </dgm:pt>
    <dgm:pt modelId="{53146C2F-D9EA-477B-B4B5-D733CCF4F139}" type="sibTrans" cxnId="{9B744D48-B041-4C6B-81CC-04CD467F7E89}">
      <dgm:prSet/>
      <dgm:spPr/>
    </dgm:pt>
    <dgm:pt modelId="{FBDBC954-FEAB-4391-8A38-7EAF2A3999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cs typeface="Arial"/>
            </a:rPr>
            <a:t>Bundle products.  A pilot program for FudgeMart</a:t>
          </a:r>
          <a:endParaRPr lang="en-US"/>
        </a:p>
      </dgm:t>
    </dgm:pt>
    <dgm:pt modelId="{34411598-E513-408E-8390-9D36C4F5674B}" type="parTrans" cxnId="{47756E4D-FDCD-4CD3-9B02-1D9D5F41E6A5}">
      <dgm:prSet/>
      <dgm:spPr/>
    </dgm:pt>
    <dgm:pt modelId="{E06A84DF-420C-4E82-B110-3A3BDCB55A8E}" type="sibTrans" cxnId="{47756E4D-FDCD-4CD3-9B02-1D9D5F41E6A5}">
      <dgm:prSet/>
      <dgm:spPr/>
    </dgm:pt>
    <dgm:pt modelId="{D65260E8-3FEC-48D3-A97D-9BD2E8D03F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cs typeface="Arial"/>
            </a:rPr>
            <a:t>A year free of FudgeFlix service with TV purchase</a:t>
          </a:r>
          <a:endParaRPr lang="en-US"/>
        </a:p>
      </dgm:t>
    </dgm:pt>
    <dgm:pt modelId="{FBEE72CE-8292-41B5-980C-65589C41D64B}" type="parTrans" cxnId="{8C6F36D1-92E3-4875-944D-59E2844E9C22}">
      <dgm:prSet/>
      <dgm:spPr/>
    </dgm:pt>
    <dgm:pt modelId="{7E08CE60-20FC-4CBD-A7C8-8DE8343D1E44}" type="sibTrans" cxnId="{8C6F36D1-92E3-4875-944D-59E2844E9C22}">
      <dgm:prSet/>
      <dgm:spPr/>
    </dgm:pt>
    <dgm:pt modelId="{681B3DF3-CA54-4A3C-B6B8-0FEB5B014A2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Arial"/>
              <a:cs typeface="Arial"/>
            </a:rPr>
            <a:t>National marketing beyound largest markets</a:t>
          </a:r>
        </a:p>
      </dgm:t>
    </dgm:pt>
    <dgm:pt modelId="{56A996A6-5CBF-4F03-8A76-203080112806}" type="parTrans" cxnId="{067D3563-FF1F-4D8D-9FCE-43ED88830154}">
      <dgm:prSet/>
      <dgm:spPr/>
    </dgm:pt>
    <dgm:pt modelId="{4C43A57A-0044-4F7E-8E3F-8893C8A926F9}" type="sibTrans" cxnId="{067D3563-FF1F-4D8D-9FCE-43ED88830154}">
      <dgm:prSet/>
      <dgm:spPr/>
    </dgm:pt>
    <dgm:pt modelId="{DE384799-0A69-4701-908C-8956DBA9C439}" type="pres">
      <dgm:prSet presAssocID="{BD4C47BF-4BC0-4CEF-8FCC-FFCAAF4840F2}" presName="root" presStyleCnt="0">
        <dgm:presLayoutVars>
          <dgm:dir/>
          <dgm:resizeHandles val="exact"/>
        </dgm:presLayoutVars>
      </dgm:prSet>
      <dgm:spPr/>
    </dgm:pt>
    <dgm:pt modelId="{EB8FFBF7-E3D8-43B7-8E9E-95A5E0B5D5B1}" type="pres">
      <dgm:prSet presAssocID="{8B340231-425B-4E4F-B1EE-63C16AA21291}" presName="compNode" presStyleCnt="0"/>
      <dgm:spPr/>
    </dgm:pt>
    <dgm:pt modelId="{8B740D46-E0EF-4A2E-A173-B04F73803462}" type="pres">
      <dgm:prSet presAssocID="{8B340231-425B-4E4F-B1EE-63C16AA21291}" presName="bgRect" presStyleLbl="bgShp" presStyleIdx="0" presStyleCnt="5"/>
      <dgm:spPr/>
    </dgm:pt>
    <dgm:pt modelId="{A11C64CC-06ED-488C-8E04-8DE0EDD46B6E}" type="pres">
      <dgm:prSet presAssocID="{8B340231-425B-4E4F-B1EE-63C16AA212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29F7AE0-27D7-426B-9BCD-ADF0ADAC34CB}" type="pres">
      <dgm:prSet presAssocID="{8B340231-425B-4E4F-B1EE-63C16AA21291}" presName="spaceRect" presStyleCnt="0"/>
      <dgm:spPr/>
    </dgm:pt>
    <dgm:pt modelId="{F46E9113-435D-4BFF-B587-6178183EB148}" type="pres">
      <dgm:prSet presAssocID="{8B340231-425B-4E4F-B1EE-63C16AA21291}" presName="parTx" presStyleLbl="revTx" presStyleIdx="0" presStyleCnt="7">
        <dgm:presLayoutVars>
          <dgm:chMax val="0"/>
          <dgm:chPref val="0"/>
        </dgm:presLayoutVars>
      </dgm:prSet>
      <dgm:spPr/>
    </dgm:pt>
    <dgm:pt modelId="{C94C2B03-6FC6-478B-B544-1156B47A7A52}" type="pres">
      <dgm:prSet presAssocID="{8B340231-425B-4E4F-B1EE-63C16AA21291}" presName="desTx" presStyleLbl="revTx" presStyleIdx="1" presStyleCnt="7">
        <dgm:presLayoutVars/>
      </dgm:prSet>
      <dgm:spPr/>
    </dgm:pt>
    <dgm:pt modelId="{9D6A7768-3007-4800-9C64-4D29C378A9C2}" type="pres">
      <dgm:prSet presAssocID="{0EA59416-D540-4BA4-991D-316403A3CB33}" presName="sibTrans" presStyleCnt="0"/>
      <dgm:spPr/>
    </dgm:pt>
    <dgm:pt modelId="{394E2E34-5E45-486C-B950-45AFC47DA0A0}" type="pres">
      <dgm:prSet presAssocID="{C74E1BFC-2702-498E-B14B-453D86B7C75A}" presName="compNode" presStyleCnt="0"/>
      <dgm:spPr/>
    </dgm:pt>
    <dgm:pt modelId="{38C1C9FA-4A3F-4598-87A2-4F3D39060F85}" type="pres">
      <dgm:prSet presAssocID="{C74E1BFC-2702-498E-B14B-453D86B7C75A}" presName="bgRect" presStyleLbl="bgShp" presStyleIdx="1" presStyleCnt="5"/>
      <dgm:spPr/>
    </dgm:pt>
    <dgm:pt modelId="{7EB28AC1-BF61-4E80-8464-433B51D50A5A}" type="pres">
      <dgm:prSet presAssocID="{C74E1BFC-2702-498E-B14B-453D86B7C7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0F1C76F-0C74-4C9C-9E2E-359FEAA3536B}" type="pres">
      <dgm:prSet presAssocID="{C74E1BFC-2702-498E-B14B-453D86B7C75A}" presName="spaceRect" presStyleCnt="0"/>
      <dgm:spPr/>
    </dgm:pt>
    <dgm:pt modelId="{C75305ED-1DB4-49C6-A2F8-8C13B84DC048}" type="pres">
      <dgm:prSet presAssocID="{C74E1BFC-2702-498E-B14B-453D86B7C75A}" presName="parTx" presStyleLbl="revTx" presStyleIdx="2" presStyleCnt="7">
        <dgm:presLayoutVars>
          <dgm:chMax val="0"/>
          <dgm:chPref val="0"/>
        </dgm:presLayoutVars>
      </dgm:prSet>
      <dgm:spPr/>
    </dgm:pt>
    <dgm:pt modelId="{09186FDB-A633-46CA-83FC-7A437606C3DB}" type="pres">
      <dgm:prSet presAssocID="{7BB85082-259B-4420-AD8E-6AE6E02E349A}" presName="sibTrans" presStyleCnt="0"/>
      <dgm:spPr/>
    </dgm:pt>
    <dgm:pt modelId="{6EDE4DC6-2923-4DCB-803C-022DEC27FE2C}" type="pres">
      <dgm:prSet presAssocID="{EFB372AD-29A2-4E75-8859-9A3A8E1B0E75}" presName="compNode" presStyleCnt="0"/>
      <dgm:spPr/>
    </dgm:pt>
    <dgm:pt modelId="{B3C31F2D-D149-43CF-B27E-6A4AC56649E6}" type="pres">
      <dgm:prSet presAssocID="{EFB372AD-29A2-4E75-8859-9A3A8E1B0E75}" presName="bgRect" presStyleLbl="bgShp" presStyleIdx="2" presStyleCnt="5"/>
      <dgm:spPr/>
    </dgm:pt>
    <dgm:pt modelId="{C8CB7F98-3E8F-48DC-9284-B562ED018686}" type="pres">
      <dgm:prSet presAssocID="{EFB372AD-29A2-4E75-8859-9A3A8E1B0E75}" presName="iconRect" presStyleLbl="node1" presStyleIdx="2" presStyleCnt="5"/>
      <dgm:spPr/>
    </dgm:pt>
    <dgm:pt modelId="{32D124B5-357D-4C3F-8C57-FC41005EBA1E}" type="pres">
      <dgm:prSet presAssocID="{EFB372AD-29A2-4E75-8859-9A3A8E1B0E75}" presName="spaceRect" presStyleCnt="0"/>
      <dgm:spPr/>
    </dgm:pt>
    <dgm:pt modelId="{3B0A038A-04CA-4109-B6C9-A80AD0F8075B}" type="pres">
      <dgm:prSet presAssocID="{EFB372AD-29A2-4E75-8859-9A3A8E1B0E75}" presName="parTx" presStyleLbl="revTx" presStyleIdx="3" presStyleCnt="7">
        <dgm:presLayoutVars>
          <dgm:chMax val="0"/>
          <dgm:chPref val="0"/>
        </dgm:presLayoutVars>
      </dgm:prSet>
      <dgm:spPr/>
    </dgm:pt>
    <dgm:pt modelId="{CB8B0A9F-5879-4178-9FC4-A3F743A314E2}" type="pres">
      <dgm:prSet presAssocID="{53146C2F-D9EA-477B-B4B5-D733CCF4F139}" presName="sibTrans" presStyleCnt="0"/>
      <dgm:spPr/>
    </dgm:pt>
    <dgm:pt modelId="{742B816B-CC1F-46D2-921B-26C9852E4DF3}" type="pres">
      <dgm:prSet presAssocID="{FBDBC954-FEAB-4391-8A38-7EAF2A399926}" presName="compNode" presStyleCnt="0"/>
      <dgm:spPr/>
    </dgm:pt>
    <dgm:pt modelId="{B34DA7D3-4BA5-4175-962C-4488859F9DF6}" type="pres">
      <dgm:prSet presAssocID="{FBDBC954-FEAB-4391-8A38-7EAF2A399926}" presName="bgRect" presStyleLbl="bgShp" presStyleIdx="3" presStyleCnt="5"/>
      <dgm:spPr/>
    </dgm:pt>
    <dgm:pt modelId="{7FC27FDD-6CDB-47B3-86A7-72E13E214F57}" type="pres">
      <dgm:prSet presAssocID="{FBDBC954-FEAB-4391-8A38-7EAF2A399926}" presName="iconRect" presStyleLbl="node1" presStyleIdx="3" presStyleCnt="5"/>
      <dgm:spPr/>
    </dgm:pt>
    <dgm:pt modelId="{AB85B5DC-CE89-4BB3-BDF8-1B1598343BC5}" type="pres">
      <dgm:prSet presAssocID="{FBDBC954-FEAB-4391-8A38-7EAF2A399926}" presName="spaceRect" presStyleCnt="0"/>
      <dgm:spPr/>
    </dgm:pt>
    <dgm:pt modelId="{DB018B06-8BC4-41E1-A90C-796189697B49}" type="pres">
      <dgm:prSet presAssocID="{FBDBC954-FEAB-4391-8A38-7EAF2A399926}" presName="parTx" presStyleLbl="revTx" presStyleIdx="4" presStyleCnt="7">
        <dgm:presLayoutVars>
          <dgm:chMax val="0"/>
          <dgm:chPref val="0"/>
        </dgm:presLayoutVars>
      </dgm:prSet>
      <dgm:spPr/>
    </dgm:pt>
    <dgm:pt modelId="{098056A6-9830-4728-8EF0-7759AFF72B94}" type="pres">
      <dgm:prSet presAssocID="{FBDBC954-FEAB-4391-8A38-7EAF2A399926}" presName="desTx" presStyleLbl="revTx" presStyleIdx="5" presStyleCnt="7">
        <dgm:presLayoutVars/>
      </dgm:prSet>
      <dgm:spPr/>
    </dgm:pt>
    <dgm:pt modelId="{979C9722-4767-4D45-96DD-0A6D4E588D29}" type="pres">
      <dgm:prSet presAssocID="{E06A84DF-420C-4E82-B110-3A3BDCB55A8E}" presName="sibTrans" presStyleCnt="0"/>
      <dgm:spPr/>
    </dgm:pt>
    <dgm:pt modelId="{16009331-C70A-4D9D-BC89-735F35AEEDEB}" type="pres">
      <dgm:prSet presAssocID="{4C900838-DFA1-4CD7-96B4-2CD95E3CE8EA}" presName="compNode" presStyleCnt="0"/>
      <dgm:spPr/>
    </dgm:pt>
    <dgm:pt modelId="{85B898B3-22D2-40D6-94F8-C9040E5EBC3A}" type="pres">
      <dgm:prSet presAssocID="{4C900838-DFA1-4CD7-96B4-2CD95E3CE8EA}" presName="bgRect" presStyleLbl="bgShp" presStyleIdx="4" presStyleCnt="5"/>
      <dgm:spPr/>
    </dgm:pt>
    <dgm:pt modelId="{E64DDEA2-4B97-45DB-A8BC-7B076A794E98}" type="pres">
      <dgm:prSet presAssocID="{4C900838-DFA1-4CD7-96B4-2CD95E3CE8EA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5D71269-2F54-46C2-9A89-634F887D03EB}" type="pres">
      <dgm:prSet presAssocID="{4C900838-DFA1-4CD7-96B4-2CD95E3CE8EA}" presName="spaceRect" presStyleCnt="0"/>
      <dgm:spPr/>
    </dgm:pt>
    <dgm:pt modelId="{EE90E2A1-F08B-494C-AB79-952A0D547DFA}" type="pres">
      <dgm:prSet presAssocID="{4C900838-DFA1-4CD7-96B4-2CD95E3CE8E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F92850E-1AF2-4CA6-A53E-C3C0D8628437}" type="presOf" srcId="{F1E8612F-FFDD-4EA3-B66C-6384AB7C5A1B}" destId="{098056A6-9830-4728-8EF0-7759AFF72B94}" srcOrd="0" destOrd="1" presId="urn:microsoft.com/office/officeart/2018/2/layout/IconVerticalSolidList"/>
    <dgm:cxn modelId="{067D3563-FF1F-4D8D-9FCE-43ED88830154}" srcId="{8B340231-425B-4E4F-B1EE-63C16AA21291}" destId="{681B3DF3-CA54-4A3C-B6B8-0FEB5B014A25}" srcOrd="0" destOrd="0" parTransId="{56A996A6-5CBF-4F03-8A76-203080112806}" sibTransId="{4C43A57A-0044-4F7E-8E3F-8893C8A926F9}"/>
    <dgm:cxn modelId="{9B744D48-B041-4C6B-81CC-04CD467F7E89}" srcId="{BD4C47BF-4BC0-4CEF-8FCC-FFCAAF4840F2}" destId="{EFB372AD-29A2-4E75-8859-9A3A8E1B0E75}" srcOrd="2" destOrd="0" parTransId="{C42B7C1C-5896-4380-8D5D-9CB3B5EB4EF3}" sibTransId="{53146C2F-D9EA-477B-B4B5-D733CCF4F139}"/>
    <dgm:cxn modelId="{47756E4D-FDCD-4CD3-9B02-1D9D5F41E6A5}" srcId="{BD4C47BF-4BC0-4CEF-8FCC-FFCAAF4840F2}" destId="{FBDBC954-FEAB-4391-8A38-7EAF2A399926}" srcOrd="3" destOrd="0" parTransId="{34411598-E513-408E-8390-9D36C4F5674B}" sibTransId="{E06A84DF-420C-4E82-B110-3A3BDCB55A8E}"/>
    <dgm:cxn modelId="{B15BB079-130E-3343-9BF8-ECE7B41C9B86}" type="presOf" srcId="{BD4C47BF-4BC0-4CEF-8FCC-FFCAAF4840F2}" destId="{DE384799-0A69-4701-908C-8956DBA9C439}" srcOrd="0" destOrd="0" presId="urn:microsoft.com/office/officeart/2018/2/layout/IconVerticalSolidList"/>
    <dgm:cxn modelId="{A8BF3D88-BA3C-4087-A77E-0CAE2B1E0765}" type="presOf" srcId="{FBDBC954-FEAB-4391-8A38-7EAF2A399926}" destId="{DB018B06-8BC4-41E1-A90C-796189697B49}" srcOrd="0" destOrd="0" presId="urn:microsoft.com/office/officeart/2018/2/layout/IconVerticalSolidList"/>
    <dgm:cxn modelId="{F73B25AE-EFEB-4686-B08E-7E85332F264D}" srcId="{BD4C47BF-4BC0-4CEF-8FCC-FFCAAF4840F2}" destId="{8B340231-425B-4E4F-B1EE-63C16AA21291}" srcOrd="0" destOrd="0" parTransId="{DC885A0A-A313-4F13-A4F9-D3CC21F85C64}" sibTransId="{0EA59416-D540-4BA4-991D-316403A3CB33}"/>
    <dgm:cxn modelId="{D5491DB7-F3AF-4720-A46D-67AF9F7A949B}" srcId="{BD4C47BF-4BC0-4CEF-8FCC-FFCAAF4840F2}" destId="{4C900838-DFA1-4CD7-96B4-2CD95E3CE8EA}" srcOrd="4" destOrd="0" parTransId="{CCF06B1E-BDD9-4B06-A3F3-99C20FDD5CD2}" sibTransId="{9CC5D24C-019A-4DDF-9CC7-B6AC6741D55F}"/>
    <dgm:cxn modelId="{277EF3BB-9492-4630-82A1-AC854B4F1E95}" type="presOf" srcId="{EFB372AD-29A2-4E75-8859-9A3A8E1B0E75}" destId="{3B0A038A-04CA-4109-B6C9-A80AD0F8075B}" srcOrd="0" destOrd="0" presId="urn:microsoft.com/office/officeart/2018/2/layout/IconVerticalSolidList"/>
    <dgm:cxn modelId="{A2EEAFCA-274C-4A34-A148-1B48B0FBE928}" type="presOf" srcId="{8B340231-425B-4E4F-B1EE-63C16AA21291}" destId="{F46E9113-435D-4BFF-B587-6178183EB148}" srcOrd="0" destOrd="0" presId="urn:microsoft.com/office/officeart/2018/2/layout/IconVerticalSolidList"/>
    <dgm:cxn modelId="{99B2C1CC-344E-40C4-9305-81A3568E83F6}" srcId="{FBDBC954-FEAB-4391-8A38-7EAF2A399926}" destId="{F1E8612F-FFDD-4EA3-B66C-6384AB7C5A1B}" srcOrd="1" destOrd="0" parTransId="{6ED3C5C4-5BC0-4FF3-835F-85148AA2DB9D}" sibTransId="{CD524F32-A4D0-49BF-91B4-2ED844DA18A4}"/>
    <dgm:cxn modelId="{8C6F36D1-92E3-4875-944D-59E2844E9C22}" srcId="{FBDBC954-FEAB-4391-8A38-7EAF2A399926}" destId="{D65260E8-3FEC-48D3-A97D-9BD2E8D03F7D}" srcOrd="0" destOrd="0" parTransId="{FBEE72CE-8292-41B5-980C-65589C41D64B}" sibTransId="{7E08CE60-20FC-4CBD-A7C8-8DE8343D1E44}"/>
    <dgm:cxn modelId="{204FE8D3-F67E-4CC9-A0C6-4B4960E81D91}" srcId="{BD4C47BF-4BC0-4CEF-8FCC-FFCAAF4840F2}" destId="{C74E1BFC-2702-498E-B14B-453D86B7C75A}" srcOrd="1" destOrd="0" parTransId="{0BA68100-7C47-4B60-8D08-EAAF3C282A71}" sibTransId="{7BB85082-259B-4420-AD8E-6AE6E02E349A}"/>
    <dgm:cxn modelId="{D15DBBE2-39DB-4E53-B37A-F9C1611CFCEB}" type="presOf" srcId="{D65260E8-3FEC-48D3-A97D-9BD2E8D03F7D}" destId="{098056A6-9830-4728-8EF0-7759AFF72B94}" srcOrd="0" destOrd="0" presId="urn:microsoft.com/office/officeart/2018/2/layout/IconVerticalSolidList"/>
    <dgm:cxn modelId="{398785E5-9641-4FA2-8B6D-CCFD2A7A25BA}" type="presOf" srcId="{681B3DF3-CA54-4A3C-B6B8-0FEB5B014A25}" destId="{C94C2B03-6FC6-478B-B544-1156B47A7A52}" srcOrd="0" destOrd="0" presId="urn:microsoft.com/office/officeart/2018/2/layout/IconVerticalSolidList"/>
    <dgm:cxn modelId="{9CF3BAF1-0D0A-422E-94F0-39848770E2FF}" type="presOf" srcId="{4C900838-DFA1-4CD7-96B4-2CD95E3CE8EA}" destId="{EE90E2A1-F08B-494C-AB79-952A0D547DFA}" srcOrd="0" destOrd="0" presId="urn:microsoft.com/office/officeart/2018/2/layout/IconVerticalSolidList"/>
    <dgm:cxn modelId="{0FCCB6FC-9F39-40EF-A3C8-6A81AB4484B7}" type="presOf" srcId="{C74E1BFC-2702-498E-B14B-453D86B7C75A}" destId="{C75305ED-1DB4-49C6-A2F8-8C13B84DC048}" srcOrd="0" destOrd="0" presId="urn:microsoft.com/office/officeart/2018/2/layout/IconVerticalSolidList"/>
    <dgm:cxn modelId="{9DA47800-802C-46CC-8834-FC4818632ED4}" type="presParOf" srcId="{DE384799-0A69-4701-908C-8956DBA9C439}" destId="{EB8FFBF7-E3D8-43B7-8E9E-95A5E0B5D5B1}" srcOrd="0" destOrd="0" presId="urn:microsoft.com/office/officeart/2018/2/layout/IconVerticalSolidList"/>
    <dgm:cxn modelId="{80E0D399-4B84-4961-93A4-4808D76EE485}" type="presParOf" srcId="{EB8FFBF7-E3D8-43B7-8E9E-95A5E0B5D5B1}" destId="{8B740D46-E0EF-4A2E-A173-B04F73803462}" srcOrd="0" destOrd="0" presId="urn:microsoft.com/office/officeart/2018/2/layout/IconVerticalSolidList"/>
    <dgm:cxn modelId="{93D1590C-8811-4BAA-9C44-DF0DD2BBD501}" type="presParOf" srcId="{EB8FFBF7-E3D8-43B7-8E9E-95A5E0B5D5B1}" destId="{A11C64CC-06ED-488C-8E04-8DE0EDD46B6E}" srcOrd="1" destOrd="0" presId="urn:microsoft.com/office/officeart/2018/2/layout/IconVerticalSolidList"/>
    <dgm:cxn modelId="{178BDFA0-AB51-474A-AF77-45428D698E0D}" type="presParOf" srcId="{EB8FFBF7-E3D8-43B7-8E9E-95A5E0B5D5B1}" destId="{529F7AE0-27D7-426B-9BCD-ADF0ADAC34CB}" srcOrd="2" destOrd="0" presId="urn:microsoft.com/office/officeart/2018/2/layout/IconVerticalSolidList"/>
    <dgm:cxn modelId="{E02E2B9C-1D5E-466A-8460-26DAC84B551F}" type="presParOf" srcId="{EB8FFBF7-E3D8-43B7-8E9E-95A5E0B5D5B1}" destId="{F46E9113-435D-4BFF-B587-6178183EB148}" srcOrd="3" destOrd="0" presId="urn:microsoft.com/office/officeart/2018/2/layout/IconVerticalSolidList"/>
    <dgm:cxn modelId="{18D13BBD-3031-4B9B-87A0-BB49C9836167}" type="presParOf" srcId="{EB8FFBF7-E3D8-43B7-8E9E-95A5E0B5D5B1}" destId="{C94C2B03-6FC6-478B-B544-1156B47A7A52}" srcOrd="4" destOrd="0" presId="urn:microsoft.com/office/officeart/2018/2/layout/IconVerticalSolidList"/>
    <dgm:cxn modelId="{DAD450AC-D754-4CED-A401-1E65B7DAF260}" type="presParOf" srcId="{DE384799-0A69-4701-908C-8956DBA9C439}" destId="{9D6A7768-3007-4800-9C64-4D29C378A9C2}" srcOrd="1" destOrd="0" presId="urn:microsoft.com/office/officeart/2018/2/layout/IconVerticalSolidList"/>
    <dgm:cxn modelId="{DBF35FE0-47B8-4544-B3DE-1D5BD480A421}" type="presParOf" srcId="{DE384799-0A69-4701-908C-8956DBA9C439}" destId="{394E2E34-5E45-486C-B950-45AFC47DA0A0}" srcOrd="2" destOrd="0" presId="urn:microsoft.com/office/officeart/2018/2/layout/IconVerticalSolidList"/>
    <dgm:cxn modelId="{E069B450-4B7B-4C57-8FE7-1775E3886CD2}" type="presParOf" srcId="{394E2E34-5E45-486C-B950-45AFC47DA0A0}" destId="{38C1C9FA-4A3F-4598-87A2-4F3D39060F85}" srcOrd="0" destOrd="0" presId="urn:microsoft.com/office/officeart/2018/2/layout/IconVerticalSolidList"/>
    <dgm:cxn modelId="{547A0648-C615-4A88-A607-23A039DDF4CC}" type="presParOf" srcId="{394E2E34-5E45-486C-B950-45AFC47DA0A0}" destId="{7EB28AC1-BF61-4E80-8464-433B51D50A5A}" srcOrd="1" destOrd="0" presId="urn:microsoft.com/office/officeart/2018/2/layout/IconVerticalSolidList"/>
    <dgm:cxn modelId="{41A4FD15-0694-40B6-9F0D-9E1DD4240691}" type="presParOf" srcId="{394E2E34-5E45-486C-B950-45AFC47DA0A0}" destId="{40F1C76F-0C74-4C9C-9E2E-359FEAA3536B}" srcOrd="2" destOrd="0" presId="urn:microsoft.com/office/officeart/2018/2/layout/IconVerticalSolidList"/>
    <dgm:cxn modelId="{A8F71742-879A-4884-9015-C349A7ADD007}" type="presParOf" srcId="{394E2E34-5E45-486C-B950-45AFC47DA0A0}" destId="{C75305ED-1DB4-49C6-A2F8-8C13B84DC048}" srcOrd="3" destOrd="0" presId="urn:microsoft.com/office/officeart/2018/2/layout/IconVerticalSolidList"/>
    <dgm:cxn modelId="{8F23AF0D-D7C5-4779-B6CE-A94DC2AA0C06}" type="presParOf" srcId="{DE384799-0A69-4701-908C-8956DBA9C439}" destId="{09186FDB-A633-46CA-83FC-7A437606C3DB}" srcOrd="3" destOrd="0" presId="urn:microsoft.com/office/officeart/2018/2/layout/IconVerticalSolidList"/>
    <dgm:cxn modelId="{D820C903-60F0-48E4-8E10-894E966381BA}" type="presParOf" srcId="{DE384799-0A69-4701-908C-8956DBA9C439}" destId="{6EDE4DC6-2923-4DCB-803C-022DEC27FE2C}" srcOrd="4" destOrd="0" presId="urn:microsoft.com/office/officeart/2018/2/layout/IconVerticalSolidList"/>
    <dgm:cxn modelId="{EB756335-1F37-4962-A2C9-D45808DA1B3B}" type="presParOf" srcId="{6EDE4DC6-2923-4DCB-803C-022DEC27FE2C}" destId="{B3C31F2D-D149-43CF-B27E-6A4AC56649E6}" srcOrd="0" destOrd="0" presId="urn:microsoft.com/office/officeart/2018/2/layout/IconVerticalSolidList"/>
    <dgm:cxn modelId="{A7997D02-5093-465B-9D72-18C5B983DC46}" type="presParOf" srcId="{6EDE4DC6-2923-4DCB-803C-022DEC27FE2C}" destId="{C8CB7F98-3E8F-48DC-9284-B562ED018686}" srcOrd="1" destOrd="0" presId="urn:microsoft.com/office/officeart/2018/2/layout/IconVerticalSolidList"/>
    <dgm:cxn modelId="{D8D17BE4-326A-4318-9F79-BC7D7F7DDB0B}" type="presParOf" srcId="{6EDE4DC6-2923-4DCB-803C-022DEC27FE2C}" destId="{32D124B5-357D-4C3F-8C57-FC41005EBA1E}" srcOrd="2" destOrd="0" presId="urn:microsoft.com/office/officeart/2018/2/layout/IconVerticalSolidList"/>
    <dgm:cxn modelId="{A14E5F9F-FF34-4F1B-AEE7-DD2BFD7F90B2}" type="presParOf" srcId="{6EDE4DC6-2923-4DCB-803C-022DEC27FE2C}" destId="{3B0A038A-04CA-4109-B6C9-A80AD0F8075B}" srcOrd="3" destOrd="0" presId="urn:microsoft.com/office/officeart/2018/2/layout/IconVerticalSolidList"/>
    <dgm:cxn modelId="{12AEB009-48D6-4C6E-A4F3-069AD6E105EB}" type="presParOf" srcId="{DE384799-0A69-4701-908C-8956DBA9C439}" destId="{CB8B0A9F-5879-4178-9FC4-A3F743A314E2}" srcOrd="5" destOrd="0" presId="urn:microsoft.com/office/officeart/2018/2/layout/IconVerticalSolidList"/>
    <dgm:cxn modelId="{62200EC4-222A-4FCB-AC73-A33E7768A43F}" type="presParOf" srcId="{DE384799-0A69-4701-908C-8956DBA9C439}" destId="{742B816B-CC1F-46D2-921B-26C9852E4DF3}" srcOrd="6" destOrd="0" presId="urn:microsoft.com/office/officeart/2018/2/layout/IconVerticalSolidList"/>
    <dgm:cxn modelId="{08E7B2B4-7649-4BC3-8721-07D2232F7177}" type="presParOf" srcId="{742B816B-CC1F-46D2-921B-26C9852E4DF3}" destId="{B34DA7D3-4BA5-4175-962C-4488859F9DF6}" srcOrd="0" destOrd="0" presId="urn:microsoft.com/office/officeart/2018/2/layout/IconVerticalSolidList"/>
    <dgm:cxn modelId="{24534006-A10B-40F1-83FA-8858A5D5AFBD}" type="presParOf" srcId="{742B816B-CC1F-46D2-921B-26C9852E4DF3}" destId="{7FC27FDD-6CDB-47B3-86A7-72E13E214F57}" srcOrd="1" destOrd="0" presId="urn:microsoft.com/office/officeart/2018/2/layout/IconVerticalSolidList"/>
    <dgm:cxn modelId="{5D3435E4-F036-4AE0-860E-E284CD87E365}" type="presParOf" srcId="{742B816B-CC1F-46D2-921B-26C9852E4DF3}" destId="{AB85B5DC-CE89-4BB3-BDF8-1B1598343BC5}" srcOrd="2" destOrd="0" presId="urn:microsoft.com/office/officeart/2018/2/layout/IconVerticalSolidList"/>
    <dgm:cxn modelId="{59F03ABE-7619-493D-9E67-A61EEE4F0EE5}" type="presParOf" srcId="{742B816B-CC1F-46D2-921B-26C9852E4DF3}" destId="{DB018B06-8BC4-41E1-A90C-796189697B49}" srcOrd="3" destOrd="0" presId="urn:microsoft.com/office/officeart/2018/2/layout/IconVerticalSolidList"/>
    <dgm:cxn modelId="{76B72736-E505-433B-888F-30AA7224857A}" type="presParOf" srcId="{742B816B-CC1F-46D2-921B-26C9852E4DF3}" destId="{098056A6-9830-4728-8EF0-7759AFF72B94}" srcOrd="4" destOrd="0" presId="urn:microsoft.com/office/officeart/2018/2/layout/IconVerticalSolidList"/>
    <dgm:cxn modelId="{EF72D696-8C20-4778-A085-5B44EF1475D1}" type="presParOf" srcId="{DE384799-0A69-4701-908C-8956DBA9C439}" destId="{979C9722-4767-4D45-96DD-0A6D4E588D29}" srcOrd="7" destOrd="0" presId="urn:microsoft.com/office/officeart/2018/2/layout/IconVerticalSolidList"/>
    <dgm:cxn modelId="{FD1C3F78-39C4-4A22-9886-66BAA4AA8258}" type="presParOf" srcId="{DE384799-0A69-4701-908C-8956DBA9C439}" destId="{16009331-C70A-4D9D-BC89-735F35AEEDEB}" srcOrd="8" destOrd="0" presId="urn:microsoft.com/office/officeart/2018/2/layout/IconVerticalSolidList"/>
    <dgm:cxn modelId="{CC62EB92-26E5-488E-9F70-EA99A1362A91}" type="presParOf" srcId="{16009331-C70A-4D9D-BC89-735F35AEEDEB}" destId="{85B898B3-22D2-40D6-94F8-C9040E5EBC3A}" srcOrd="0" destOrd="0" presId="urn:microsoft.com/office/officeart/2018/2/layout/IconVerticalSolidList"/>
    <dgm:cxn modelId="{BBE0C51E-72CF-4CA4-8008-32950ED0E763}" type="presParOf" srcId="{16009331-C70A-4D9D-BC89-735F35AEEDEB}" destId="{E64DDEA2-4B97-45DB-A8BC-7B076A794E98}" srcOrd="1" destOrd="0" presId="urn:microsoft.com/office/officeart/2018/2/layout/IconVerticalSolidList"/>
    <dgm:cxn modelId="{1DB94F96-75BB-4441-BC54-83328B49CC27}" type="presParOf" srcId="{16009331-C70A-4D9D-BC89-735F35AEEDEB}" destId="{05D71269-2F54-46C2-9A89-634F887D03EB}" srcOrd="2" destOrd="0" presId="urn:microsoft.com/office/officeart/2018/2/layout/IconVerticalSolidList"/>
    <dgm:cxn modelId="{C68F7B0C-C7D3-4B33-84AC-3147602C819B}" type="presParOf" srcId="{16009331-C70A-4D9D-BC89-735F35AEEDEB}" destId="{EE90E2A1-F08B-494C-AB79-952A0D547D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1474-3C44-47CD-A586-CA8325322B7B}">
      <dsp:nvSpPr>
        <dsp:cNvPr id="0" name=""/>
        <dsp:cNvSpPr/>
      </dsp:nvSpPr>
      <dsp:spPr>
        <a:xfrm>
          <a:off x="0" y="2846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F3399-E0D1-407F-8771-C012459D87AD}">
      <dsp:nvSpPr>
        <dsp:cNvPr id="0" name=""/>
        <dsp:cNvSpPr/>
      </dsp:nvSpPr>
      <dsp:spPr>
        <a:xfrm>
          <a:off x="298978" y="632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Project </a:t>
          </a:r>
          <a:r>
            <a:rPr lang="en-US" sz="1500" b="0" i="0" u="none" strike="noStrike" kern="1200" cap="none" baseline="0" noProof="0">
              <a:latin typeface="Calibri Light"/>
              <a:cs typeface="Calibri Light"/>
            </a:rPr>
            <a:t>Charter</a:t>
          </a:r>
          <a:endParaRPr lang="en-US" sz="1500" kern="1200"/>
        </a:p>
      </dsp:txBody>
      <dsp:txXfrm>
        <a:off x="320594" y="84869"/>
        <a:ext cx="4142460" cy="399568"/>
      </dsp:txXfrm>
    </dsp:sp>
    <dsp:sp modelId="{82637F33-37AB-483C-879B-FB4738474415}">
      <dsp:nvSpPr>
        <dsp:cNvPr id="0" name=""/>
        <dsp:cNvSpPr/>
      </dsp:nvSpPr>
      <dsp:spPr>
        <a:xfrm>
          <a:off x="0" y="9650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91257-E8AE-4866-B75A-F34243469E42}">
      <dsp:nvSpPr>
        <dsp:cNvPr id="0" name=""/>
        <dsp:cNvSpPr/>
      </dsp:nvSpPr>
      <dsp:spPr>
        <a:xfrm>
          <a:off x="298978" y="7436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Business Process</a:t>
          </a:r>
          <a:endParaRPr lang="en-US" sz="1500" kern="1200"/>
        </a:p>
      </dsp:txBody>
      <dsp:txXfrm>
        <a:off x="320594" y="765269"/>
        <a:ext cx="4142460" cy="399568"/>
      </dsp:txXfrm>
    </dsp:sp>
    <dsp:sp modelId="{A744CB17-5F4E-4F24-830B-8583D0D42E61}">
      <dsp:nvSpPr>
        <dsp:cNvPr id="0" name=""/>
        <dsp:cNvSpPr/>
      </dsp:nvSpPr>
      <dsp:spPr>
        <a:xfrm>
          <a:off x="0" y="16454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BE8E6-7205-40EC-85EB-44FC6873A4BA}">
      <dsp:nvSpPr>
        <dsp:cNvPr id="0" name=""/>
        <dsp:cNvSpPr/>
      </dsp:nvSpPr>
      <dsp:spPr>
        <a:xfrm>
          <a:off x="298978" y="14240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Star Schema</a:t>
          </a:r>
        </a:p>
      </dsp:txBody>
      <dsp:txXfrm>
        <a:off x="320594" y="1445669"/>
        <a:ext cx="4142460" cy="399568"/>
      </dsp:txXfrm>
    </dsp:sp>
    <dsp:sp modelId="{150D44C8-A875-4661-9E9F-C9052EB2C020}">
      <dsp:nvSpPr>
        <dsp:cNvPr id="0" name=""/>
        <dsp:cNvSpPr/>
      </dsp:nvSpPr>
      <dsp:spPr>
        <a:xfrm>
          <a:off x="0" y="23258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E2A1C-B983-490E-B094-C3E711315FC5}">
      <dsp:nvSpPr>
        <dsp:cNvPr id="0" name=""/>
        <dsp:cNvSpPr/>
      </dsp:nvSpPr>
      <dsp:spPr>
        <a:xfrm>
          <a:off x="298978" y="21044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/>
              <a:cs typeface="Calibri"/>
            </a:rPr>
            <a:t>Goals of Analytics</a:t>
          </a:r>
        </a:p>
      </dsp:txBody>
      <dsp:txXfrm>
        <a:off x="320594" y="2126069"/>
        <a:ext cx="4142460" cy="399568"/>
      </dsp:txXfrm>
    </dsp:sp>
    <dsp:sp modelId="{8B698009-9F61-4A99-B8EE-9D311607D855}">
      <dsp:nvSpPr>
        <dsp:cNvPr id="0" name=""/>
        <dsp:cNvSpPr/>
      </dsp:nvSpPr>
      <dsp:spPr>
        <a:xfrm>
          <a:off x="0" y="30062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4D14B-8C5B-424A-A45A-EA875306CAC4}">
      <dsp:nvSpPr>
        <dsp:cNvPr id="0" name=""/>
        <dsp:cNvSpPr/>
      </dsp:nvSpPr>
      <dsp:spPr>
        <a:xfrm>
          <a:off x="298978" y="27848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Power BI Visuals</a:t>
          </a:r>
          <a:endParaRPr lang="en-US" sz="1500" kern="1200"/>
        </a:p>
      </dsp:txBody>
      <dsp:txXfrm>
        <a:off x="320594" y="2806469"/>
        <a:ext cx="4142460" cy="399568"/>
      </dsp:txXfrm>
    </dsp:sp>
    <dsp:sp modelId="{AA566523-C33B-4D0A-BAA8-6F169E41C77A}">
      <dsp:nvSpPr>
        <dsp:cNvPr id="0" name=""/>
        <dsp:cNvSpPr/>
      </dsp:nvSpPr>
      <dsp:spPr>
        <a:xfrm>
          <a:off x="0" y="36866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E669-202F-4160-BA37-28E00A3713DC}">
      <dsp:nvSpPr>
        <dsp:cNvPr id="0" name=""/>
        <dsp:cNvSpPr/>
      </dsp:nvSpPr>
      <dsp:spPr>
        <a:xfrm>
          <a:off x="298978" y="34652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Summary</a:t>
          </a:r>
        </a:p>
      </dsp:txBody>
      <dsp:txXfrm>
        <a:off x="320594" y="3486869"/>
        <a:ext cx="4142460" cy="399568"/>
      </dsp:txXfrm>
    </dsp:sp>
    <dsp:sp modelId="{B84BFEC2-1430-47E2-997D-130CDE6C85F9}">
      <dsp:nvSpPr>
        <dsp:cNvPr id="0" name=""/>
        <dsp:cNvSpPr/>
      </dsp:nvSpPr>
      <dsp:spPr>
        <a:xfrm>
          <a:off x="0" y="4367053"/>
          <a:ext cx="597956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EBB95-E2D6-444F-B77A-D0B27F6D5A67}">
      <dsp:nvSpPr>
        <dsp:cNvPr id="0" name=""/>
        <dsp:cNvSpPr/>
      </dsp:nvSpPr>
      <dsp:spPr>
        <a:xfrm>
          <a:off x="298978" y="4145653"/>
          <a:ext cx="4185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09" tIns="0" rIns="15820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Recomendations</a:t>
          </a:r>
        </a:p>
      </dsp:txBody>
      <dsp:txXfrm>
        <a:off x="320594" y="4167269"/>
        <a:ext cx="414246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40D46-E0EF-4A2E-A173-B04F73803462}">
      <dsp:nvSpPr>
        <dsp:cNvPr id="0" name=""/>
        <dsp:cNvSpPr/>
      </dsp:nvSpPr>
      <dsp:spPr>
        <a:xfrm>
          <a:off x="0" y="6576"/>
          <a:ext cx="4800024" cy="861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C64CC-06ED-488C-8E04-8DE0EDD46B6E}">
      <dsp:nvSpPr>
        <dsp:cNvPr id="0" name=""/>
        <dsp:cNvSpPr/>
      </dsp:nvSpPr>
      <dsp:spPr>
        <a:xfrm>
          <a:off x="260670" y="200463"/>
          <a:ext cx="473946" cy="47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9113-435D-4BFF-B587-6178183EB148}">
      <dsp:nvSpPr>
        <dsp:cNvPr id="0" name=""/>
        <dsp:cNvSpPr/>
      </dsp:nvSpPr>
      <dsp:spPr>
        <a:xfrm>
          <a:off x="995287" y="6576"/>
          <a:ext cx="2160010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Arial"/>
              <a:cs typeface="Arial"/>
            </a:rPr>
            <a:t>Develop a Middle America Strategy</a:t>
          </a:r>
        </a:p>
      </dsp:txBody>
      <dsp:txXfrm>
        <a:off x="995287" y="6576"/>
        <a:ext cx="2160010" cy="861720"/>
      </dsp:txXfrm>
    </dsp:sp>
    <dsp:sp modelId="{C94C2B03-6FC6-478B-B544-1156B47A7A52}">
      <dsp:nvSpPr>
        <dsp:cNvPr id="0" name=""/>
        <dsp:cNvSpPr/>
      </dsp:nvSpPr>
      <dsp:spPr>
        <a:xfrm>
          <a:off x="3155298" y="6576"/>
          <a:ext cx="1643752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Arial"/>
              <a:cs typeface="Arial"/>
            </a:rPr>
            <a:t>National marketing beyound largest markets</a:t>
          </a:r>
        </a:p>
      </dsp:txBody>
      <dsp:txXfrm>
        <a:off x="3155298" y="6576"/>
        <a:ext cx="1643752" cy="861720"/>
      </dsp:txXfrm>
    </dsp:sp>
    <dsp:sp modelId="{38C1C9FA-4A3F-4598-87A2-4F3D39060F85}">
      <dsp:nvSpPr>
        <dsp:cNvPr id="0" name=""/>
        <dsp:cNvSpPr/>
      </dsp:nvSpPr>
      <dsp:spPr>
        <a:xfrm>
          <a:off x="0" y="1083727"/>
          <a:ext cx="4800024" cy="861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28AC1-BF61-4E80-8464-433B51D50A5A}">
      <dsp:nvSpPr>
        <dsp:cNvPr id="0" name=""/>
        <dsp:cNvSpPr/>
      </dsp:nvSpPr>
      <dsp:spPr>
        <a:xfrm>
          <a:off x="260670" y="1277614"/>
          <a:ext cx="473946" cy="4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05ED-1DB4-49C6-A2F8-8C13B84DC048}">
      <dsp:nvSpPr>
        <dsp:cNvPr id="0" name=""/>
        <dsp:cNvSpPr/>
      </dsp:nvSpPr>
      <dsp:spPr>
        <a:xfrm>
          <a:off x="995287" y="1083727"/>
          <a:ext cx="3803763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cs typeface="Arial"/>
            </a:rPr>
            <a:t>Double down on electronics given the higher reveneue per item</a:t>
          </a:r>
          <a:endParaRPr lang="en-US" sz="1500" kern="1200"/>
        </a:p>
      </dsp:txBody>
      <dsp:txXfrm>
        <a:off x="995287" y="1083727"/>
        <a:ext cx="3803763" cy="861720"/>
      </dsp:txXfrm>
    </dsp:sp>
    <dsp:sp modelId="{B3C31F2D-D149-43CF-B27E-6A4AC56649E6}">
      <dsp:nvSpPr>
        <dsp:cNvPr id="0" name=""/>
        <dsp:cNvSpPr/>
      </dsp:nvSpPr>
      <dsp:spPr>
        <a:xfrm>
          <a:off x="0" y="2160878"/>
          <a:ext cx="4800024" cy="861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B7F98-3E8F-48DC-9284-B562ED018686}">
      <dsp:nvSpPr>
        <dsp:cNvPr id="0" name=""/>
        <dsp:cNvSpPr/>
      </dsp:nvSpPr>
      <dsp:spPr>
        <a:xfrm>
          <a:off x="260670" y="2354765"/>
          <a:ext cx="473946" cy="47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038A-04CA-4109-B6C9-A80AD0F8075B}">
      <dsp:nvSpPr>
        <dsp:cNvPr id="0" name=""/>
        <dsp:cNvSpPr/>
      </dsp:nvSpPr>
      <dsp:spPr>
        <a:xfrm>
          <a:off x="995287" y="2160878"/>
          <a:ext cx="3803763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cs typeface="Arial"/>
            </a:rPr>
            <a:t>Leverage trends such as a surge in TV sales as technology changes. </a:t>
          </a:r>
        </a:p>
      </dsp:txBody>
      <dsp:txXfrm>
        <a:off x="995287" y="2160878"/>
        <a:ext cx="3803763" cy="861720"/>
      </dsp:txXfrm>
    </dsp:sp>
    <dsp:sp modelId="{B34DA7D3-4BA5-4175-962C-4488859F9DF6}">
      <dsp:nvSpPr>
        <dsp:cNvPr id="0" name=""/>
        <dsp:cNvSpPr/>
      </dsp:nvSpPr>
      <dsp:spPr>
        <a:xfrm>
          <a:off x="0" y="3238029"/>
          <a:ext cx="4800024" cy="861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27FDD-6CDB-47B3-86A7-72E13E214F57}">
      <dsp:nvSpPr>
        <dsp:cNvPr id="0" name=""/>
        <dsp:cNvSpPr/>
      </dsp:nvSpPr>
      <dsp:spPr>
        <a:xfrm>
          <a:off x="260670" y="3431916"/>
          <a:ext cx="473946" cy="47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8B06-8BC4-41E1-A90C-796189697B49}">
      <dsp:nvSpPr>
        <dsp:cNvPr id="0" name=""/>
        <dsp:cNvSpPr/>
      </dsp:nvSpPr>
      <dsp:spPr>
        <a:xfrm>
          <a:off x="995287" y="3238029"/>
          <a:ext cx="2160010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cs typeface="Arial"/>
            </a:rPr>
            <a:t>Bundle products.  A pilot program for FudgeMart</a:t>
          </a:r>
          <a:endParaRPr lang="en-US" sz="1500" kern="1200"/>
        </a:p>
      </dsp:txBody>
      <dsp:txXfrm>
        <a:off x="995287" y="3238029"/>
        <a:ext cx="2160010" cy="861720"/>
      </dsp:txXfrm>
    </dsp:sp>
    <dsp:sp modelId="{098056A6-9830-4728-8EF0-7759AFF72B94}">
      <dsp:nvSpPr>
        <dsp:cNvPr id="0" name=""/>
        <dsp:cNvSpPr/>
      </dsp:nvSpPr>
      <dsp:spPr>
        <a:xfrm>
          <a:off x="3155298" y="3238029"/>
          <a:ext cx="1643752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cs typeface="Arial"/>
            </a:rPr>
            <a:t>A year free of FudgeFlix service with TV purchase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cs typeface="Arial"/>
            </a:rPr>
            <a:t>Home office combinations </a:t>
          </a:r>
          <a:endParaRPr lang="en-US" sz="1100" kern="1200"/>
        </a:p>
      </dsp:txBody>
      <dsp:txXfrm>
        <a:off x="3155298" y="3238029"/>
        <a:ext cx="1643752" cy="861720"/>
      </dsp:txXfrm>
    </dsp:sp>
    <dsp:sp modelId="{85B898B3-22D2-40D6-94F8-C9040E5EBC3A}">
      <dsp:nvSpPr>
        <dsp:cNvPr id="0" name=""/>
        <dsp:cNvSpPr/>
      </dsp:nvSpPr>
      <dsp:spPr>
        <a:xfrm>
          <a:off x="0" y="4315180"/>
          <a:ext cx="4800024" cy="861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DDEA2-4B97-45DB-A8BC-7B076A794E98}">
      <dsp:nvSpPr>
        <dsp:cNvPr id="0" name=""/>
        <dsp:cNvSpPr/>
      </dsp:nvSpPr>
      <dsp:spPr>
        <a:xfrm>
          <a:off x="260670" y="4509067"/>
          <a:ext cx="473946" cy="4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0E2A1-F08B-494C-AB79-952A0D547DFA}">
      <dsp:nvSpPr>
        <dsp:cNvPr id="0" name=""/>
        <dsp:cNvSpPr/>
      </dsp:nvSpPr>
      <dsp:spPr>
        <a:xfrm>
          <a:off x="995287" y="4315180"/>
          <a:ext cx="3803763" cy="86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99" tIns="91199" rIns="91199" bIns="91199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cs typeface="Arial"/>
            </a:rPr>
            <a:t>Data: More would be nice</a:t>
          </a:r>
        </a:p>
      </dsp:txBody>
      <dsp:txXfrm>
        <a:off x="995287" y="4315180"/>
        <a:ext cx="3803763" cy="861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5" tIns="47112" rIns="94225" bIns="471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5" tIns="47112" rIns="94225" bIns="47112" rtlCol="0"/>
          <a:lstStyle>
            <a:lvl1pPr algn="r">
              <a:defRPr sz="1200"/>
            </a:lvl1pPr>
          </a:lstStyle>
          <a:p>
            <a:fld id="{87B1C31B-7E50-4488-8FF6-09EC25D0181B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17779"/>
            <a:ext cx="3077103" cy="470696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03" cy="469106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782" y="1"/>
            <a:ext cx="3077103" cy="469106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33C0CA4E-6D6F-4DDE-A7B0-ACC172EE20D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1" y="4458890"/>
            <a:ext cx="5683253" cy="4225132"/>
          </a:xfrm>
          <a:prstGeom prst="rect">
            <a:avLst/>
          </a:prstGeom>
        </p:spPr>
        <p:txBody>
          <a:bodyPr vert="horz" lIns="91614" tIns="45807" rIns="91614" bIns="4580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780"/>
            <a:ext cx="3077103" cy="469106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782" y="8917780"/>
            <a:ext cx="3077103" cy="469106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47FA0BEF-7D04-4FA1-A6E6-17676CC5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0BEF-7D04-4FA1-A6E6-17676CC59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0BEF-7D04-4FA1-A6E6-17676CC59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5.jpe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914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CEF098-0DF1-4FEC-BF84-C2B52E4E9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38C680-E35E-476C-A22D-AC6557B8C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89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0C264-8967-4300-8463-8E4A0B381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78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896C46-F44E-4748-9CF3-2804DA8FE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0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D4A08-AED7-4A32-ADDD-BBDBFA937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68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392A15-E29C-47B9-9FDC-28938E7F6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09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ACEC7C-E8E4-417C-B061-B81544F32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48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62BC68-40CF-4160-8CE4-FB395A31E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91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creen Shot 2012-07-03 at 2.5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721350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FA4177-2BC2-4E65-B022-F3B4DF7EE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16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C89B7F-15C8-48AF-9C02-83999E6EC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4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266B8D-2B02-4544-9209-4A5E38BC5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32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10AC1-2AFB-4D46-8CA4-8F07099C38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648CA5-0E22-40A1-98A7-9C65D2FFA2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14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EDFBE7-FF36-473A-AF3D-A071936DA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23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5DD84E-DC97-4CDA-BDD7-BD253D0AC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D54F-06CA-4E00-A0EA-9ED16E761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3BB9C-DDBE-43EB-A662-0269CA54D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C348-E77D-4634-8C68-8EA256C1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6C44-E018-4395-B4C7-09081911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EBC1-4E46-4A30-91C8-A41FAB4F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A772-0EDA-4A04-9350-66337182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6672-6F72-4700-9501-38425DD7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BA0D-70BC-4C50-ACF1-D5C67C25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30BD-5D47-43BA-B146-C0063536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79E1-B0D3-42ED-826D-36208B03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CF5D-5AF5-4BF4-8579-8B68723F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1AB01-6303-46DB-B972-104FBD85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B507-C8C4-4DA1-91EC-CABD2160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C3C6-124B-4883-998C-D020465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4533-F6BD-4BA7-86E1-968C2C89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55DB-AE53-4800-8C23-D663D01E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9E9B-FB28-4C63-9BEE-7E461F7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6A5D-675A-4117-B2FA-3BE198CF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6351-013F-42BA-B58B-44A25070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D90F-5A73-4525-BA22-E24FCE94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2C9F-05D5-4F54-8996-BB41D931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5FA1-4853-46B7-9919-58C5A03E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B762-7360-4C89-AC4D-9AB44BE0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42C8F-6920-4D54-B21A-4C1A521F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6C80-3F8E-41CF-A5A5-23C71C1B3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D792-0159-480E-BC17-C9225C449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C9198-EB7B-4D42-88ED-0B5D0D98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A83C-CBBE-4FAE-87FA-D86D03B4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99E66-670F-4C20-AD62-9686B0A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531A-CFA8-423B-92A6-0A49847F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B72B7-94E4-4128-8EED-7703FD1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5E9E5-4176-4239-8EAF-54B7DA5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9465-0F27-4AE5-9525-4564F6A8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EFD61-0EF0-4AAA-9DDB-54A3DD7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85A76-4449-4528-B0D8-53A3D56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B4F7-6709-464A-B16F-2208EC52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7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DE12-5E17-4C5E-8032-64D7C20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4919-390A-4D46-9494-F5606057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B0F0E-C047-4D2E-8DCE-FBFA38CF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C3975-CA70-42AB-BB41-F170DAF7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AF0B-83B5-43AB-A76F-BB3679EB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F730-9664-4A70-B29B-15C9D1AD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0B1359-DDEE-41B1-804B-347BB0CB6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7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0F1-91A6-4DF7-B058-8CCD22A1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348D2-6599-4B9F-8134-1FB3F0AA4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624E0-672F-47F0-997E-1E2CDB5B4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9948-73B5-463C-88DC-A020F214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FB89-6243-47FE-B24D-8126A88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82B5-F724-4461-B77B-9D811FA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41F8-D73E-44E0-92EC-667843B2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ACB0-F76B-4CEE-981F-FB052B8AB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7B9A-0841-486A-A286-5D85F754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3C7F-255B-4207-9C20-364551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CF4-A971-46D1-B177-9E7C0B64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F3173-8CAA-4C18-898B-D7E82048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53D4-CFB8-4876-BA92-39F0CB45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F6C7-8257-4561-BCF9-0DD9285E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DDB0-1443-4F69-B58D-4970B86F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06D42-4309-4FB6-81D7-B9299368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0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een Shot 2012-07-03 at 2.4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80EE88-E71F-4055-8834-4865EC45B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0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EC962C-0864-4485-B60A-04D821254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3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2AD9-8A30-4386-81A0-920605CA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810F-59B8-45C5-8D0D-D732D7D2F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11EE0-37DE-46F5-A2A8-BAF8C54B1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ACA479-C53F-448F-A3CF-CA8494D28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4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E2751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AA431-A190-44F1-B4E8-427C71EFFD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7491-131B-491A-B9C4-59A0E4E83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49326"/>
            <a:ext cx="205768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61D3F0-781A-4E77-AC73-3DF28B0EC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D9FED-A5CD-4092-AE4E-2293A5E85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7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DDFCB7-B645-408B-BDB1-56B03D00D9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C11691-BA0A-4120-87F9-2F554EB56A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creen Shot 2012-07-03 at 2.4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9300"/>
            <a:ext cx="9144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A77FD3-E5E6-410E-9DA6-B5F4B96E3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15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103D8-3269-450D-BF22-49040831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3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E2751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3DD57B-97F6-41ED-9A12-FF7EDCFC53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001850-1437-4C49-810E-8BE29F3ED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2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4739F-841C-4DD6-BDD6-9D68AE3907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0C264-8967-4300-8463-8E4A0B381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1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62DD-DC2A-48C4-B557-351D9E44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765CA-5C24-455C-B068-A2F005D9B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EA09-4621-4C58-94F9-01B7C07E7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EF401-2CF8-407C-8ABA-7EFBB625A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0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896C46-F44E-4748-9CF3-2804DA8FE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88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D4A08-AED7-4A32-ADDD-BBDBFA937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392A15-E29C-47B9-9FDC-28938E7F6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E379DF-2527-45A8-A292-EE63C5CE3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2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ACEC7C-E8E4-417C-B061-B81544F32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11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62BC68-40CF-4160-8CE4-FB395A31E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1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creen Shot 2012-07-03 at 2.5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1350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FA4177-2BC2-4E65-B022-F3B4DF7EE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7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C89B7F-15C8-48AF-9C02-83999E6EC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1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266B8D-2B02-4544-9209-4A5E38BC5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8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10AC1-2AFB-4D46-8CA4-8F07099C38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3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EDFBE7-FF36-473A-AF3D-A071936DA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7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200150"/>
            <a:ext cx="4565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0" y="3443002"/>
            <a:ext cx="4189413" cy="443198"/>
          </a:xfrm>
        </p:spPr>
        <p:txBody>
          <a:bodyPr anchor="b"/>
          <a:lstStyle>
            <a:lvl1pPr marL="0" indent="0">
              <a:buNone/>
              <a:defRPr kumimoji="0" lang="en-US" sz="3200" b="0" i="1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0" y="4219575"/>
            <a:ext cx="4189413" cy="249299"/>
          </a:xfrm>
        </p:spPr>
        <p:txBody>
          <a:bodyPr/>
          <a:lstStyle>
            <a:lvl1pPr marL="0" indent="0">
              <a:buNone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60375" indent="0">
              <a:buNone/>
              <a:defRPr/>
            </a:lvl2pPr>
            <a:lvl3pPr marL="855663" indent="0">
              <a:buNone/>
              <a:defRPr/>
            </a:lvl3pPr>
            <a:lvl4pPr marL="1258888" indent="0">
              <a:buNone/>
              <a:defRPr/>
            </a:lvl4pPr>
            <a:lvl5pPr marL="16049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72000" y="4695825"/>
            <a:ext cx="4189413" cy="215444"/>
          </a:xfrm>
        </p:spPr>
        <p:txBody>
          <a:bodyPr/>
          <a:lstStyle>
            <a:lvl1pPr marL="0" indent="0">
              <a:buNone/>
              <a:def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60375" indent="0">
              <a:buNone/>
              <a:defRPr/>
            </a:lvl2pPr>
            <a:lvl3pPr marL="855663" indent="0">
              <a:buNone/>
              <a:defRPr/>
            </a:lvl3pPr>
            <a:lvl4pPr marL="1258888" indent="0">
              <a:buNone/>
              <a:defRPr/>
            </a:lvl4pPr>
            <a:lvl5pPr marL="16049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00" y="5038725"/>
            <a:ext cx="4189413" cy="215444"/>
          </a:xfrm>
        </p:spPr>
        <p:txBody>
          <a:bodyPr/>
          <a:lstStyle>
            <a:lvl1pPr marL="0" indent="0">
              <a:buNone/>
              <a:def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60375" indent="0">
              <a:buNone/>
              <a:defRPr/>
            </a:lvl2pPr>
            <a:lvl3pPr marL="855663" indent="0">
              <a:buNone/>
              <a:defRPr/>
            </a:lvl3pPr>
            <a:lvl4pPr marL="1258888" indent="0">
              <a:buNone/>
              <a:defRPr/>
            </a:lvl4pPr>
            <a:lvl5pPr marL="16049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47225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Demo, Video etc. &quot;special&quot; slides, Orang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58888"/>
            <a:ext cx="3692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344990"/>
            <a:ext cx="3839576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0" y="960438"/>
            <a:ext cx="4205288" cy="1378644"/>
          </a:xfrm>
        </p:spPr>
        <p:txBody>
          <a:bodyPr anchor="b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3600" b="0" i="0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0" y="2714624"/>
            <a:ext cx="4205288" cy="1371600"/>
          </a:xfrm>
        </p:spPr>
        <p:txBody>
          <a:bodyPr anchor="b"/>
          <a:lstStyle>
            <a:lvl1pPr>
              <a:defRPr kumimoji="0" lang="en-US" sz="5400" b="0" i="1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532015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Demo, Video etc. &quot;special&quot; slides, Gray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58888"/>
            <a:ext cx="3692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0" y="4344990"/>
            <a:ext cx="3839576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0" y="960438"/>
            <a:ext cx="4205288" cy="1378644"/>
          </a:xfrm>
        </p:spPr>
        <p:txBody>
          <a:bodyPr anchor="b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3600" b="0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0" y="3338327"/>
            <a:ext cx="4205288" cy="747897"/>
          </a:xfrm>
        </p:spPr>
        <p:txBody>
          <a:bodyPr anchor="b"/>
          <a:lstStyle>
            <a:lvl1pPr>
              <a:defRPr kumimoji="0" lang="en-US" sz="5400" b="0" i="1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364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5DB76F-4C58-40CD-8007-F90B897BED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ing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1528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5265738"/>
            <a:ext cx="50434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6247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search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791255"/>
            <a:ext cx="8839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SzPct val="85000"/>
              <a:buFontTx/>
              <a:buBlip>
                <a:blip r:embed="rId2"/>
              </a:buBlip>
              <a:defRPr lang="en-US" sz="16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463550" indent="-17621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Font typeface="Arial" pitchFamily="34" charset="0"/>
              <a:buChar char="–"/>
              <a:defRPr sz="1400">
                <a:latin typeface="Arial" pitchFamily="34" charset="0"/>
                <a:ea typeface="Segoe UI" pitchFamily="34" charset="0"/>
                <a:cs typeface="Arial" pitchFamily="34" charset="0"/>
              </a:defRPr>
            </a:lvl2pPr>
            <a:lvl3pPr marL="688975" indent="-1746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SzPct val="75000"/>
              <a:buFontTx/>
              <a:buBlip>
                <a:blip r:embed="rId2"/>
              </a:buBlip>
              <a:defRPr sz="1200">
                <a:latin typeface="Arial" pitchFamily="34" charset="0"/>
                <a:ea typeface="Segoe UI" pitchFamily="34" charset="0"/>
                <a:cs typeface="Arial" pitchFamily="34" charset="0"/>
              </a:defRPr>
            </a:lvl3pPr>
            <a:lvl4pPr marL="852488" indent="-16351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lvl4pPr>
            <a:lvl5pPr marL="976313" indent="-1238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2421345"/>
            <a:ext cx="8839200" cy="3657600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6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573087" indent="-285750">
              <a:buClr>
                <a:srgbClr val="6987A0"/>
              </a:buClr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2pPr>
            <a:lvl3pPr marL="800100" indent="-285750">
              <a:defRPr lang="en-US" sz="1200" kern="1200" dirty="0" smtClean="0">
                <a:solidFill>
                  <a:schemeClr val="tx1"/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3pPr>
            <a:lvl4pPr marL="860425" indent="-171450"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4pPr>
            <a:lvl5pPr marL="1195388" indent="-342900">
              <a:defRPr lang="en-US" sz="1100" kern="1200" dirty="0">
                <a:solidFill>
                  <a:schemeClr val="tx1"/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334676"/>
      </p:ext>
    </p:extLst>
  </p:cSld>
  <p:clrMapOvr>
    <a:masterClrMapping/>
  </p:clrMapOvr>
  <p:hf sldNum="0"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169863" y="789333"/>
            <a:ext cx="4402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3"/>
          </p:nvPr>
        </p:nvSpPr>
        <p:spPr>
          <a:xfrm>
            <a:off x="4586438" y="789333"/>
            <a:ext cx="4402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386059"/>
      </p:ext>
    </p:extLst>
  </p:cSld>
  <p:clrMapOvr>
    <a:masterClrMapping/>
  </p:clrMapOvr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-31750"/>
            <a:ext cx="9144000" cy="688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14" descr="cS_newlogo_3inc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27186"/>
      </p:ext>
    </p:extLst>
  </p:cSld>
  <p:clrMapOvr>
    <a:masterClrMapping/>
  </p:clrMapOvr>
  <p:hf sldNum="0"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427115"/>
      </p:ext>
    </p:extLst>
  </p:cSld>
  <p:clrMapOvr>
    <a:masterClrMapping/>
  </p:clrMapOvr>
  <p:hf sldNum="0"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SFT_SMG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10338"/>
            <a:ext cx="838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E063A5F1-FAEF-4D38-9652-35CA74AC02A7}" type="slidenum">
              <a:rPr lang="en-US">
                <a:solidFill>
                  <a:prstClr val="black"/>
                </a:solidFill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1049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4569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69863" y="789333"/>
            <a:ext cx="2497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2667000" y="788988"/>
            <a:ext cx="6324600" cy="538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7754259"/>
      </p:ext>
    </p:extLst>
  </p:cSld>
  <p:clrMapOvr>
    <a:masterClrMapping/>
  </p:clrMapOvr>
  <p:hf sldNum="0"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0" y="6324600"/>
            <a:ext cx="9144000" cy="3048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4B4B4B"/>
              </a:solidFill>
              <a:latin typeface="Tahoma" pitchFamily="34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69863" y="805575"/>
            <a:ext cx="620717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377035" y="805575"/>
            <a:ext cx="257651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281100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77A6C4-202F-4A79-9414-538786AAB9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85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28056"/>
      </p:ext>
    </p:extLst>
  </p:cSld>
  <p:clrMapOvr>
    <a:masterClrMapping/>
  </p:clrMapOvr>
  <p:hf sldNum="0" hdr="0" ft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21713" y="6040438"/>
            <a:ext cx="5524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4BD796E2-6D64-4647-BDAD-5088D9340C01}" type="slidenum">
              <a:rPr lang="en-US"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 sz="800">
              <a:latin typeface="Wingdings" pitchFamily="2" charset="2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74831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046207"/>
      </p:ext>
    </p:extLst>
  </p:cSld>
  <p:clrMapOvr>
    <a:masterClrMapping/>
  </p:clrMapOvr>
  <p:transition>
    <p:wipe dir="r"/>
  </p:transition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48240"/>
      </p:ext>
    </p:extLst>
  </p:cSld>
  <p:clrMapOvr>
    <a:masterClrMapping/>
  </p:clrMapOvr>
  <p:hf sldNum="0" hdr="0" ft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55425" y="817460"/>
            <a:ext cx="8839200" cy="5146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0418" y="142130"/>
            <a:ext cx="8370078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1859248"/>
      </p:ext>
    </p:extLst>
  </p:cSld>
  <p:clrMapOvr>
    <a:masterClrMapping/>
  </p:clrMapOvr>
  <p:hf sldNum="0" hdr="0" ft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S Non-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400"/>
            </a:lvl1pPr>
            <a:lvl2pPr marL="0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  <a:defRPr sz="1800" b="1" i="0"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Aft>
                <a:spcPts val="300"/>
              </a:spcAft>
              <a:defRPr sz="1600" b="0"/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952491"/>
      </p:ext>
    </p:extLst>
  </p:cSld>
  <p:clrMapOvr>
    <a:masterClrMapping/>
  </p:clrMapOvr>
  <p:transition>
    <p:wipe dir="r"/>
  </p:transition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69863" y="789333"/>
            <a:ext cx="2497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2667000" y="788988"/>
            <a:ext cx="6324600" cy="538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701828"/>
      </p:ext>
    </p:extLst>
  </p:cSld>
  <p:clrMapOvr>
    <a:masterClrMapping/>
  </p:clrMapOvr>
  <p:hf sldNum="0" hdr="0" ft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0" y="6324600"/>
            <a:ext cx="9144000" cy="3048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4B4B4B"/>
              </a:solidFill>
              <a:latin typeface="Tahoma" pitchFamily="34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69863" y="805575"/>
            <a:ext cx="620717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377035" y="805575"/>
            <a:ext cx="257651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9255156"/>
      </p:ext>
    </p:extLst>
  </p:cSld>
  <p:clrMapOvr>
    <a:masterClrMapping/>
  </p:clrMapOvr>
  <p:hf sldNum="0" hdr="0" ft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S_newlogo_3inc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39701"/>
      </p:ext>
    </p:extLst>
  </p:cSld>
  <p:clrMapOvr>
    <a:masterClrMapping/>
  </p:clrMapOvr>
  <p:hf sldNum="0" hdr="0" ft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091"/>
            <a:ext cx="8229600" cy="5107709"/>
          </a:xfrm>
        </p:spPr>
        <p:txBody>
          <a:bodyPr/>
          <a:lstStyle>
            <a:lvl1pPr marL="446088" indent="-446088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Wingdings" pitchFamily="2" charset="2"/>
              <a:buChar char="µ"/>
              <a:defRPr sz="2000"/>
            </a:lvl1pPr>
            <a:lvl2pPr marL="746125" indent="-285750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•"/>
              <a:defRPr sz="1800"/>
            </a:lvl2pPr>
            <a:lvl3pPr marL="1144588" indent="-228600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675" y="0"/>
            <a:ext cx="1143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4B4B4B"/>
                </a:solidFill>
                <a:latin typeface="Tahoma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F29C6DAF-EEBE-4227-921A-BE549B3B073C}" type="datetime1">
              <a:rPr lang="en-US">
                <a:ea typeface="MS PGothic" pitchFamily="34" charset="-128"/>
              </a:rPr>
              <a:pPr defTabSz="914400">
                <a:defRPr/>
              </a:pPr>
              <a:t>3/27/2020</a:t>
            </a:fld>
            <a:r>
              <a:rPr lang="en-US">
                <a:ea typeface="MS PGothic" pitchFamily="34" charset="-128"/>
              </a:rPr>
              <a:t>  /  </a:t>
            </a:r>
            <a:fld id="{4D89D2F5-B0A0-4B73-A927-3E0447577838}" type="slidenum">
              <a:rPr lang="en-US" b="1"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698314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77EDA2-82FE-4998-8023-C3E57C941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34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235789"/>
      </p:ext>
    </p:extLst>
  </p:cSld>
  <p:clrMapOvr>
    <a:masterClrMapping/>
  </p:clrMapOvr>
  <p:transition>
    <p:wipe dir="r"/>
  </p:transition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-381000" y="5334000"/>
            <a:ext cx="9144000" cy="3810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4B4B4B"/>
              </a:solidFill>
              <a:latin typeface="Tahom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55425" y="817460"/>
            <a:ext cx="8839200" cy="5146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722945"/>
      </p:ext>
    </p:extLst>
  </p:cSld>
  <p:clrMapOvr>
    <a:masterClrMapping/>
  </p:clrMapOvr>
  <p:hf sldNum="0" hdr="0" ft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88"/>
            <a:ext cx="9144000" cy="701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14" y="6211017"/>
            <a:ext cx="3870953" cy="394836"/>
          </a:xfrm>
          <a:prstGeom prst="rect">
            <a:avLst/>
          </a:prstGeom>
          <a:effectLst>
            <a:glow rad="177800">
              <a:schemeClr val="bg1">
                <a:alpha val="10000"/>
              </a:schemeClr>
            </a:glow>
          </a:effectLst>
        </p:spPr>
      </p:pic>
      <p:pic>
        <p:nvPicPr>
          <p:cNvPr id="4" name="Picture 14" descr="cS_newlogo_3inch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473602"/>
      </p:ext>
    </p:extLst>
  </p:cSld>
  <p:clrMapOvr>
    <a:masterClrMapping/>
  </p:clrMapOvr>
  <p:hf sldNum="0" hdr="0" ftr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search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791255"/>
            <a:ext cx="8839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SzPct val="85000"/>
              <a:buFontTx/>
              <a:buBlip>
                <a:blip r:embed="rId2"/>
              </a:buBlip>
              <a:defRPr lang="en-US" sz="16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463550" indent="-17621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Font typeface="Arial" pitchFamily="34" charset="0"/>
              <a:buChar char="–"/>
              <a:defRPr sz="1400">
                <a:latin typeface="Arial" pitchFamily="34" charset="0"/>
                <a:ea typeface="Segoe UI" pitchFamily="34" charset="0"/>
                <a:cs typeface="Arial" pitchFamily="34" charset="0"/>
              </a:defRPr>
            </a:lvl2pPr>
            <a:lvl3pPr marL="688975" indent="-1746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6987A0"/>
              </a:buClr>
              <a:buSzPct val="75000"/>
              <a:buFontTx/>
              <a:buBlip>
                <a:blip r:embed="rId2"/>
              </a:buBlip>
              <a:defRPr sz="1200">
                <a:latin typeface="Arial" pitchFamily="34" charset="0"/>
                <a:ea typeface="Segoe UI" pitchFamily="34" charset="0"/>
                <a:cs typeface="Arial" pitchFamily="34" charset="0"/>
              </a:defRPr>
            </a:lvl3pPr>
            <a:lvl4pPr marL="852488" indent="-16351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lvl4pPr>
            <a:lvl5pPr marL="976313" indent="-1238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2421345"/>
            <a:ext cx="8839200" cy="3657600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6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573087" indent="-285750">
              <a:buClr>
                <a:srgbClr val="6987A0"/>
              </a:buClr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2pPr>
            <a:lvl3pPr marL="800100" indent="-285750">
              <a:defRPr lang="en-US" sz="1200" kern="1200" dirty="0" smtClean="0">
                <a:solidFill>
                  <a:schemeClr val="tx1"/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3pPr>
            <a:lvl4pPr marL="860425" indent="-171450"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4pPr>
            <a:lvl5pPr marL="1195388" indent="-342900">
              <a:defRPr lang="en-US" sz="1100" kern="1200" dirty="0">
                <a:solidFill>
                  <a:schemeClr val="tx1"/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858810"/>
      </p:ext>
    </p:extLst>
  </p:cSld>
  <p:clrMapOvr>
    <a:masterClrMapping/>
  </p:clrMapOvr>
  <p:hf sldNum="0" hdr="0" ftr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169863" y="805778"/>
            <a:ext cx="8763000" cy="258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5"/>
          </p:nvPr>
        </p:nvSpPr>
        <p:spPr>
          <a:xfrm>
            <a:off x="152400" y="3527771"/>
            <a:ext cx="8763000" cy="2666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895189"/>
      </p:ext>
    </p:extLst>
  </p:cSld>
  <p:clrMapOvr>
    <a:masterClrMapping/>
  </p:clrMapOvr>
  <p:hf sldNum="0" hdr="0" ft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169863" y="789333"/>
            <a:ext cx="4402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3"/>
          </p:nvPr>
        </p:nvSpPr>
        <p:spPr>
          <a:xfrm>
            <a:off x="4586438" y="789333"/>
            <a:ext cx="4402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4764417"/>
      </p:ext>
    </p:extLst>
  </p:cSld>
  <p:clrMapOvr>
    <a:masterClrMapping/>
  </p:clrMapOvr>
  <p:hf sldNum="0" hdr="0" ft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69863" y="789333"/>
            <a:ext cx="2497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2667000" y="788988"/>
            <a:ext cx="6324600" cy="538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5323543"/>
      </p:ext>
    </p:extLst>
  </p:cSld>
  <p:clrMapOvr>
    <a:masterClrMapping/>
  </p:clrMapOvr>
  <p:hf sldNum="0" hdr="0" ftr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-31750"/>
            <a:ext cx="9144000" cy="688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14" descr="cS_newlogo_3inc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171342"/>
      </p:ext>
    </p:extLst>
  </p:cSld>
  <p:clrMapOvr>
    <a:masterClrMapping/>
  </p:clrMapOvr>
  <p:hf sldNum="0" hdr="0" ft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997801"/>
      </p:ext>
    </p:extLst>
  </p:cSld>
  <p:clrMapOvr>
    <a:masterClrMapping/>
  </p:clrMapOvr>
  <p:hf sldNum="0" hdr="0" ft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281115"/>
      </p:ext>
    </p:extLst>
  </p:cSld>
  <p:clrMapOvr>
    <a:masterClrMapping/>
  </p:clrMapOvr>
  <p:transition>
    <p:wipe dir="r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5A1AFE-3956-485D-A038-79D443175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203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 userDrawn="1"/>
        </p:nvSpPr>
        <p:spPr>
          <a:xfrm>
            <a:off x="-381000" y="5334000"/>
            <a:ext cx="9144000" cy="3810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>
            <a:lvl1pPr marL="228600" indent="-228600">
              <a:defRPr lang="en-U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3087" indent="-285750"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00100" indent="-285750">
              <a:defRPr lang="en-US" sz="12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60425" indent="-171450"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95388" indent="-342900">
              <a:defRPr lang="en-US" sz="11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91600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842776"/>
      </p:ext>
    </p:extLst>
  </p:cSld>
  <p:clrMapOvr>
    <a:masterClrMapping/>
  </p:clrMapOvr>
  <p:hf hdr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-381000" y="5334000"/>
            <a:ext cx="9144000" cy="3810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55425" y="817460"/>
            <a:ext cx="8839200" cy="5146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0418" y="142130"/>
            <a:ext cx="8370078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458791"/>
      </p:ext>
    </p:extLst>
  </p:cSld>
  <p:clrMapOvr>
    <a:masterClrMapping/>
  </p:clrMapOvr>
  <p:hf sldNum="0" hdr="0" ft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69863" y="789333"/>
            <a:ext cx="2497137" cy="5382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2667000" y="788988"/>
            <a:ext cx="6324600" cy="538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8157288"/>
      </p:ext>
    </p:extLst>
  </p:cSld>
  <p:clrMapOvr>
    <a:masterClrMapping/>
  </p:clrMapOvr>
  <p:hf sldNum="0" hdr="0" ft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0" y="6324600"/>
            <a:ext cx="9144000" cy="3048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4B4B4B"/>
              </a:solidFill>
              <a:latin typeface="Tahoma" pitchFamily="34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69863" y="805575"/>
            <a:ext cx="620717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377035" y="805575"/>
            <a:ext cx="2576512" cy="5311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8740731"/>
      </p:ext>
    </p:extLst>
  </p:cSld>
  <p:clrMapOvr>
    <a:masterClrMapping/>
  </p:clrMapOvr>
  <p:hf sldNum="0" hdr="0" ft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S_newlogo_3inc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12609"/>
      </p:ext>
    </p:extLst>
  </p:cSld>
  <p:clrMapOvr>
    <a:masterClrMapping/>
  </p:clrMapOvr>
  <p:hf sldNum="0" hdr="0" ft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091"/>
            <a:ext cx="8229600" cy="5107709"/>
          </a:xfrm>
        </p:spPr>
        <p:txBody>
          <a:bodyPr/>
          <a:lstStyle>
            <a:lvl1pPr marL="446088" indent="-446088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Wingdings" pitchFamily="2" charset="2"/>
              <a:buChar char="µ"/>
              <a:defRPr sz="2000"/>
            </a:lvl1pPr>
            <a:lvl2pPr marL="746125" indent="-285750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•"/>
              <a:defRPr sz="1800"/>
            </a:lvl2pPr>
            <a:lvl3pPr marL="1144588" indent="-228600">
              <a:spcBef>
                <a:spcPts val="150"/>
              </a:spcBef>
              <a:spcAft>
                <a:spcPts val="150"/>
              </a:spcAft>
              <a:buClr>
                <a:schemeClr val="tx2"/>
              </a:buClr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675" y="0"/>
            <a:ext cx="1143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4B4B4B"/>
                </a:solidFill>
                <a:latin typeface="Tahoma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800214AF-E1DF-4830-B9EF-7D18E69B3AC8}" type="datetime1">
              <a:rPr lang="en-US">
                <a:ea typeface="MS PGothic" pitchFamily="34" charset="-128"/>
              </a:rPr>
              <a:pPr defTabSz="914400">
                <a:defRPr/>
              </a:pPr>
              <a:t>3/27/2020</a:t>
            </a:fld>
            <a:r>
              <a:rPr lang="en-US">
                <a:ea typeface="MS PGothic" pitchFamily="34" charset="-128"/>
              </a:rPr>
              <a:t>  /  </a:t>
            </a:r>
            <a:fld id="{C9BA2427-D3E7-4341-9B7A-E60BB28532B1}" type="slidenum">
              <a:rPr lang="en-US" b="1"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44805"/>
      </p:ext>
    </p:extLst>
  </p:cSld>
  <p:clrMapOvr>
    <a:masterClrMapping/>
  </p:clrMapOvr>
  <p:transition advClick="0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961892"/>
      </p:ext>
    </p:extLst>
  </p:cSld>
  <p:clrMapOvr>
    <a:masterClrMapping/>
  </p:clrMapOvr>
  <p:transition>
    <p:wipe dir="r"/>
  </p:transition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-381000" y="5334000"/>
            <a:ext cx="9144000" cy="381000"/>
          </a:xfrm>
          <a:prstGeom prst="rect">
            <a:avLst/>
          </a:prstGeom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800">
              <a:solidFill>
                <a:srgbClr val="4B4B4B"/>
              </a:solidFill>
              <a:latin typeface="Tahom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172200"/>
            <a:ext cx="8839200" cy="457200"/>
          </a:xfrm>
          <a:prstGeom prst="rect">
            <a:avLst/>
          </a:prstGeo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55425" y="817460"/>
            <a:ext cx="8839200" cy="5146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542416"/>
      </p:ext>
    </p:extLst>
  </p:cSld>
  <p:clrMapOvr>
    <a:masterClrMapping/>
  </p:clrMapOvr>
  <p:hf sldNum="0" hdr="0" ftr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S Non-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400"/>
            </a:lvl1pPr>
            <a:lvl2pPr marL="0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  <a:defRPr sz="1800" b="1" i="0"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Aft>
                <a:spcPts val="300"/>
              </a:spcAft>
              <a:defRPr sz="1600" b="0"/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8794"/>
      </p:ext>
    </p:extLst>
  </p:cSld>
  <p:clrMapOvr>
    <a:masterClrMapping/>
  </p:clrMapOvr>
  <p:transition>
    <p:wipe dir="r"/>
  </p:transition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2968D-127F-4E07-BA4C-DF1D5884777D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2225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805D45-04BA-437F-9ACA-BDC4D0222A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66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802B5-24FE-4547-A6E4-F620F804217D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368242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0F61-0D2F-42A4-81D8-0F484496D5FC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5992134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63" y="817563"/>
            <a:ext cx="40386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0863" y="817563"/>
            <a:ext cx="40386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51617-72F6-4AA7-AFEF-37A659CA63A7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709066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3897-7F89-4594-8B6E-C77068E68C96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014022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3C438-F712-494C-99F1-5E50FB09444B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112021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AE983-B977-4D93-949B-3AEF60AE5DE0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710799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0D802-30D1-4303-849A-3370B474AABA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2524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34516-146F-4014-BF12-D45E423B5F4C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928255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9979-5F3E-4B79-926F-0747E4AADA6D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6715877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233363"/>
            <a:ext cx="2190750" cy="2619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233363"/>
            <a:ext cx="6419850" cy="2619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23C59-D96F-4EBA-93B1-08915023FD24}" type="slidenum">
              <a:rPr lang="en-US"/>
              <a:pPr>
                <a:defRPr/>
              </a:pPr>
              <a:t>‹#›</a:t>
            </a:fld>
            <a:endParaRPr lang="en-US" sz="80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54201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85.xml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1.xml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7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22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54.xml"/><Relationship Id="rId7" Type="http://schemas.openxmlformats.org/officeDocument/2006/relationships/theme" Target="../theme/theme6.xml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17.png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61.xml"/><Relationship Id="rId9" Type="http://schemas.openxmlformats.org/officeDocument/2006/relationships/theme" Target="../theme/theme7.xml"/><Relationship Id="rId14" Type="http://schemas.openxmlformats.org/officeDocument/2006/relationships/image" Target="../media/image1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8.xml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7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B9711E-92EA-4CF7-90E9-083E7D57B4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7" descr="Screen Shot 2012-07-03 at 2.54.07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ahoma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10249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10252" name="Picture 11"/>
              <p:cNvPicPr>
                <a:picLocks noChangeAspect="1" noChangeArrowheads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3" name="Picture 13"/>
              <p:cNvPicPr>
                <a:picLocks noChangeAspect="1" noChangeArrowheads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4" name="Picture 14"/>
              <p:cNvPicPr>
                <a:picLocks noChangeAspect="1"/>
              </p:cNvPicPr>
              <p:nvPr userDrawn="1"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51" name="Picture 1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148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srgbClr val="FFFFFF"/>
                </a:solidFill>
                <a:latin typeface="Segoe UI" pitchFamily="34" charset="0"/>
                <a:ea typeface="MS PGothic" pitchFamily="34" charset="-128"/>
                <a:cs typeface="Segoe UI" pitchFamily="34" charset="0"/>
              </a:rPr>
              <a:t>Microsoft Confidential</a:t>
            </a:r>
          </a:p>
        </p:txBody>
      </p:sp>
      <p:sp>
        <p:nvSpPr>
          <p:cNvPr id="6149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606242A0-BB4D-4BFC-B367-446A39F37EB0}" type="slidenum">
              <a:rPr lang="en-US" sz="9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46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142875"/>
            <a:ext cx="837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7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48" name="Picture 14" descr="cS_newlogo_3inch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55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1" r:id="rId7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4"/>
        </a:buBlip>
        <a:defRPr lang="en-US" sz="1600" kern="1200" dirty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8A8A8A"/>
          </a:solidFill>
          <a:latin typeface="Arial" pitchFamily="34" charset="0"/>
          <a:ea typeface="Tahoma" pitchFamily="34" charset="0"/>
          <a:cs typeface="Arial" pitchFamily="34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5"/>
        </a:buBlip>
        <a:defRPr sz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pitchFamily="34" charset="0"/>
          <a:ea typeface="Tahoma" pitchFamily="34" charset="0"/>
          <a:cs typeface="Arial" pitchFamily="34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8202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8205" name="Picture 11"/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6" name="Picture 13"/>
              <p:cNvPicPr>
                <a:picLocks noChangeAspect="1" noChangeArrowheads="1"/>
              </p:cNvPicPr>
              <p:nvPr userDrawn="1"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7" name="Picture 14"/>
              <p:cNvPicPr>
                <a:picLocks noChangeAspect="1"/>
              </p:cNvPicPr>
              <p:nvPr userDrawn="1"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04" name="Picture 1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4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srgbClr val="FFFFFF"/>
                </a:solidFill>
                <a:latin typeface="Segoe UI" pitchFamily="34" charset="0"/>
                <a:ea typeface="Tahoma"/>
                <a:cs typeface="Segoe UI" pitchFamily="34" charset="0"/>
              </a:rPr>
              <a:t>Microsoft Confidential</a:t>
            </a:r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E832A3C7-CED9-448E-9B15-05A65D471122}" type="slidenum">
              <a:rPr lang="en-US" sz="900" smtClean="0">
                <a:solidFill>
                  <a:srgbClr val="FFFFFF"/>
                </a:solidFill>
                <a:latin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Segoe UI" pitchFamily="34" charset="0"/>
            </a:endParaRPr>
          </a:p>
        </p:txBody>
      </p:sp>
      <p:pic>
        <p:nvPicPr>
          <p:cNvPr id="8198" name="Picture 14" descr="cS_newlogo_3inch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233363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200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21713" y="6040438"/>
            <a:ext cx="55245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defTabSz="914400">
              <a:defRPr/>
            </a:pPr>
            <a:fld id="{F552E7FD-62A8-4E35-8723-3295054D2A46}" type="slidenum">
              <a:rPr lang="en-US"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 sz="800">
              <a:latin typeface="Wingdings" pitchFamily="2" charset="2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67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MS PGothic" pitchFamily="34" charset="-128"/>
          <a:cs typeface="ＭＳ Ｐゴシック" charset="0"/>
        </a:defRPr>
      </a:lvl5pPr>
      <a:lvl6pPr marL="457200" algn="l" rtl="0" fontAlgn="base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ＭＳ Ｐゴシック" charset="0"/>
          <a:cs typeface="Arial" charset="0"/>
        </a:defRPr>
      </a:lvl6pPr>
      <a:lvl7pPr marL="914400" algn="l" rtl="0" fontAlgn="base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ＭＳ Ｐゴシック" charset="0"/>
          <a:cs typeface="Arial" charset="0"/>
        </a:defRPr>
      </a:lvl7pPr>
      <a:lvl8pPr marL="1371600" algn="l" rtl="0" fontAlgn="base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ＭＳ Ｐゴシック" charset="0"/>
          <a:cs typeface="Arial" charset="0"/>
        </a:defRPr>
      </a:lvl8pPr>
      <a:lvl9pPr marL="1828800" algn="l" rtl="0" fontAlgn="base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  <a:ea typeface="MS PGothic" pitchFamily="34" charset="-128"/>
          <a:cs typeface="Tahoma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595959"/>
          </a:solidFill>
          <a:latin typeface="Arial" charset="0"/>
          <a:ea typeface="+mn-ea"/>
          <a:cs typeface="Tahoma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9"/>
        </a:buBlip>
        <a:defRPr sz="1200">
          <a:solidFill>
            <a:schemeClr val="tx1"/>
          </a:solidFill>
          <a:latin typeface="Arial" charset="0"/>
          <a:ea typeface="+mn-ea"/>
          <a:cs typeface="Tahoma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charset="0"/>
          <a:ea typeface="+mn-ea"/>
          <a:cs typeface="Tahoma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charset="0"/>
          <a:ea typeface="+mn-ea"/>
          <a:cs typeface="Tahoma" charset="0"/>
        </a:defRPr>
      </a:lvl5pPr>
      <a:lvl6pPr marL="1433513" indent="-1238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100">
          <a:solidFill>
            <a:schemeClr val="tx1"/>
          </a:solidFill>
          <a:latin typeface="Arial" charset="0"/>
          <a:ea typeface="+mn-ea"/>
          <a:cs typeface="+mn-cs"/>
        </a:defRPr>
      </a:lvl6pPr>
      <a:lvl7pPr marL="1890713" indent="-1238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100">
          <a:solidFill>
            <a:schemeClr val="tx1"/>
          </a:solidFill>
          <a:latin typeface="Arial" charset="0"/>
          <a:ea typeface="+mn-ea"/>
          <a:cs typeface="+mn-cs"/>
        </a:defRPr>
      </a:lvl7pPr>
      <a:lvl8pPr marL="2347913" indent="-1238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100">
          <a:solidFill>
            <a:schemeClr val="tx1"/>
          </a:solidFill>
          <a:latin typeface="Arial" charset="0"/>
          <a:ea typeface="+mn-ea"/>
          <a:cs typeface="+mn-cs"/>
        </a:defRPr>
      </a:lvl8pPr>
      <a:lvl9pPr marL="2805113" indent="-1238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1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Screen Shot 2012-07-03 at 2.54.07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62EF401-2CF8-407C-8ABA-7EFBB625A42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607" name="Picture 7" descr="TV 20209 orange bgd tag line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8" y="6169025"/>
            <a:ext cx="20859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442E6-5FD0-434F-9DD3-AE310B43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329F-46B9-44AF-945B-EBD913C7C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643B-A3CC-498F-AFE7-665F4491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8A73-FF75-4C3E-9828-5AC432E5C88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E03-0C3B-4C76-94F9-7F863AD2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8FCB-7004-4970-9F2B-2795754D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5ED6-F91E-437D-A62B-CF822A58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086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ACA479-C53F-448F-A3CF-CA8494D28A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64" r:id="rId2"/>
    <p:sldLayoutId id="2147484109" r:id="rId3"/>
    <p:sldLayoutId id="2147483765" r:id="rId4"/>
    <p:sldLayoutId id="2147483766" r:id="rId5"/>
    <p:sldLayoutId id="2147483767" r:id="rId6"/>
    <p:sldLayoutId id="2147483768" r:id="rId7"/>
    <p:sldLayoutId id="2147483795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E2751D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EB606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BA2B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Screen Shot 2012-07-03 at 2.54.07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62EF401-2CF8-407C-8ABA-7EFBB625A4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4035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96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6127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084263"/>
            <a:ext cx="8362950" cy="11874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58200" y="6472238"/>
            <a:ext cx="381000" cy="314325"/>
          </a:xfrm>
          <a:prstGeom prst="rect">
            <a:avLst/>
          </a:prstGeom>
        </p:spPr>
        <p:txBody>
          <a:bodyPr anchor="t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80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pPr>
              <a:defRPr/>
            </a:pPr>
            <a:fld id="{051AC945-0B51-4AD4-B9E9-423228B70C24}" type="slidenum">
              <a:rPr lang="en-US">
                <a:ea typeface="MS PGothic" pitchFamily="34" charset="-128"/>
              </a:rPr>
              <a:pPr>
                <a:defRPr/>
              </a:pPr>
              <a:t>‹#›</a:t>
            </a:fld>
            <a:endParaRPr lang="en-US">
              <a:ea typeface="MS PGothic" pitchFamily="34" charset="-128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7239000" y="6462713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80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pPr>
              <a:defRPr/>
            </a:pPr>
            <a:r>
              <a:rPr lang="en-US">
                <a:ea typeface="MS PGothic" pitchFamily="34" charset="-128"/>
              </a:rPr>
              <a:t>Microsoft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73012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</p:sldLayoutIdLst>
  <p:transition>
    <p:fade/>
  </p:transition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200" kern="1200" spc="-10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Arial" pitchFamily="34" charset="0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2563" indent="-182563" algn="l" defTabSz="912813" rtl="0" eaLnBrk="0" fontAlgn="base" hangingPunct="0">
        <a:lnSpc>
          <a:spcPct val="90000"/>
        </a:lnSpc>
        <a:spcBef>
          <a:spcPct val="20000"/>
        </a:spcBef>
        <a:spcAft>
          <a:spcPts val="300"/>
        </a:spcAft>
        <a:buClr>
          <a:srgbClr val="7D0D00"/>
        </a:buClr>
        <a:buSzPct val="100000"/>
        <a:buFont typeface="Arial" pitchFamily="34" charset="0"/>
        <a:buChar char="»"/>
        <a:defRPr sz="16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Arial" pitchFamily="34" charset="0"/>
          <a:ea typeface="+mn-ea"/>
          <a:cs typeface="Arial" pitchFamily="34" charset="0"/>
        </a:defRPr>
      </a:lvl1pPr>
      <a:lvl2pPr marL="547688" indent="-182563" algn="l" defTabSz="912813" rtl="0" eaLnBrk="0" fontAlgn="base" hangingPunct="0">
        <a:lnSpc>
          <a:spcPct val="90000"/>
        </a:lnSpc>
        <a:spcBef>
          <a:spcPct val="20000"/>
        </a:spcBef>
        <a:spcAft>
          <a:spcPts val="300"/>
        </a:spcAft>
        <a:buClr>
          <a:srgbClr val="7D0D00"/>
        </a:buClr>
        <a:buSzPct val="100000"/>
        <a:buFont typeface="Arial" pitchFamily="34" charset="0"/>
        <a:buChar char="›"/>
        <a:defRPr sz="1400" kern="1200">
          <a:solidFill>
            <a:srgbClr val="5E5E5E"/>
          </a:solidFill>
          <a:latin typeface="Arial" pitchFamily="34" charset="0"/>
          <a:ea typeface="+mn-ea"/>
          <a:cs typeface="Arial" pitchFamily="34" charset="0"/>
        </a:defRPr>
      </a:lvl2pPr>
      <a:lvl3pPr marL="914400" indent="-182563" algn="l" defTabSz="912813" rtl="0" eaLnBrk="0" fontAlgn="base" hangingPunct="0">
        <a:lnSpc>
          <a:spcPct val="90000"/>
        </a:lnSpc>
        <a:spcBef>
          <a:spcPct val="20000"/>
        </a:spcBef>
        <a:spcAft>
          <a:spcPts val="300"/>
        </a:spcAft>
        <a:buClr>
          <a:srgbClr val="7D0D00"/>
        </a:buClr>
        <a:buSzPct val="100000"/>
        <a:buFont typeface="Arial" pitchFamily="34" charset="0"/>
        <a:buChar char="»"/>
        <a:defRPr sz="1200" kern="1200">
          <a:solidFill>
            <a:srgbClr val="3E3E3E"/>
          </a:solidFill>
          <a:latin typeface="Arial" pitchFamily="34" charset="0"/>
          <a:ea typeface="+mn-ea"/>
          <a:cs typeface="Arial" pitchFamily="34" charset="0"/>
        </a:defRPr>
      </a:lvl3pPr>
      <a:lvl4pPr marL="1279525" indent="-182563" algn="l" defTabSz="912813" rtl="0" eaLnBrk="0" fontAlgn="base" hangingPunct="0">
        <a:lnSpc>
          <a:spcPct val="90000"/>
        </a:lnSpc>
        <a:spcBef>
          <a:spcPct val="20000"/>
        </a:spcBef>
        <a:spcAft>
          <a:spcPts val="300"/>
        </a:spcAft>
        <a:buClr>
          <a:srgbClr val="7D0D00"/>
        </a:buClr>
        <a:buSzPct val="100000"/>
        <a:buFont typeface="Arial" pitchFamily="34" charset="0"/>
        <a:buChar char="›"/>
        <a:defRPr sz="1100" kern="1200">
          <a:solidFill>
            <a:srgbClr val="4A4A4A"/>
          </a:solidFill>
          <a:latin typeface="Arial" pitchFamily="34" charset="0"/>
          <a:ea typeface="+mn-ea"/>
          <a:cs typeface="Arial" pitchFamily="34" charset="0"/>
        </a:defRPr>
      </a:lvl4pPr>
      <a:lvl5pPr marL="1462088" indent="-182563" algn="l" defTabSz="912813" rtl="0" eaLnBrk="0" fontAlgn="base" hangingPunct="0">
        <a:lnSpc>
          <a:spcPct val="90000"/>
        </a:lnSpc>
        <a:spcBef>
          <a:spcPct val="20000"/>
        </a:spcBef>
        <a:spcAft>
          <a:spcPts val="300"/>
        </a:spcAft>
        <a:buClr>
          <a:srgbClr val="7D0D00"/>
        </a:buClr>
        <a:buSzPct val="100000"/>
        <a:buFont typeface="Arial" pitchFamily="34" charset="0"/>
        <a:buChar char="•"/>
        <a:defRPr sz="1100" kern="1200">
          <a:solidFill>
            <a:srgbClr val="5E5E5E"/>
          </a:solidFill>
          <a:latin typeface="Arial" pitchFamily="34" charset="0"/>
          <a:ea typeface="+mn-ea"/>
          <a:cs typeface="Arial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2057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2060" name="Picture 11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1" name="Picture 13"/>
              <p:cNvPicPr>
                <a:picLocks noChangeAspect="1" noChangeArrowheads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2" name="Picture 14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9" name="Picture 1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052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prstClr val="white"/>
                </a:solidFill>
                <a:latin typeface="Segoe UI" pitchFamily="34" charset="0"/>
                <a:ea typeface="MS PGothic" pitchFamily="34" charset="-128"/>
                <a:cs typeface="Segoe UI" pitchFamily="34" charset="0"/>
              </a:rPr>
              <a:t>Microsoft Confidential</a:t>
            </a:r>
          </a:p>
        </p:txBody>
      </p: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30AAAECF-6BDF-47E0-B261-09A79D9E988F}" type="slidenum">
              <a:rPr lang="en-US" sz="900" smtClean="0">
                <a:solidFill>
                  <a:prstClr val="white"/>
                </a:solidFill>
                <a:latin typeface="Segoe UI" pitchFamily="34" charset="0"/>
                <a:cs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prstClr val="white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4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233363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6" name="Picture 14" descr="cS_newlogo_3inch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4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09" r:id="rId3"/>
    <p:sldLayoutId id="2147483810" r:id="rId4"/>
    <p:sldLayoutId id="2147483815" r:id="rId5"/>
    <p:sldLayoutId id="2147483816" r:id="rId6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3"/>
        </a:buBlip>
        <a:defRPr lang="en-US" sz="1600" kern="1200" dirty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595959"/>
          </a:solidFill>
          <a:latin typeface="Arial" pitchFamily="34" charset="0"/>
          <a:ea typeface="Tahoma" pitchFamily="34" charset="0"/>
          <a:cs typeface="Arial" pitchFamily="34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4"/>
        </a:buBlip>
        <a:defRPr sz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pitchFamily="34" charset="0"/>
          <a:ea typeface="Tahoma" pitchFamily="34" charset="0"/>
          <a:cs typeface="Arial" pitchFamily="34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1033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1036" name="Picture 11"/>
              <p:cNvPicPr>
                <a:picLocks noChangeAspect="1" noChangeArrowheads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 userDrawn="1"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4"/>
              <p:cNvPicPr>
                <a:picLocks noChangeAspect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5" name="Picture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28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srgbClr val="FFFFFF"/>
                </a:solidFill>
                <a:latin typeface="Segoe UI" pitchFamily="34" charset="0"/>
                <a:ea typeface="MS PGothic" pitchFamily="34" charset="-128"/>
                <a:cs typeface="Segoe UI" pitchFamily="34" charset="0"/>
              </a:rPr>
              <a:t>Microsoft Confidential</a:t>
            </a:r>
          </a:p>
        </p:txBody>
      </p:sp>
      <p:sp>
        <p:nvSpPr>
          <p:cNvPr id="1029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C9A5F7BE-1233-4DF1-996D-A84FE1B963D6}" type="slidenum">
              <a:rPr lang="en-US" sz="9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0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142875"/>
            <a:ext cx="837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75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30" r:id="rId8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4"/>
        </a:buBlip>
        <a:defRPr lang="en-US" sz="1600" kern="1200" dirty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8A8A8A"/>
          </a:solidFill>
          <a:latin typeface="Arial" pitchFamily="34" charset="0"/>
          <a:ea typeface="Tahoma" pitchFamily="34" charset="0"/>
          <a:cs typeface="Arial" pitchFamily="34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5"/>
        </a:buBlip>
        <a:defRPr sz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pitchFamily="34" charset="0"/>
          <a:ea typeface="Tahoma" pitchFamily="34" charset="0"/>
          <a:cs typeface="Arial" pitchFamily="34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6153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6156" name="Picture 11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7" name="Picture 13"/>
              <p:cNvPicPr>
                <a:picLocks noChangeAspect="1" noChangeArrowheads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5" name="Picture 1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148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srgbClr val="FFFFFF"/>
                </a:solidFill>
                <a:latin typeface="Segoe UI" pitchFamily="34" charset="0"/>
                <a:ea typeface="MS PGothic" pitchFamily="34" charset="-128"/>
                <a:cs typeface="Segoe UI" pitchFamily="34" charset="0"/>
              </a:rPr>
              <a:t>Microsoft Confidential</a:t>
            </a:r>
          </a:p>
        </p:txBody>
      </p:sp>
      <p:sp>
        <p:nvSpPr>
          <p:cNvPr id="6149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C22C242F-B27A-4429-A577-05D72BA1BDE3}" type="slidenum">
              <a:rPr lang="en-US" sz="9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50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142875"/>
            <a:ext cx="837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1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152" name="Picture 14" descr="cS_newlogo_3inch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5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3"/>
        </a:buBlip>
        <a:defRPr lang="en-US" sz="1600" kern="1200" dirty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8A8A8A"/>
          </a:solidFill>
          <a:latin typeface="Arial" pitchFamily="34" charset="0"/>
          <a:ea typeface="Tahoma" pitchFamily="34" charset="0"/>
          <a:cs typeface="Arial" pitchFamily="34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4"/>
        </a:buBlip>
        <a:defRPr sz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pitchFamily="34" charset="0"/>
          <a:ea typeface="Tahoma" pitchFamily="34" charset="0"/>
          <a:cs typeface="Arial" pitchFamily="34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0" y="-76200"/>
            <a:ext cx="9144000" cy="538163"/>
            <a:chOff x="0" y="-33876"/>
            <a:chExt cx="9710442" cy="571721"/>
          </a:xfrm>
        </p:grpSpPr>
        <p:grpSp>
          <p:nvGrpSpPr>
            <p:cNvPr id="5129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710442" cy="537845"/>
              <a:chOff x="216246" y="2901998"/>
              <a:chExt cx="9710442" cy="537845"/>
            </a:xfrm>
          </p:grpSpPr>
          <p:pic>
            <p:nvPicPr>
              <p:cNvPr id="5132" name="Picture 11"/>
              <p:cNvPicPr>
                <a:picLocks noChangeAspect="1" noChangeArrowheads="1"/>
              </p:cNvPicPr>
              <p:nvPr userDrawn="1"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1" t="39587" r="9193" b="9241"/>
              <a:stretch>
                <a:fillRect/>
              </a:stretch>
            </p:blipFill>
            <p:spPr bwMode="auto">
              <a:xfrm>
                <a:off x="216246" y="2901998"/>
                <a:ext cx="9710442" cy="242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3" name="Picture 13"/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60" r="31325" b="79443"/>
              <a:stretch>
                <a:fillRect/>
              </a:stretch>
            </p:blipFill>
            <p:spPr bwMode="auto">
              <a:xfrm>
                <a:off x="1816446" y="3264583"/>
                <a:ext cx="5456555" cy="175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4" name="Picture 14"/>
              <p:cNvPicPr>
                <a:picLocks noChangeAspect="1"/>
              </p:cNvPicPr>
              <p:nvPr userDrawn="1"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648" y="2921146"/>
                <a:ext cx="1269657" cy="183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/>
            <p:cNvCxnSpPr/>
            <p:nvPr userDrawn="1"/>
          </p:nvCxnSpPr>
          <p:spPr>
            <a:xfrm>
              <a:off x="0" y="242709"/>
              <a:ext cx="9710442" cy="0"/>
            </a:xfrm>
            <a:prstGeom prst="line">
              <a:avLst/>
            </a:prstGeom>
            <a:ln w="38100">
              <a:solidFill>
                <a:srgbClr val="698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1" name="Picture 1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-33876"/>
              <a:ext cx="2790825" cy="28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69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124" name="Text Box 26"/>
          <p:cNvSpPr txBox="1">
            <a:spLocks noChangeArrowheads="1"/>
          </p:cNvSpPr>
          <p:nvPr/>
        </p:nvSpPr>
        <p:spPr bwMode="auto">
          <a:xfrm>
            <a:off x="180975" y="6627813"/>
            <a:ext cx="2209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>
              <a:defRPr/>
            </a:pPr>
            <a:r>
              <a:rPr lang="en-US" sz="900" i="1">
                <a:solidFill>
                  <a:srgbClr val="FFFFFF"/>
                </a:solidFill>
                <a:latin typeface="Segoe UI" pitchFamily="34" charset="0"/>
                <a:ea typeface="MS PGothic" pitchFamily="34" charset="-128"/>
                <a:cs typeface="Segoe UI" pitchFamily="34" charset="0"/>
              </a:rPr>
              <a:t>Microsoft Confidential</a:t>
            </a:r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8728075" y="6627813"/>
            <a:ext cx="415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fld id="{BFFB5F1D-8040-4EF4-B06A-E02B454EC1C1}" type="slidenum">
              <a:rPr lang="en-US" sz="9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pPr defTabSz="914400" eaLnBrk="1" hangingPunct="1">
                <a:spcBef>
                  <a:spcPct val="50000"/>
                </a:spcBef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26" name="Title Placeholder 19"/>
          <p:cNvSpPr>
            <a:spLocks noGrp="1"/>
          </p:cNvSpPr>
          <p:nvPr>
            <p:ph type="title"/>
          </p:nvPr>
        </p:nvSpPr>
        <p:spPr bwMode="auto">
          <a:xfrm>
            <a:off x="169863" y="233363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7" name="Text Placeholder 22"/>
          <p:cNvSpPr>
            <a:spLocks noGrp="1"/>
          </p:cNvSpPr>
          <p:nvPr>
            <p:ph type="body" idx="1"/>
          </p:nvPr>
        </p:nvSpPr>
        <p:spPr bwMode="auto">
          <a:xfrm>
            <a:off x="169863" y="817563"/>
            <a:ext cx="8229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8" name="Picture 14" descr="cS_newlogo_3inch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6629400"/>
            <a:ext cx="1309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4" r:id="rId4"/>
    <p:sldLayoutId id="2147483845" r:id="rId5"/>
    <p:sldLayoutId id="2147483847" r:id="rId6"/>
    <p:sldLayoutId id="2147483848" r:id="rId7"/>
    <p:sldLayoutId id="2147483849" r:id="rId8"/>
    <p:sldLayoutId id="2147483850" r:id="rId9"/>
    <p:sldLayoutId id="2147483852" r:id="rId10"/>
  </p:sldLayoutIdLst>
  <p:transition>
    <p:fade/>
  </p:transition>
  <p:hf sldNum="0" hdr="0" ftr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000">
          <a:solidFill>
            <a:srgbClr val="262626"/>
          </a:solidFill>
          <a:latin typeface="Tahoma" pitchFamily="34" charset="0"/>
          <a:ea typeface="MS PGothic" pitchFamily="34" charset="-128"/>
          <a:cs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400">
          <a:solidFill>
            <a:srgbClr val="E7612C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Blip>
          <a:blip r:embed="rId17"/>
        </a:buBlip>
        <a:defRPr lang="en-US" sz="1600" kern="1200" dirty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63550" indent="-176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90000"/>
        <a:buFont typeface="Arial" pitchFamily="34" charset="0"/>
        <a:buChar char="–"/>
        <a:defRPr sz="1400">
          <a:solidFill>
            <a:srgbClr val="595959"/>
          </a:solidFill>
          <a:latin typeface="Arial" pitchFamily="34" charset="0"/>
          <a:ea typeface="Tahoma" pitchFamily="34" charset="0"/>
          <a:cs typeface="Arial" pitchFamily="34" charset="0"/>
        </a:defRPr>
      </a:lvl2pPr>
      <a:lvl3pPr marL="688975" indent="-1746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6987A0"/>
        </a:buClr>
        <a:buSzPct val="75000"/>
        <a:buBlip>
          <a:blip r:embed="rId18"/>
        </a:buBlip>
        <a:defRPr sz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3pPr>
      <a:lvl4pPr marL="852488" indent="-1635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100">
          <a:solidFill>
            <a:srgbClr val="646464"/>
          </a:solidFill>
          <a:latin typeface="Arial" pitchFamily="34" charset="0"/>
          <a:ea typeface="Tahoma" pitchFamily="34" charset="0"/>
          <a:cs typeface="Arial" pitchFamily="34" charset="0"/>
        </a:defRPr>
      </a:lvl4pPr>
      <a:lvl5pPr marL="976313" indent="-123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11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651" y="2135177"/>
            <a:ext cx="8291245" cy="1470025"/>
          </a:xfrm>
        </p:spPr>
        <p:txBody>
          <a:bodyPr/>
          <a:lstStyle/>
          <a:p>
            <a:br>
              <a:rPr lang="en-US"/>
            </a:br>
            <a:r>
              <a:rPr lang="en-US">
                <a:solidFill>
                  <a:schemeClr val="bg1"/>
                </a:solidFill>
                <a:ea typeface="ＭＳ Ｐゴシック"/>
              </a:rPr>
              <a:t>   </a:t>
            </a:r>
            <a:r>
              <a:rPr lang="en-US" sz="4000" err="1">
                <a:solidFill>
                  <a:schemeClr val="bg1"/>
                </a:solidFill>
                <a:latin typeface="Aldhabi"/>
                <a:ea typeface="ＭＳ Ｐゴシック"/>
                <a:cs typeface="Aldhabi"/>
              </a:rPr>
              <a:t>FudgeFlix</a:t>
            </a:r>
            <a:r>
              <a:rPr lang="en-US" sz="4000">
                <a:solidFill>
                  <a:schemeClr val="bg1"/>
                </a:solidFill>
                <a:ea typeface="ＭＳ Ｐゴシック"/>
              </a:rPr>
              <a:t> </a:t>
            </a:r>
            <a:r>
              <a:rPr lang="en-US">
                <a:solidFill>
                  <a:schemeClr val="bg1"/>
                </a:solidFill>
                <a:ea typeface="ＭＳ Ｐゴシック"/>
              </a:rPr>
              <a:t>          </a:t>
            </a:r>
            <a:r>
              <a:rPr lang="en-US" sz="4000">
                <a:solidFill>
                  <a:schemeClr val="bg1"/>
                </a:solidFill>
                <a:ea typeface="ＭＳ Ｐゴシック"/>
              </a:rPr>
              <a:t>       </a:t>
            </a:r>
            <a:r>
              <a:rPr lang="en-US" sz="4000">
                <a:solidFill>
                  <a:schemeClr val="bg1"/>
                </a:solidFill>
                <a:latin typeface="Aldhabi"/>
                <a:ea typeface="ＭＳ Ｐゴシック"/>
                <a:cs typeface="Aldhabi"/>
              </a:rPr>
              <a:t>FudgeMart</a:t>
            </a:r>
            <a:br>
              <a:rPr lang="en-US" sz="4000">
                <a:latin typeface="Aldhabi"/>
              </a:rPr>
            </a:br>
            <a:r>
              <a:rPr lang="en-US">
                <a:solidFill>
                  <a:schemeClr val="bg1"/>
                </a:solidFill>
                <a:ea typeface="ＭＳ Ｐゴシック"/>
              </a:rPr>
              <a:t> Cross-Division Data Warehouse</a:t>
            </a:r>
            <a:br>
              <a:rPr lang="en-US"/>
            </a:br>
            <a:r>
              <a:rPr lang="en-US">
                <a:solidFill>
                  <a:schemeClr val="bg1"/>
                </a:solidFill>
                <a:ea typeface="ＭＳ Ｐゴシック"/>
              </a:rPr>
              <a:t>IST 722 Group 1 Project</a:t>
            </a:r>
            <a:br>
              <a:rPr lang="en-US" sz="4000"/>
            </a:br>
            <a:r>
              <a:rPr lang="en-US" sz="3600" i="1">
                <a:solidFill>
                  <a:schemeClr val="bg1"/>
                </a:solidFill>
                <a:ea typeface="ＭＳ Ｐゴシック"/>
              </a:rPr>
              <a:t>Sales Integration</a:t>
            </a:r>
            <a:endParaRPr lang="en-US" sz="3600" i="1">
              <a:solidFill>
                <a:schemeClr val="bg1"/>
              </a:solidFill>
              <a:ea typeface="ＭＳ Ｐゴシック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8" y="4884459"/>
            <a:ext cx="5708073" cy="1752600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  <a:ea typeface="ＭＳ Ｐゴシック"/>
                <a:cs typeface="Calibri"/>
              </a:rPr>
              <a:t>Matt Arsenault, James Alexander, Kaye Burnet, Stephen Omondi</a:t>
            </a:r>
          </a:p>
          <a:p>
            <a:r>
              <a:rPr lang="en-US" sz="2800">
                <a:solidFill>
                  <a:schemeClr val="bg1"/>
                </a:solidFill>
                <a:ea typeface="ＭＳ Ｐゴシック"/>
              </a:rPr>
              <a:t>March 22, 2020</a:t>
            </a:r>
            <a:endParaRPr lang="en-US" sz="2800">
              <a:solidFill>
                <a:schemeClr val="bg1"/>
              </a:solidFill>
              <a:ea typeface="ＭＳ Ｐゴシック"/>
              <a:cs typeface="Calibri"/>
            </a:endParaRPr>
          </a:p>
        </p:txBody>
      </p:sp>
      <p:sp>
        <p:nvSpPr>
          <p:cNvPr id="9" name="AutoShape 2" descr="Image result for michigan state spartan logo clear background">
            <a:extLst>
              <a:ext uri="{FF2B5EF4-FFF2-40B4-BE49-F238E27FC236}">
                <a16:creationId xmlns:a16="http://schemas.microsoft.com/office/drawing/2014/main" id="{E5093710-8F74-474B-91A8-0BD6DA2482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michigan state spartan logo clear background">
            <a:extLst>
              <a:ext uri="{FF2B5EF4-FFF2-40B4-BE49-F238E27FC236}">
                <a16:creationId xmlns:a16="http://schemas.microsoft.com/office/drawing/2014/main" id="{FD7B72DC-8DC3-4F17-975B-5018DBB6D0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Online shopping">
            <a:extLst>
              <a:ext uri="{FF2B5EF4-FFF2-40B4-BE49-F238E27FC236}">
                <a16:creationId xmlns:a16="http://schemas.microsoft.com/office/drawing/2014/main" id="{4DC03368-49D3-9848-8E67-33C79E4F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03" y="209593"/>
            <a:ext cx="2623197" cy="17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flix">
            <a:extLst>
              <a:ext uri="{FF2B5EF4-FFF2-40B4-BE49-F238E27FC236}">
                <a16:creationId xmlns:a16="http://schemas.microsoft.com/office/drawing/2014/main" id="{A4F05465-0264-D544-AE41-24A0BBB9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46" y="219610"/>
            <a:ext cx="2705710" cy="17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vies rental graphics">
            <a:extLst>
              <a:ext uri="{FF2B5EF4-FFF2-40B4-BE49-F238E27FC236}">
                <a16:creationId xmlns:a16="http://schemas.microsoft.com/office/drawing/2014/main" id="{B2B30C74-1F92-4841-A304-8050503F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34" y="217238"/>
            <a:ext cx="1657993" cy="174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2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79" y="133842"/>
            <a:ext cx="8467382" cy="784791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ea typeface="Tahoma"/>
                <a:cs typeface="Tahoma"/>
              </a:rPr>
              <a:t>Power BI Snapshots:</a:t>
            </a:r>
            <a:r>
              <a:rPr lang="en-US" sz="4000">
                <a:ea typeface="ＭＳ Ｐゴシック"/>
                <a:cs typeface="Calibri Light"/>
              </a:rPr>
              <a:t> </a:t>
            </a:r>
            <a:endParaRPr lang="en-US" sz="4000"/>
          </a:p>
        </p:txBody>
      </p:sp>
      <p:pic>
        <p:nvPicPr>
          <p:cNvPr id="3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996E562-F633-4997-91CD-8526DA04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951324"/>
            <a:ext cx="9108141" cy="51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5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2C9ED51-DD0A-474B-8B79-94E7CE90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1126303"/>
            <a:ext cx="9138023" cy="51208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C6F620F-563D-4159-BBBB-D2DD2805588F}"/>
              </a:ext>
            </a:extLst>
          </p:cNvPr>
          <p:cNvSpPr txBox="1">
            <a:spLocks/>
          </p:cNvSpPr>
          <p:nvPr/>
        </p:nvSpPr>
        <p:spPr bwMode="auto">
          <a:xfrm>
            <a:off x="196879" y="133842"/>
            <a:ext cx="8467382" cy="7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Tahoma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4000" dirty="0">
                <a:ea typeface="ＭＳ Ｐゴシック"/>
              </a:rPr>
              <a:t>Power BI Snapshots: </a:t>
            </a:r>
            <a:br>
              <a:rPr lang="en-US" sz="4000" dirty="0">
                <a:ea typeface="ＭＳ Ｐゴシック"/>
              </a:rPr>
            </a:br>
            <a:r>
              <a:rPr lang="en-US" sz="2400" dirty="0">
                <a:ea typeface="Tahoma"/>
                <a:cs typeface="Tahoma"/>
              </a:rPr>
              <a:t>Note </a:t>
            </a:r>
            <a:r>
              <a:rPr lang="en-US" sz="2400" dirty="0" err="1">
                <a:ea typeface="Tahoma"/>
                <a:cs typeface="Tahoma"/>
              </a:rPr>
              <a:t>Qtr</a:t>
            </a:r>
            <a:r>
              <a:rPr lang="en-US" sz="2400" dirty="0">
                <a:ea typeface="Tahoma"/>
                <a:cs typeface="Tahoma"/>
              </a:rPr>
              <a:t> 1 2013 Incomplete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20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22CA445-20FA-4524-BD01-FF2F3F5A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064" y="1440872"/>
            <a:ext cx="3233449" cy="4691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ea typeface="ＭＳ Ｐゴシック"/>
                <a:cs typeface="Arial"/>
              </a:rPr>
              <a:t>Geography: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Low adoption in middle America 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It may be time to consider national marketing and look at the payoff of expanding beyond the largest markets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ＭＳ Ｐゴシック"/>
                <a:cs typeface="Arial"/>
              </a:rPr>
              <a:t>High-priced items:  </a:t>
            </a:r>
            <a:endParaRPr lang="en-US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The revenue increase in Q3 2009 was driven by shift in products composition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sold more LCD HD TVs in that quarter</a:t>
            </a:r>
            <a:endParaRPr lang="en-US" dirty="0">
              <a:ea typeface="ＭＳ Ｐゴシック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dirty="0">
                <a:ea typeface="ＭＳ Ｐゴシック"/>
                <a:cs typeface="Arial"/>
              </a:rPr>
              <a:t>Clothing is a top sales product, but it is lower revenue per item</a:t>
            </a:r>
            <a:endParaRPr lang="en-US" dirty="0">
              <a:ea typeface="ＭＳ Ｐゴシック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ea typeface="ＭＳ Ｐゴシック"/>
                <a:cs typeface="Arial"/>
              </a:rPr>
              <a:t>New Initiatives: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Premium rental plan for </a:t>
            </a:r>
            <a:r>
              <a:rPr lang="en-US" dirty="0" err="1">
                <a:ea typeface="ＭＳ Ｐゴシック"/>
                <a:cs typeface="Arial"/>
              </a:rPr>
              <a:t>FudgeFlix</a:t>
            </a:r>
            <a:r>
              <a:rPr lang="en-US" dirty="0">
                <a:ea typeface="ＭＳ Ｐゴシック"/>
                <a:cs typeface="Arial"/>
              </a:rPr>
              <a:t> in Q1 2012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Self-selected high-priced category</a:t>
            </a:r>
            <a:endParaRPr lang="en-US" dirty="0">
              <a:ea typeface="ＭＳ Ｐゴシック"/>
              <a:cs typeface="+mn-lt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r>
              <a:rPr lang="en-US" dirty="0">
                <a:ea typeface="ＭＳ Ｐゴシック"/>
                <a:cs typeface="Arial"/>
              </a:rPr>
              <a:t>Bundling the rental and streaming services was successful</a:t>
            </a:r>
            <a:endParaRPr lang="en-US" dirty="0">
              <a:ea typeface="ＭＳ Ｐゴシック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>
              <a:spcBef>
                <a:spcPct val="0"/>
              </a:spcBef>
              <a:buFont typeface="Arial,Sans-Serif"/>
              <a:buChar char="•"/>
            </a:pPr>
            <a:endParaRPr lang="en-US">
              <a:cs typeface="Arial"/>
            </a:endParaRPr>
          </a:p>
        </p:txBody>
      </p:sp>
      <p:pic>
        <p:nvPicPr>
          <p:cNvPr id="18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8F0654-B004-4D12-87ED-43D2E177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35" y="3247"/>
            <a:ext cx="2129860" cy="857214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9166FD6-4274-4DD6-9E41-FEC4DEC71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52315"/>
              </p:ext>
            </p:extLst>
          </p:nvPr>
        </p:nvGraphicFramePr>
        <p:xfrm>
          <a:off x="3898321" y="856094"/>
          <a:ext cx="4800024" cy="5183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81" name="Picture 288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BC71367-C49B-4AFB-A79E-385AB05FD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755" y="118919"/>
            <a:ext cx="1168401" cy="882073"/>
          </a:xfrm>
          <a:prstGeom prst="rect">
            <a:avLst/>
          </a:prstGeom>
        </p:spPr>
      </p:pic>
      <p:sp>
        <p:nvSpPr>
          <p:cNvPr id="3624" name="TextBox 3623">
            <a:extLst>
              <a:ext uri="{FF2B5EF4-FFF2-40B4-BE49-F238E27FC236}">
                <a16:creationId xmlns:a16="http://schemas.microsoft.com/office/drawing/2014/main" id="{DFA9FD93-FEDF-4EBA-B4BF-AA5D4DB8FFCD}"/>
              </a:ext>
            </a:extLst>
          </p:cNvPr>
          <p:cNvSpPr txBox="1"/>
          <p:nvPr/>
        </p:nvSpPr>
        <p:spPr>
          <a:xfrm>
            <a:off x="285173" y="11049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Arial"/>
                <a:ea typeface="ＭＳ Ｐゴシック"/>
                <a:cs typeface="Arial"/>
              </a:rPr>
              <a:t>Summary</a:t>
            </a:r>
            <a:endParaRPr lang="en-US" sz="2000" b="1">
              <a:cs typeface="Arial" pitchFamily="34" charset="0"/>
            </a:endParaRPr>
          </a:p>
        </p:txBody>
      </p:sp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D10C5D-EC53-459D-BB0A-9EBECFFA2F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7764" y="3189454"/>
            <a:ext cx="774367" cy="592723"/>
          </a:xfrm>
          <a:prstGeom prst="rect">
            <a:avLst/>
          </a:prstGeom>
        </p:spPr>
      </p:pic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3CD7B9-F02F-4F85-BD5F-52B965A82E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6762" y="4181726"/>
            <a:ext cx="796424" cy="6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52" y="228601"/>
            <a:ext cx="8589194" cy="800100"/>
          </a:xfrm>
        </p:spPr>
        <p:txBody>
          <a:bodyPr/>
          <a:lstStyle/>
          <a:p>
            <a:r>
              <a:rPr lang="en-US">
                <a:ea typeface="ＭＳ Ｐゴシック"/>
                <a:cs typeface="Calibri Light"/>
              </a:rPr>
              <a:t>Questions?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3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917" y="228600"/>
            <a:ext cx="8356165" cy="78479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Overview </a:t>
            </a:r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32D477E8-F022-4EDB-910B-A60885987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178039"/>
              </p:ext>
            </p:extLst>
          </p:nvPr>
        </p:nvGraphicFramePr>
        <p:xfrm>
          <a:off x="1828801" y="1130157"/>
          <a:ext cx="5979560" cy="480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09" y="228600"/>
            <a:ext cx="8535181" cy="800100"/>
          </a:xfrm>
        </p:spPr>
        <p:txBody>
          <a:bodyPr anchor="ctr">
            <a:normAutofit fontScale="90000"/>
          </a:bodyPr>
          <a:lstStyle/>
          <a:p>
            <a:r>
              <a:rPr lang="en-US" sz="4900">
                <a:cs typeface="Calibri Light"/>
              </a:rPr>
              <a:t>Project</a:t>
            </a:r>
            <a:r>
              <a:rPr lang="en-US" sz="6600">
                <a:cs typeface="Calibri Light"/>
              </a:rPr>
              <a:t> </a:t>
            </a:r>
            <a:r>
              <a:rPr lang="en-US" sz="4900">
                <a:cs typeface="Calibri Light"/>
              </a:rPr>
              <a:t>Charter</a:t>
            </a:r>
            <a:r>
              <a:rPr lang="en-US" sz="6600">
                <a:cs typeface="Calibri Light"/>
              </a:rPr>
              <a:t> </a:t>
            </a:r>
            <a:endParaRPr lang="en-US" sz="6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96FB6-3D46-495D-87B0-CA8D644C367B}"/>
              </a:ext>
            </a:extLst>
          </p:cNvPr>
          <p:cNvSpPr txBox="1"/>
          <p:nvPr/>
        </p:nvSpPr>
        <p:spPr>
          <a:xfrm>
            <a:off x="899252" y="1563707"/>
            <a:ext cx="8247501" cy="69942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Objectives: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cs typeface="Calibri"/>
              </a:rPr>
              <a:t>Create a data warehouse that facilitates corporate analysis across businesses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cs typeface="Calibri"/>
              </a:rPr>
              <a:t>Conduct BI analysis of those businesses</a:t>
            </a:r>
          </a:p>
          <a:p>
            <a:pPr marL="213995" indent="-213995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Goal:  Document the utilization of the principals and processes of data warehouse design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Calibri"/>
              </a:rPr>
              <a:t>High Level Modelling Worksheet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Detailed Modeling Worksheet</a:t>
            </a:r>
            <a:endParaRPr lang="en-US">
              <a:latin typeface="Arial"/>
              <a:ea typeface="ＭＳ Ｐゴシック"/>
              <a:cs typeface="Calibri"/>
            </a:endParaRPr>
          </a:p>
          <a:p>
            <a:pPr marL="556895" lvl="1" indent="-213995">
              <a:buFont typeface="Arial"/>
              <a:buChar char="•"/>
            </a:pPr>
            <a:r>
              <a:rPr lang="en-US">
                <a:cs typeface="Calibri"/>
              </a:rPr>
              <a:t>ETL:  Databased Implementation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cs typeface="Calibri"/>
              </a:rPr>
              <a:t>Star Schema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cs typeface="Calibri"/>
              </a:rPr>
              <a:t>MOLAP Cube</a:t>
            </a:r>
          </a:p>
          <a:p>
            <a:pPr marL="556895" lvl="1" indent="-213995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Calibri"/>
              </a:rPr>
              <a:t>BI Analysis</a:t>
            </a: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556895" lvl="1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742D2B8-73A8-491C-8855-E441D86B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45" y="3669537"/>
            <a:ext cx="2743200" cy="18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53" y="228600"/>
            <a:ext cx="8555729" cy="78479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Processes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F999-85BD-4F3F-A5E9-E661B50EE3F6}"/>
              </a:ext>
            </a:extLst>
          </p:cNvPr>
          <p:cNvSpPr txBox="1"/>
          <p:nvPr/>
        </p:nvSpPr>
        <p:spPr>
          <a:xfrm>
            <a:off x="667821" y="1028700"/>
            <a:ext cx="8555728" cy="4901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AutoNum type="arabicPeriod"/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Inventory Management</a:t>
            </a:r>
          </a:p>
          <a:p>
            <a:pPr marL="600075" lvl="1" indent="-257175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Current inventory, Reorder levels and Triggers</a:t>
            </a:r>
          </a:p>
          <a:p>
            <a:pPr marL="600075" lvl="1" indent="-257175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Potential optimization, plan and adjust for changes in environment</a:t>
            </a:r>
          </a:p>
          <a:p>
            <a:pPr marL="257175" indent="-257175">
              <a:buAutoNum type="arabicPeriod"/>
            </a:pPr>
            <a:endParaRPr lang="en-US">
              <a:cs typeface="Calibri"/>
            </a:endParaRPr>
          </a:p>
          <a:p>
            <a:pPr marL="257175" indent="-257175">
              <a:buAutoNum type="arabicPeriod"/>
            </a:pPr>
            <a:r>
              <a:rPr lang="en-US" b="1" dirty="0">
                <a:latin typeface="Arial"/>
                <a:ea typeface="ＭＳ Ｐゴシック"/>
                <a:cs typeface="Calibri"/>
              </a:rPr>
              <a:t>Sales Management, Pricing &amp; Billing  </a:t>
            </a:r>
            <a:endParaRPr lang="en-US" b="1" dirty="0">
              <a:cs typeface="Calibri"/>
            </a:endParaRPr>
          </a:p>
          <a:p>
            <a:pPr marL="600075" lvl="1" indent="-257175">
              <a:buAutoNum type="alphaLcParenR"/>
            </a:pPr>
            <a:r>
              <a:rPr lang="en-US" b="1" dirty="0">
                <a:latin typeface="Arial"/>
                <a:ea typeface="ＭＳ Ｐゴシック"/>
                <a:cs typeface="Calibri"/>
              </a:rPr>
              <a:t>Sales by customer, department, employee, location, timeframe</a:t>
            </a:r>
          </a:p>
          <a:p>
            <a:pPr marL="600075" lvl="1" indent="-257175">
              <a:buAutoNum type="alphaLcParenR"/>
            </a:pPr>
            <a:r>
              <a:rPr lang="en-US" b="1" dirty="0">
                <a:latin typeface="Arial"/>
                <a:ea typeface="ＭＳ Ｐゴシック"/>
                <a:cs typeface="Calibri"/>
              </a:rPr>
              <a:t>Optimization, reorganization, incentives, product life cycles, trends</a:t>
            </a:r>
          </a:p>
          <a:p>
            <a:pPr marL="257175" indent="-257175">
              <a:buAutoNum type="arabicPeriod"/>
            </a:pPr>
            <a:endParaRPr lang="en-US">
              <a:cs typeface="Calibri"/>
            </a:endParaRPr>
          </a:p>
          <a:p>
            <a:pPr marL="257175" indent="-257175">
              <a:buAutoNum type="arabicPeriod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Customer Satisfaction and Problem Identification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Ratings by region, product, employee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KPI tracking, improve processes, customer service, optimize product lines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257175" indent="-257175">
              <a:buAutoNum type="arabicPeriod"/>
            </a:pPr>
            <a:endParaRPr lang="en-US" sz="1600">
              <a:cs typeface="Calibri"/>
            </a:endParaRPr>
          </a:p>
          <a:p>
            <a:pPr marL="257175" indent="-257175">
              <a:buAutoNum type="arabicPeriod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Income Tracking:  Accounts receivable, Income</a:t>
            </a: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Invoices, income, debts, </a:t>
            </a:r>
            <a:endParaRPr lang="en-US" dirty="0">
              <a:latin typeface="Arial"/>
              <a:ea typeface="ＭＳ Ｐゴシック"/>
              <a:cs typeface="Arial" pitchFamily="34" charset="0"/>
            </a:endParaRP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KPIs, revenue, by region, employee, business</a:t>
            </a:r>
          </a:p>
          <a:p>
            <a:pPr marL="800100" lvl="1" indent="-342900">
              <a:buAutoNum type="alphaLcParenR"/>
            </a:pPr>
            <a:endParaRPr lang="en-US" sz="1600" dirty="0">
              <a:latin typeface="Arial"/>
              <a:ea typeface="ＭＳ Ｐゴシック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Shipping, Fulfillment &amp; Invoicing</a:t>
            </a:r>
            <a:endParaRPr lang="en-US" sz="1600" dirty="0">
              <a:cs typeface="Calibri"/>
            </a:endParaRP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Orders, shippers, shipping date, invoices, receivables</a:t>
            </a:r>
          </a:p>
          <a:p>
            <a:pPr marL="800100" lvl="1" indent="-342900">
              <a:buAutoNum type="alphaLcParenR"/>
            </a:pPr>
            <a:r>
              <a:rPr lang="en-US" sz="1600" dirty="0">
                <a:latin typeface="Arial"/>
                <a:ea typeface="ＭＳ Ｐゴシック"/>
                <a:cs typeface="Calibri"/>
              </a:rPr>
              <a:t>KPIs of shipping time, billing and receiving, shipping costs </a:t>
            </a:r>
            <a:endParaRPr lang="en-US" sz="1600" dirty="0">
              <a:cs typeface="Calibri"/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EA10B57-4AE6-F84A-B920-CE970D1CC036}"/>
              </a:ext>
            </a:extLst>
          </p:cNvPr>
          <p:cNvSpPr/>
          <p:nvPr/>
        </p:nvSpPr>
        <p:spPr>
          <a:xfrm>
            <a:off x="123290" y="2188396"/>
            <a:ext cx="688368" cy="708917"/>
          </a:xfrm>
          <a:prstGeom prst="star5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4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DE56-8D9A-4EA6-BAEF-0EAD2B9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ＭＳ Ｐゴシック"/>
              </a:rPr>
              <a:t>GAnadfasdfkoals of Analytics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63FA-E6DE-45FE-BC97-BC3DD7C3D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847" y="1099671"/>
            <a:ext cx="4334761" cy="4525963"/>
          </a:xfrm>
        </p:spPr>
        <p:txBody>
          <a:bodyPr wrap="square" anchor="t">
            <a:normAutofit/>
          </a:bodyPr>
          <a:lstStyle/>
          <a:p>
            <a:pPr>
              <a:buAutoNum type="arabicPeriod"/>
            </a:pPr>
            <a:r>
              <a:rPr lang="en-US" sz="1800" b="1">
                <a:ea typeface="ＭＳ Ｐゴシック"/>
              </a:rPr>
              <a:t>Unit Metrics: Volume and Revenue</a:t>
            </a:r>
            <a:endParaRPr lang="en-US" sz="1800" b="1"/>
          </a:p>
          <a:p>
            <a:pPr>
              <a:buAutoNum type="arabicPeriod"/>
            </a:pPr>
            <a:r>
              <a:rPr lang="en-US" sz="1800" b="1">
                <a:ea typeface="ＭＳ Ｐゴシック"/>
              </a:rPr>
              <a:t>Identify Product Loss Leaders</a:t>
            </a:r>
          </a:p>
          <a:p>
            <a:pPr>
              <a:buAutoNum type="arabicPeriod"/>
            </a:pPr>
            <a:r>
              <a:rPr lang="en-US" sz="1800" b="1">
                <a:ea typeface="ＭＳ Ｐゴシック"/>
              </a:rPr>
              <a:t>Product Discrimination, Expansion</a:t>
            </a:r>
          </a:p>
          <a:p>
            <a:pPr>
              <a:buAutoNum type="arabicPeriod"/>
            </a:pPr>
            <a:r>
              <a:rPr lang="en-US" sz="1800" b="1">
                <a:ea typeface="ＭＳ Ｐゴシック"/>
              </a:rPr>
              <a:t>Sales Opportunities Through Product Bundling</a:t>
            </a:r>
          </a:p>
          <a:p>
            <a:pPr>
              <a:buChar char="•"/>
            </a:pPr>
            <a:endParaRPr lang="en-US" sz="1800" b="1">
              <a:ea typeface="ＭＳ Ｐゴシック"/>
            </a:endParaRPr>
          </a:p>
          <a:p>
            <a:pPr>
              <a:buChar char="•"/>
            </a:pPr>
            <a:endParaRPr lang="en-US" sz="1800">
              <a:ea typeface="ＭＳ Ｐゴシック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765120-FCCF-4956-9865-8FCAD7DF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5553" y="2138083"/>
            <a:ext cx="4038600" cy="383866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>
                <a:ea typeface="ＭＳ Ｐゴシック"/>
                <a:cs typeface="Arial"/>
              </a:rPr>
              <a:t>What products sell the best?  What products are harder to sell?</a:t>
            </a:r>
            <a:endParaRPr lang="en-US" sz="1600">
              <a:ea typeface="ＭＳ Ｐゴシック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1600">
                <a:ea typeface="ＭＳ Ｐゴシック"/>
                <a:cs typeface="Arial"/>
              </a:rPr>
              <a:t>What is the highest revenue product and the lowest revenue product categories?</a:t>
            </a:r>
            <a:endParaRPr lang="en-US" sz="1600">
              <a:ea typeface="ＭＳ Ｐゴシック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sz="1600">
                <a:ea typeface="ＭＳ Ｐゴシック"/>
                <a:cs typeface="Arial"/>
              </a:rPr>
              <a:t>Are we selling discontinued products?  Do we have discontinued products that we need to sell?   </a:t>
            </a:r>
          </a:p>
          <a:p>
            <a:pPr>
              <a:spcBef>
                <a:spcPct val="0"/>
              </a:spcBef>
            </a:pPr>
            <a:r>
              <a:rPr lang="en-US" sz="1600">
                <a:ea typeface="ＭＳ Ｐゴシック"/>
                <a:cs typeface="Arial"/>
              </a:rPr>
              <a:t>Regional Questions: What region is our highest performing? DO we have regions where we are under-performing?  Are there places where we can expand sales?</a:t>
            </a:r>
            <a:endParaRPr lang="en-US" sz="1600">
              <a:ea typeface="ＭＳ Ｐゴシック"/>
              <a:cs typeface="+mn-lt"/>
            </a:endParaRPr>
          </a:p>
          <a:p>
            <a:pPr>
              <a:spcBef>
                <a:spcPct val="0"/>
              </a:spcBef>
            </a:pPr>
            <a:endParaRPr lang="en-US" sz="1600">
              <a:ea typeface="ＭＳ Ｐゴシック"/>
              <a:cs typeface="+mn-lt"/>
            </a:endParaRPr>
          </a:p>
          <a:p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0FEAD8-6C03-4EDD-959C-0756CCAB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" y="2883381"/>
            <a:ext cx="4603375" cy="31783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5EA4BA-307F-4EA2-86A5-15D4FE17101B}"/>
              </a:ext>
            </a:extLst>
          </p:cNvPr>
          <p:cNvSpPr txBox="1">
            <a:spLocks/>
          </p:cNvSpPr>
          <p:nvPr/>
        </p:nvSpPr>
        <p:spPr bwMode="auto">
          <a:xfrm>
            <a:off x="197853" y="228600"/>
            <a:ext cx="8555729" cy="7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Tahoma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ea typeface="ＭＳ Ｐゴシック"/>
                <a:cs typeface="Calibri Light"/>
              </a:rPr>
              <a:t>Analytics Goals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7F7E0-5E82-4AB8-A995-3F2EBA20ECBC}"/>
              </a:ext>
            </a:extLst>
          </p:cNvPr>
          <p:cNvSpPr txBox="1"/>
          <p:nvPr/>
        </p:nvSpPr>
        <p:spPr>
          <a:xfrm>
            <a:off x="4687047" y="17137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Specific questions: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0921EB-0D75-461F-9044-2FE46068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" r="-135"/>
          <a:stretch/>
        </p:blipFill>
        <p:spPr>
          <a:xfrm>
            <a:off x="808692" y="1805090"/>
            <a:ext cx="2289882" cy="363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rial Nova"/>
                <a:ea typeface="ＭＳ Ｐゴシック"/>
                <a:cs typeface="Calibri Light"/>
              </a:rPr>
              <a:t>Star Schema </a:t>
            </a:r>
            <a:endParaRPr lang="en-US" sz="3600">
              <a:latin typeface="Arial Nova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9EFE6F-9539-4118-ACEA-BD8F3C66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48" y="1491971"/>
            <a:ext cx="2075329" cy="359764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516913-E287-4A3A-A456-879253F2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58" y="4213318"/>
            <a:ext cx="2013510" cy="1800598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E78F11-CAB2-48F1-B6AA-147C5F02E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075" y="3807198"/>
            <a:ext cx="2184026" cy="1910602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39CD7B-B129-4244-8B0B-48FAACE9E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130" y="1517650"/>
            <a:ext cx="2172447" cy="2126876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8F1A8D9-7BBB-460C-B062-FE6183F40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635" y="259733"/>
            <a:ext cx="1301376" cy="12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79" y="133842"/>
            <a:ext cx="8467382" cy="78479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a typeface="ＭＳ Ｐゴシック"/>
              </a:rPr>
              <a:t>Power BI Snapshots:</a:t>
            </a:r>
            <a:br>
              <a:rPr lang="en-US" sz="4000" dirty="0">
                <a:ea typeface="ＭＳ Ｐゴシック"/>
              </a:rPr>
            </a:br>
            <a:r>
              <a:rPr lang="en-US" sz="2400" dirty="0">
                <a:ea typeface="Tahoma"/>
                <a:cs typeface="Tahoma"/>
              </a:rPr>
              <a:t>Note </a:t>
            </a:r>
            <a:r>
              <a:rPr lang="en-US" sz="2400" dirty="0" err="1">
                <a:ea typeface="Tahoma"/>
                <a:cs typeface="Tahoma"/>
              </a:rPr>
              <a:t>Qtr</a:t>
            </a:r>
            <a:r>
              <a:rPr lang="en-US" sz="2400" dirty="0">
                <a:ea typeface="Tahoma"/>
                <a:cs typeface="Tahoma"/>
              </a:rPr>
              <a:t> 1 2013 Incomplete</a:t>
            </a:r>
            <a:endParaRPr lang="en-US" sz="28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5BB6C96-A9AE-4ADF-9823-1B27DC83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952750"/>
            <a:ext cx="952500" cy="952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C096B7-1953-4651-8D84-9F0671A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952750"/>
            <a:ext cx="952500" cy="95250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B9BC88-E023-4FD1-904E-4C8D8268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" y="1022904"/>
            <a:ext cx="9145491" cy="51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79" y="133842"/>
            <a:ext cx="8467382" cy="78479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ea typeface="Tahoma"/>
                <a:cs typeface="Tahoma"/>
              </a:rPr>
              <a:t>Power BI Snapshots:  </a:t>
            </a:r>
            <a:endParaRPr lang="en-US" sz="4000" dirty="0">
              <a:solidFill>
                <a:srgbClr val="FF0000"/>
              </a:solidFill>
              <a:ea typeface="Tahoma"/>
              <a:cs typeface="Tahom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5BB6C96-A9AE-4ADF-9823-1B27DC83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952750"/>
            <a:ext cx="952500" cy="952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C096B7-1953-4651-8D84-9F0671A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952750"/>
            <a:ext cx="952500" cy="952500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0489BB-6F8E-4498-8AB2-F9CCEDE7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1" y="982991"/>
            <a:ext cx="9145492" cy="5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79" y="133842"/>
            <a:ext cx="8467382" cy="784791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ea typeface="Tahoma"/>
                <a:cs typeface="Tahoma"/>
              </a:rPr>
              <a:t>Power BI Snapshots:</a:t>
            </a:r>
            <a:r>
              <a:rPr lang="en-US" sz="4000">
                <a:ea typeface="ＭＳ Ｐゴシック"/>
                <a:cs typeface="Calibri Light"/>
              </a:rPr>
              <a:t> </a:t>
            </a:r>
            <a:endParaRPr lang="en-US" sz="4000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94E35-1EF4-4CEF-916D-773FCE47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990340"/>
            <a:ext cx="9138023" cy="51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8138"/>
      </p:ext>
    </p:extLst>
  </p:cSld>
  <p:clrMapOvr>
    <a:masterClrMapping/>
  </p:clrMapOvr>
</p:sld>
</file>

<file path=ppt/theme/theme1.xml><?xml version="1.0" encoding="utf-8"?>
<a:theme xmlns:a="http://schemas.openxmlformats.org/drawingml/2006/main" name="TV2020b">
  <a:themeElements>
    <a:clrScheme name="TV2020b">
      <a:dk1>
        <a:sysClr val="windowText" lastClr="000000"/>
      </a:dk1>
      <a:lt1>
        <a:sysClr val="window" lastClr="FFFFFF"/>
      </a:lt1>
      <a:dk2>
        <a:srgbClr val="243967"/>
      </a:dk2>
      <a:lt2>
        <a:srgbClr val="CCCCCC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800080"/>
      </a:accent6>
      <a:hlink>
        <a:srgbClr val="CC0000"/>
      </a:hlink>
      <a:folHlink>
        <a:srgbClr val="7800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7_CMGR THEME">
  <a:themeElements>
    <a:clrScheme name="comScore">
      <a:dk1>
        <a:srgbClr val="4B4B4B"/>
      </a:dk1>
      <a:lt1>
        <a:srgbClr val="FFFFFF"/>
      </a:lt1>
      <a:dk2>
        <a:srgbClr val="4B4B4B"/>
      </a:dk2>
      <a:lt2>
        <a:srgbClr val="D3E4F0"/>
      </a:lt2>
      <a:accent1>
        <a:srgbClr val="3878A4"/>
      </a:accent1>
      <a:accent2>
        <a:srgbClr val="7BC7F1"/>
      </a:accent2>
      <a:accent3>
        <a:srgbClr val="F48B2D"/>
      </a:accent3>
      <a:accent4>
        <a:srgbClr val="993300"/>
      </a:accent4>
      <a:accent5>
        <a:srgbClr val="FFB601"/>
      </a:accent5>
      <a:accent6>
        <a:srgbClr val="86A722"/>
      </a:accent6>
      <a:hlink>
        <a:srgbClr val="F48B2D"/>
      </a:hlink>
      <a:folHlink>
        <a:srgbClr val="FFB622"/>
      </a:folHlink>
    </a:clrScheme>
    <a:fontScheme name="CMRI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rtlCol="0">
        <a:spAutoFit/>
      </a:bodyPr>
      <a:lstStyle>
        <a:defPPr>
          <a:defRPr sz="10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1_CMGR THEME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66"/>
      </a:accent1>
      <a:accent2>
        <a:srgbClr val="666699"/>
      </a:accent2>
      <a:accent3>
        <a:srgbClr val="FFFFFF"/>
      </a:accent3>
      <a:accent4>
        <a:srgbClr val="000000"/>
      </a:accent4>
      <a:accent5>
        <a:srgbClr val="AAAAB8"/>
      </a:accent5>
      <a:accent6>
        <a:srgbClr val="5C5C8A"/>
      </a:accent6>
      <a:hlink>
        <a:srgbClr val="FFFFFF"/>
      </a:hlink>
      <a:folHlink>
        <a:srgbClr val="0099FF"/>
      </a:folHlink>
    </a:clrScheme>
    <a:fontScheme name="60_CMGR THEME">
      <a:majorFont>
        <a:latin typeface="Tahoma"/>
        <a:ea typeface="ＭＳ Ｐゴシック"/>
        <a:cs typeface="Arial"/>
      </a:majorFont>
      <a:minorFont>
        <a:latin typeface="Tahoma"/>
        <a:ea typeface="Tahoma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60_CMGR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CMGR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CMGR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CMGR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CMGR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CMGR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CMGR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TV2020b">
      <a:dk1>
        <a:sysClr val="windowText" lastClr="000000"/>
      </a:dk1>
      <a:lt1>
        <a:sysClr val="window" lastClr="FFFFFF"/>
      </a:lt1>
      <a:dk2>
        <a:srgbClr val="243967"/>
      </a:dk2>
      <a:lt2>
        <a:srgbClr val="CCCCCC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800080"/>
      </a:accent6>
      <a:hlink>
        <a:srgbClr val="CC0000"/>
      </a:hlink>
      <a:folHlink>
        <a:srgbClr val="7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MGR Template - Titles and Dividers">
  <a:themeElements>
    <a:clrScheme name="CMGR Standard April 2011">
      <a:dk1>
        <a:srgbClr val="292929"/>
      </a:dk1>
      <a:lt1>
        <a:srgbClr val="FFFFFF"/>
      </a:lt1>
      <a:dk2>
        <a:srgbClr val="535965"/>
      </a:dk2>
      <a:lt2>
        <a:srgbClr val="C5E9FF"/>
      </a:lt2>
      <a:accent1>
        <a:srgbClr val="072B60"/>
      </a:accent1>
      <a:accent2>
        <a:srgbClr val="EB7C50"/>
      </a:accent2>
      <a:accent3>
        <a:srgbClr val="7D0D00"/>
      </a:accent3>
      <a:accent4>
        <a:srgbClr val="4DB0C7"/>
      </a:accent4>
      <a:accent5>
        <a:srgbClr val="FFC211"/>
      </a:accent5>
      <a:accent6>
        <a:srgbClr val="949494"/>
      </a:accent6>
      <a:hlink>
        <a:srgbClr val="072B60"/>
      </a:hlink>
      <a:folHlink>
        <a:srgbClr val="3F3F9B"/>
      </a:folHlink>
    </a:clrScheme>
    <a:fontScheme name="CMGR Standar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000" dirty="0" smtClean="0">
            <a:gradFill>
              <a:gsLst>
                <a:gs pos="0">
                  <a:schemeClr val="bg1"/>
                </a:gs>
                <a:gs pos="86000">
                  <a:schemeClr val="bg1"/>
                </a:gs>
              </a:gsLst>
              <a:lin ang="5400000" scaled="0"/>
            </a:gra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0" tIns="0" rIns="0" bIns="0" rtlCol="0">
        <a:spAutoFit/>
      </a:bodyPr>
      <a:lstStyle>
        <a:defPPr marL="285750" indent="-285750">
          <a:defRPr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CMGR Theme">
  <a:themeElements>
    <a:clrScheme name="CMRI Standar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7EB9"/>
      </a:accent1>
      <a:accent2>
        <a:srgbClr val="FEB80A"/>
      </a:accent2>
      <a:accent3>
        <a:srgbClr val="C32D2E"/>
      </a:accent3>
      <a:accent4>
        <a:srgbClr val="84AA33"/>
      </a:accent4>
      <a:accent5>
        <a:srgbClr val="E7DEC9"/>
      </a:accent5>
      <a:accent6>
        <a:srgbClr val="002060"/>
      </a:accent6>
      <a:hlink>
        <a:srgbClr val="377EB9"/>
      </a:hlink>
      <a:folHlink>
        <a:srgbClr val="AA8A14"/>
      </a:folHlink>
    </a:clrScheme>
    <a:fontScheme name="CMRI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rtlCol="0">
        <a:spAutoFit/>
      </a:bodyPr>
      <a:lstStyle>
        <a:defPPr>
          <a:defRPr sz="10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CMGR THEME">
  <a:themeElements>
    <a:clrScheme name="comScore">
      <a:dk1>
        <a:srgbClr val="4B4B4B"/>
      </a:dk1>
      <a:lt1>
        <a:srgbClr val="FFFFFF"/>
      </a:lt1>
      <a:dk2>
        <a:srgbClr val="4B4B4B"/>
      </a:dk2>
      <a:lt2>
        <a:srgbClr val="D3E4F0"/>
      </a:lt2>
      <a:accent1>
        <a:srgbClr val="3878A4"/>
      </a:accent1>
      <a:accent2>
        <a:srgbClr val="7BC7F1"/>
      </a:accent2>
      <a:accent3>
        <a:srgbClr val="F48B2D"/>
      </a:accent3>
      <a:accent4>
        <a:srgbClr val="993300"/>
      </a:accent4>
      <a:accent5>
        <a:srgbClr val="FFB601"/>
      </a:accent5>
      <a:accent6>
        <a:srgbClr val="86A722"/>
      </a:accent6>
      <a:hlink>
        <a:srgbClr val="F48B2D"/>
      </a:hlink>
      <a:folHlink>
        <a:srgbClr val="FFB622"/>
      </a:folHlink>
    </a:clrScheme>
    <a:fontScheme name="CMRI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rtlCol="0">
        <a:spAutoFit/>
      </a:bodyPr>
      <a:lstStyle>
        <a:defPPr>
          <a:defRPr sz="10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MGR THEME">
  <a:themeElements>
    <a:clrScheme name="comScore">
      <a:dk1>
        <a:srgbClr val="4B4B4B"/>
      </a:dk1>
      <a:lt1>
        <a:srgbClr val="FFFFFF"/>
      </a:lt1>
      <a:dk2>
        <a:srgbClr val="4B4B4B"/>
      </a:dk2>
      <a:lt2>
        <a:srgbClr val="D3E4F0"/>
      </a:lt2>
      <a:accent1>
        <a:srgbClr val="3878A4"/>
      </a:accent1>
      <a:accent2>
        <a:srgbClr val="7BC7F1"/>
      </a:accent2>
      <a:accent3>
        <a:srgbClr val="F48B2D"/>
      </a:accent3>
      <a:accent4>
        <a:srgbClr val="993300"/>
      </a:accent4>
      <a:accent5>
        <a:srgbClr val="FFB601"/>
      </a:accent5>
      <a:accent6>
        <a:srgbClr val="86A722"/>
      </a:accent6>
      <a:hlink>
        <a:srgbClr val="F48B2D"/>
      </a:hlink>
      <a:folHlink>
        <a:srgbClr val="FFB622"/>
      </a:folHlink>
    </a:clrScheme>
    <a:fontScheme name="CMRI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rtlCol="0">
        <a:spAutoFit/>
      </a:bodyPr>
      <a:lstStyle>
        <a:defPPr>
          <a:defRPr sz="10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MGR THEME">
  <a:themeElements>
    <a:clrScheme name="Custom colors for Dan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66"/>
      </a:accent1>
      <a:accent2>
        <a:srgbClr val="666699"/>
      </a:accent2>
      <a:accent3>
        <a:srgbClr val="6699FF"/>
      </a:accent3>
      <a:accent4>
        <a:srgbClr val="3366FF"/>
      </a:accent4>
      <a:accent5>
        <a:srgbClr val="000066"/>
      </a:accent5>
      <a:accent6>
        <a:srgbClr val="6699FF"/>
      </a:accent6>
      <a:hlink>
        <a:srgbClr val="FFFFFF"/>
      </a:hlink>
      <a:folHlink>
        <a:srgbClr val="0099FF"/>
      </a:folHlink>
    </a:clrScheme>
    <a:fontScheme name="CMRI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/>
      <a:bodyPr wrap="square" rtlCol="0">
        <a:spAutoFit/>
      </a:bodyPr>
      <a:lstStyle>
        <a:defPPr>
          <a:defRPr sz="10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E593C5E56AB842ACA085259FB3CFF1" ma:contentTypeVersion="10" ma:contentTypeDescription="Create a new document." ma:contentTypeScope="" ma:versionID="5274d33dc9b03a42121ec8ffaa2eea35">
  <xsd:schema xmlns:xsd="http://www.w3.org/2001/XMLSchema" xmlns:xs="http://www.w3.org/2001/XMLSchema" xmlns:p="http://schemas.microsoft.com/office/2006/metadata/properties" xmlns:ns2="8e56b1d7-9a3c-4f22-9c85-1027eab6d5c2" xmlns:ns3="e25c5e07-b2ed-40fd-a25d-cc1b7d9b8eff" targetNamespace="http://schemas.microsoft.com/office/2006/metadata/properties" ma:root="true" ma:fieldsID="3a07902a217fc801886d302fb24e12e3" ns2:_="" ns3:_="">
    <xsd:import namespace="8e56b1d7-9a3c-4f22-9c85-1027eab6d5c2"/>
    <xsd:import namespace="e25c5e07-b2ed-40fd-a25d-cc1b7d9b8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6b1d7-9a3c-4f22-9c85-1027eab6d5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c5e07-b2ed-40fd-a25d-cc1b7d9b8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25c5e07-b2ed-40fd-a25d-cc1b7d9b8eff">
      <UserInfo>
        <DisplayName>Stephen O Omondi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89CC7B6-72C1-429C-9890-659A1E9DB954}">
  <ds:schemaRefs>
    <ds:schemaRef ds:uri="8e56b1d7-9a3c-4f22-9c85-1027eab6d5c2"/>
    <ds:schemaRef ds:uri="e25c5e07-b2ed-40fd-a25d-cc1b7d9b8e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B16D21-807C-4D76-B68F-7D92FCA7B0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CA7BB-70FB-490E-8DD8-4D7EA93EC66D}">
  <ds:schemaRefs>
    <ds:schemaRef ds:uri="e25c5e07-b2ed-40fd-a25d-cc1b7d9b8ef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TV2020b</vt:lpstr>
      <vt:lpstr>4_Custom Design</vt:lpstr>
      <vt:lpstr>Custom Design</vt:lpstr>
      <vt:lpstr>1_Custom Design</vt:lpstr>
      <vt:lpstr>CMGR Template - Titles and Dividers</vt:lpstr>
      <vt:lpstr>1_CMGR Theme</vt:lpstr>
      <vt:lpstr>8_CMGR THEME</vt:lpstr>
      <vt:lpstr>5_CMGR THEME</vt:lpstr>
      <vt:lpstr>4_CMGR THEME</vt:lpstr>
      <vt:lpstr>7_CMGR THEME</vt:lpstr>
      <vt:lpstr>61_CMGR THEME</vt:lpstr>
      <vt:lpstr>2_Custom Design</vt:lpstr>
      <vt:lpstr>    FudgeFlix                  FudgeMart  Cross-Division Data Warehouse IST 722 Group 1 Project Sales Integration</vt:lpstr>
      <vt:lpstr>Overview </vt:lpstr>
      <vt:lpstr>Project Charter </vt:lpstr>
      <vt:lpstr>Business Processes </vt:lpstr>
      <vt:lpstr>GAnadfasdfkoals of Analytics</vt:lpstr>
      <vt:lpstr>Star Schema </vt:lpstr>
      <vt:lpstr>Power BI Snapshots: Note Qtr 1 2013 Incomplete</vt:lpstr>
      <vt:lpstr>Power BI Snapshots:  </vt:lpstr>
      <vt:lpstr>Power BI Snapshots: </vt:lpstr>
      <vt:lpstr>Power BI Snapshots: 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FudgeFlix          Fudgemart  Cross-Company DW IST 722 Group 1 Project Sales Integration</dc:title>
  <dc:creator>James Alexander</dc:creator>
  <cp:revision>113</cp:revision>
  <dcterms:created xsi:type="dcterms:W3CDTF">2020-03-22T01:49:23Z</dcterms:created>
  <dcterms:modified xsi:type="dcterms:W3CDTF">2020-03-27T20:45:37Z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0x010100B3E593C5E56AB842ACA085259FB3CFF1</vt:lpwstr>
  </property>
</Properties>
</file>