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6B4F-2B97-493C-8637-43F87967D99A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B9A9-B438-4302-8EC1-D57955665C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64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6B4F-2B97-493C-8637-43F87967D99A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B9A9-B438-4302-8EC1-D57955665C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184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6B4F-2B97-493C-8637-43F87967D99A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B9A9-B438-4302-8EC1-D57955665C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307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6B4F-2B97-493C-8637-43F87967D99A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B9A9-B438-4302-8EC1-D57955665C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385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6B4F-2B97-493C-8637-43F87967D99A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B9A9-B438-4302-8EC1-D57955665C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03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6B4F-2B97-493C-8637-43F87967D99A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B9A9-B438-4302-8EC1-D57955665C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81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6B4F-2B97-493C-8637-43F87967D99A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B9A9-B438-4302-8EC1-D57955665C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121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6B4F-2B97-493C-8637-43F87967D99A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B9A9-B438-4302-8EC1-D57955665C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078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6B4F-2B97-493C-8637-43F87967D99A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B9A9-B438-4302-8EC1-D57955665C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745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6B4F-2B97-493C-8637-43F87967D99A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B9A9-B438-4302-8EC1-D57955665C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24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6B4F-2B97-493C-8637-43F87967D99A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B9A9-B438-4302-8EC1-D57955665C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949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D6B4F-2B97-493C-8637-43F87967D99A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FB9A9-B438-4302-8EC1-D57955665C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892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10" y="354935"/>
            <a:ext cx="6820170" cy="6103529"/>
          </a:xfrm>
          <a:prstGeom prst="rect">
            <a:avLst/>
          </a:prstGeom>
        </p:spPr>
      </p:pic>
      <p:sp>
        <p:nvSpPr>
          <p:cNvPr id="17" name="Freeform 16"/>
          <p:cNvSpPr/>
          <p:nvPr/>
        </p:nvSpPr>
        <p:spPr>
          <a:xfrm rot="1657258">
            <a:off x="636478" y="284191"/>
            <a:ext cx="5154929" cy="6953091"/>
          </a:xfrm>
          <a:custGeom>
            <a:avLst/>
            <a:gdLst>
              <a:gd name="connsiteX0" fmla="*/ 884146 w 5154929"/>
              <a:gd name="connsiteY0" fmla="*/ 621227 h 6953091"/>
              <a:gd name="connsiteX1" fmla="*/ 2071385 w 5154929"/>
              <a:gd name="connsiteY1" fmla="*/ 0 h 6953091"/>
              <a:gd name="connsiteX2" fmla="*/ 2208964 w 5154929"/>
              <a:gd name="connsiteY2" fmla="*/ 48235 h 6953091"/>
              <a:gd name="connsiteX3" fmla="*/ 5154929 w 5154929"/>
              <a:gd name="connsiteY3" fmla="*/ 4417962 h 6953091"/>
              <a:gd name="connsiteX4" fmla="*/ 5131749 w 5154929"/>
              <a:gd name="connsiteY4" fmla="*/ 4893603 h 6953091"/>
              <a:gd name="connsiteX5" fmla="*/ 5110580 w 5154929"/>
              <a:gd name="connsiteY5" fmla="*/ 5066227 h 6953091"/>
              <a:gd name="connsiteX6" fmla="*/ 1504555 w 5154929"/>
              <a:gd name="connsiteY6" fmla="*/ 6953091 h 6953091"/>
              <a:gd name="connsiteX7" fmla="*/ 0 w 5154929"/>
              <a:gd name="connsiteY7" fmla="*/ 4077706 h 6953091"/>
              <a:gd name="connsiteX8" fmla="*/ 0 w 5154929"/>
              <a:gd name="connsiteY8" fmla="*/ 4012200 h 6953091"/>
              <a:gd name="connsiteX9" fmla="*/ 3472 w 5154929"/>
              <a:gd name="connsiteY9" fmla="*/ 4010383 h 6953091"/>
              <a:gd name="connsiteX10" fmla="*/ 424347 w 5154929"/>
              <a:gd name="connsiteY10" fmla="*/ 4099764 h 6953091"/>
              <a:gd name="connsiteX11" fmla="*/ 1189319 w 5154929"/>
              <a:gd name="connsiteY11" fmla="*/ 2332070 h 6953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154929" h="6953091">
                <a:moveTo>
                  <a:pt x="884146" y="621227"/>
                </a:moveTo>
                <a:lnTo>
                  <a:pt x="2071385" y="0"/>
                </a:lnTo>
                <a:lnTo>
                  <a:pt x="2208964" y="48235"/>
                </a:lnTo>
                <a:cubicBezTo>
                  <a:pt x="3928068" y="700444"/>
                  <a:pt x="5154929" y="2410747"/>
                  <a:pt x="5154929" y="4417962"/>
                </a:cubicBezTo>
                <a:cubicBezTo>
                  <a:pt x="5154929" y="4578540"/>
                  <a:pt x="5147077" y="4737216"/>
                  <a:pt x="5131749" y="4893603"/>
                </a:cubicBezTo>
                <a:lnTo>
                  <a:pt x="5110580" y="5066227"/>
                </a:lnTo>
                <a:lnTo>
                  <a:pt x="1504555" y="6953091"/>
                </a:lnTo>
                <a:lnTo>
                  <a:pt x="0" y="4077706"/>
                </a:lnTo>
                <a:lnTo>
                  <a:pt x="0" y="4012200"/>
                </a:lnTo>
                <a:lnTo>
                  <a:pt x="3472" y="4010383"/>
                </a:lnTo>
                <a:lnTo>
                  <a:pt x="424347" y="4099764"/>
                </a:lnTo>
                <a:lnTo>
                  <a:pt x="1189319" y="233207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/>
          <p:cNvSpPr/>
          <p:nvPr/>
        </p:nvSpPr>
        <p:spPr>
          <a:xfrm>
            <a:off x="800100" y="2983230"/>
            <a:ext cx="480060" cy="525780"/>
          </a:xfrm>
          <a:prstGeom prst="ellipse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Cross 18"/>
          <p:cNvSpPr/>
          <p:nvPr/>
        </p:nvSpPr>
        <p:spPr>
          <a:xfrm>
            <a:off x="4000500" y="1097280"/>
            <a:ext cx="160019" cy="160020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Cross 19"/>
          <p:cNvSpPr/>
          <p:nvPr/>
        </p:nvSpPr>
        <p:spPr>
          <a:xfrm>
            <a:off x="2861310" y="2266950"/>
            <a:ext cx="160019" cy="160020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Cross 20"/>
          <p:cNvSpPr/>
          <p:nvPr/>
        </p:nvSpPr>
        <p:spPr>
          <a:xfrm>
            <a:off x="1280160" y="4378511"/>
            <a:ext cx="160019" cy="160020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Cross 21"/>
          <p:cNvSpPr/>
          <p:nvPr/>
        </p:nvSpPr>
        <p:spPr>
          <a:xfrm>
            <a:off x="1866900" y="5639621"/>
            <a:ext cx="160019" cy="160020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Cross 22"/>
          <p:cNvSpPr/>
          <p:nvPr/>
        </p:nvSpPr>
        <p:spPr>
          <a:xfrm>
            <a:off x="4739640" y="2614481"/>
            <a:ext cx="160019" cy="160020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Cross 23"/>
          <p:cNvSpPr/>
          <p:nvPr/>
        </p:nvSpPr>
        <p:spPr>
          <a:xfrm>
            <a:off x="7888924" y="796582"/>
            <a:ext cx="160019" cy="160020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/>
          <p:cNvSpPr txBox="1"/>
          <p:nvPr/>
        </p:nvSpPr>
        <p:spPr>
          <a:xfrm>
            <a:off x="8140384" y="691926"/>
            <a:ext cx="356379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Submarines</a:t>
            </a:r>
          </a:p>
          <a:p>
            <a:r>
              <a:rPr lang="en-IN" dirty="0" smtClean="0"/>
              <a:t>Naval Ships</a:t>
            </a:r>
          </a:p>
          <a:p>
            <a:r>
              <a:rPr lang="en-IN" dirty="0" smtClean="0"/>
              <a:t>Ground Aircraft beyond visual range</a:t>
            </a:r>
          </a:p>
          <a:p>
            <a:r>
              <a:rPr lang="en-IN" dirty="0" smtClean="0"/>
              <a:t>(ground based) (SU-30MK2)</a:t>
            </a:r>
          </a:p>
          <a:p>
            <a:r>
              <a:rPr lang="en-IN" dirty="0" smtClean="0"/>
              <a:t>Destroyer equipped with </a:t>
            </a:r>
          </a:p>
          <a:p>
            <a:r>
              <a:rPr lang="en-IN" dirty="0" smtClean="0"/>
              <a:t>AD with range 300-400 km</a:t>
            </a:r>
          </a:p>
          <a:p>
            <a:r>
              <a:rPr lang="en-IN" dirty="0" smtClean="0"/>
              <a:t>Spy-satellites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750411" y="2694491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ISR</a:t>
            </a:r>
            <a:endParaRPr lang="en-IN" dirty="0"/>
          </a:p>
        </p:txBody>
      </p:sp>
      <p:sp>
        <p:nvSpPr>
          <p:cNvPr id="27" name="Right Arrow 26"/>
          <p:cNvSpPr/>
          <p:nvPr/>
        </p:nvSpPr>
        <p:spPr>
          <a:xfrm>
            <a:off x="7888924" y="1061258"/>
            <a:ext cx="160019" cy="18751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ight Arrow 27"/>
          <p:cNvSpPr/>
          <p:nvPr/>
        </p:nvSpPr>
        <p:spPr>
          <a:xfrm>
            <a:off x="1786890" y="2774501"/>
            <a:ext cx="160019" cy="18751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ight Arrow 28"/>
          <p:cNvSpPr/>
          <p:nvPr/>
        </p:nvSpPr>
        <p:spPr>
          <a:xfrm>
            <a:off x="1280159" y="3598808"/>
            <a:ext cx="160019" cy="18751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ight Arrow 29"/>
          <p:cNvSpPr/>
          <p:nvPr/>
        </p:nvSpPr>
        <p:spPr>
          <a:xfrm>
            <a:off x="781879" y="3933324"/>
            <a:ext cx="160019" cy="18751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Isosceles Triangle 31"/>
          <p:cNvSpPr/>
          <p:nvPr/>
        </p:nvSpPr>
        <p:spPr>
          <a:xfrm rot="5400000">
            <a:off x="7866064" y="1340591"/>
            <a:ext cx="219485" cy="173766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Isosceles Triangle 32"/>
          <p:cNvSpPr/>
          <p:nvPr/>
        </p:nvSpPr>
        <p:spPr>
          <a:xfrm rot="5400000">
            <a:off x="2392680" y="1497330"/>
            <a:ext cx="219485" cy="173766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Isosceles Triangle 33"/>
          <p:cNvSpPr/>
          <p:nvPr/>
        </p:nvSpPr>
        <p:spPr>
          <a:xfrm rot="5400000">
            <a:off x="2682240" y="586740"/>
            <a:ext cx="219485" cy="173766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Isosceles Triangle 34"/>
          <p:cNvSpPr/>
          <p:nvPr/>
        </p:nvSpPr>
        <p:spPr>
          <a:xfrm rot="5400000">
            <a:off x="2240280" y="1790700"/>
            <a:ext cx="219485" cy="173766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Isosceles Triangle 35"/>
          <p:cNvSpPr/>
          <p:nvPr/>
        </p:nvSpPr>
        <p:spPr>
          <a:xfrm rot="5400000">
            <a:off x="2152650" y="1565910"/>
            <a:ext cx="219485" cy="173766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Isosceles Triangle 36"/>
          <p:cNvSpPr/>
          <p:nvPr/>
        </p:nvSpPr>
        <p:spPr>
          <a:xfrm rot="5400000">
            <a:off x="2407920" y="472440"/>
            <a:ext cx="219485" cy="173766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Isosceles Triangle 37"/>
          <p:cNvSpPr/>
          <p:nvPr/>
        </p:nvSpPr>
        <p:spPr>
          <a:xfrm rot="5400000">
            <a:off x="2457450" y="659130"/>
            <a:ext cx="219485" cy="173766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Isosceles Triangle 38"/>
          <p:cNvSpPr/>
          <p:nvPr/>
        </p:nvSpPr>
        <p:spPr>
          <a:xfrm rot="5400000">
            <a:off x="1508760" y="2476500"/>
            <a:ext cx="219485" cy="173766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Isosceles Triangle 39"/>
          <p:cNvSpPr/>
          <p:nvPr/>
        </p:nvSpPr>
        <p:spPr>
          <a:xfrm rot="5400000">
            <a:off x="1234440" y="2362200"/>
            <a:ext cx="219485" cy="173766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Isosceles Triangle 40"/>
          <p:cNvSpPr/>
          <p:nvPr/>
        </p:nvSpPr>
        <p:spPr>
          <a:xfrm rot="5400000">
            <a:off x="1283970" y="2548890"/>
            <a:ext cx="219485" cy="173766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gular Pentagon 41"/>
          <p:cNvSpPr/>
          <p:nvPr/>
        </p:nvSpPr>
        <p:spPr>
          <a:xfrm>
            <a:off x="7877492" y="1907534"/>
            <a:ext cx="171451" cy="195567"/>
          </a:xfrm>
          <a:prstGeom prst="pentagon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gular Pentagon 42"/>
          <p:cNvSpPr/>
          <p:nvPr/>
        </p:nvSpPr>
        <p:spPr>
          <a:xfrm>
            <a:off x="2290538" y="3050553"/>
            <a:ext cx="171451" cy="195567"/>
          </a:xfrm>
          <a:prstGeom prst="pentagon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gular Pentagon 43"/>
          <p:cNvSpPr/>
          <p:nvPr/>
        </p:nvSpPr>
        <p:spPr>
          <a:xfrm>
            <a:off x="4136509" y="1804078"/>
            <a:ext cx="171451" cy="195567"/>
          </a:xfrm>
          <a:prstGeom prst="pentagon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egular Pentagon 44"/>
          <p:cNvSpPr/>
          <p:nvPr/>
        </p:nvSpPr>
        <p:spPr>
          <a:xfrm>
            <a:off x="2290537" y="4859698"/>
            <a:ext cx="171451" cy="195567"/>
          </a:xfrm>
          <a:prstGeom prst="pentagon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Decagon 45"/>
          <p:cNvSpPr/>
          <p:nvPr/>
        </p:nvSpPr>
        <p:spPr>
          <a:xfrm>
            <a:off x="7884357" y="2400170"/>
            <a:ext cx="182897" cy="225259"/>
          </a:xfrm>
          <a:prstGeom prst="decagon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Decagon 46"/>
          <p:cNvSpPr/>
          <p:nvPr/>
        </p:nvSpPr>
        <p:spPr>
          <a:xfrm>
            <a:off x="3796446" y="129676"/>
            <a:ext cx="182897" cy="225259"/>
          </a:xfrm>
          <a:prstGeom prst="decagon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61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25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skdas</dc:creator>
  <cp:lastModifiedBy>skdas</cp:lastModifiedBy>
  <cp:revision>6</cp:revision>
  <dcterms:created xsi:type="dcterms:W3CDTF">2021-07-20T10:00:45Z</dcterms:created>
  <dcterms:modified xsi:type="dcterms:W3CDTF">2021-07-22T08:19:43Z</dcterms:modified>
</cp:coreProperties>
</file>