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0504-C6E7-4241-AC19-BF212ABE018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9FC0-4248-49A8-8A2E-C27D8DABF8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85800" y="533400"/>
            <a:ext cx="2362200" cy="2579132"/>
            <a:chOff x="2971800" y="2057400"/>
            <a:chExt cx="2362200" cy="2579132"/>
          </a:xfrm>
        </p:grpSpPr>
        <p:sp>
          <p:nvSpPr>
            <p:cNvPr id="4" name="Rectangle 3"/>
            <p:cNvSpPr/>
            <p:nvPr/>
          </p:nvSpPr>
          <p:spPr>
            <a:xfrm>
              <a:off x="2971800" y="2590800"/>
              <a:ext cx="23622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48000" y="2667000"/>
              <a:ext cx="2209800" cy="1447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 rot="16200000" flipH="1">
              <a:off x="3641025" y="2609618"/>
              <a:ext cx="1023750" cy="15625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7"/>
              <a:endCxn id="5" idx="3"/>
            </p:cNvCxnSpPr>
            <p:nvPr/>
          </p:nvCxnSpPr>
          <p:spPr>
            <a:xfrm rot="16200000" flipH="1" flipV="1">
              <a:off x="3641025" y="2609618"/>
              <a:ext cx="1023750" cy="15625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657600" y="2057400"/>
              <a:ext cx="457200" cy="381000"/>
              <a:chOff x="3524018" y="4996050"/>
              <a:chExt cx="1562564" cy="102375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267200" y="2057400"/>
              <a:ext cx="457200" cy="381000"/>
              <a:chOff x="3524018" y="4996050"/>
              <a:chExt cx="1562564" cy="102375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505200" y="4267200"/>
              <a:ext cx="137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Mech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Inf</a:t>
              </a:r>
              <a:r>
                <a:rPr lang="en-US" dirty="0">
                  <a:solidFill>
                    <a:srgbClr val="FF0000"/>
                  </a:solidFill>
                </a:rPr>
                <a:t> Div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457200"/>
            <a:ext cx="2362200" cy="2579132"/>
            <a:chOff x="3810000" y="457200"/>
            <a:chExt cx="2362200" cy="2579132"/>
          </a:xfrm>
        </p:grpSpPr>
        <p:sp>
          <p:nvSpPr>
            <p:cNvPr id="23" name="Rectangle 22"/>
            <p:cNvSpPr/>
            <p:nvPr/>
          </p:nvSpPr>
          <p:spPr>
            <a:xfrm>
              <a:off x="3810000" y="990600"/>
              <a:ext cx="2362200" cy="1600200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886200" y="1066800"/>
              <a:ext cx="2209800" cy="1447800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2"/>
            <p:cNvGrpSpPr/>
            <p:nvPr/>
          </p:nvGrpSpPr>
          <p:grpSpPr>
            <a:xfrm>
              <a:off x="4800600" y="457200"/>
              <a:ext cx="457200" cy="381000"/>
              <a:chOff x="3524018" y="4996050"/>
              <a:chExt cx="1562564" cy="102375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094889" y="2667000"/>
              <a:ext cx="18487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T-72 Tank Brigade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5800" y="3353197"/>
            <a:ext cx="2362200" cy="2578735"/>
            <a:chOff x="685800" y="3353197"/>
            <a:chExt cx="2362200" cy="2578735"/>
          </a:xfrm>
        </p:grpSpPr>
        <p:sp>
          <p:nvSpPr>
            <p:cNvPr id="36" name="Rectangle 35"/>
            <p:cNvSpPr/>
            <p:nvPr/>
          </p:nvSpPr>
          <p:spPr>
            <a:xfrm>
              <a:off x="685800" y="3886200"/>
              <a:ext cx="23622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2000" y="3962400"/>
              <a:ext cx="2209800" cy="1447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5562600"/>
              <a:ext cx="21550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  <a:r>
                <a:rPr lang="en-US" baseline="30000" dirty="0">
                  <a:solidFill>
                    <a:srgbClr val="FF0000"/>
                  </a:solidFill>
                </a:rPr>
                <a:t>th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Armour</a:t>
              </a:r>
              <a:r>
                <a:rPr lang="en-US" dirty="0">
                  <a:solidFill>
                    <a:srgbClr val="FF0000"/>
                  </a:solidFill>
                </a:rPr>
                <a:t> Regiment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674812" y="3353197"/>
              <a:ext cx="306388" cy="381000"/>
              <a:chOff x="1674812" y="3353197"/>
              <a:chExt cx="306388" cy="381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1485106" y="3542903"/>
                <a:ext cx="38100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1637506" y="3542903"/>
                <a:ext cx="38100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1789906" y="3542903"/>
                <a:ext cx="38100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733800" y="3352800"/>
            <a:ext cx="2499530" cy="2579132"/>
            <a:chOff x="3733800" y="3352800"/>
            <a:chExt cx="2499530" cy="2579132"/>
          </a:xfrm>
        </p:grpSpPr>
        <p:sp>
          <p:nvSpPr>
            <p:cNvPr id="49" name="Rectangle 48"/>
            <p:cNvSpPr/>
            <p:nvPr/>
          </p:nvSpPr>
          <p:spPr>
            <a:xfrm>
              <a:off x="3810000" y="3886200"/>
              <a:ext cx="2362200" cy="1600200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12"/>
            <p:cNvGrpSpPr/>
            <p:nvPr/>
          </p:nvGrpSpPr>
          <p:grpSpPr>
            <a:xfrm>
              <a:off x="4495800" y="3352800"/>
              <a:ext cx="457200" cy="381000"/>
              <a:chOff x="3524018" y="4996050"/>
              <a:chExt cx="1562564" cy="102375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3733800" y="5562600"/>
              <a:ext cx="24995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8</a:t>
              </a:r>
              <a:r>
                <a:rPr lang="en-US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th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Mountain 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Inf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Division</a:t>
              </a:r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5105400" y="3352800"/>
              <a:ext cx="457200" cy="381000"/>
              <a:chOff x="3524018" y="4996050"/>
              <a:chExt cx="1562564" cy="102375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>
              <a:off x="3810000" y="3886200"/>
              <a:ext cx="23622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810000" y="3886200"/>
              <a:ext cx="23622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33400" y="533400"/>
            <a:ext cx="2440078" cy="2578735"/>
            <a:chOff x="533400" y="533400"/>
            <a:chExt cx="2440078" cy="2578735"/>
          </a:xfrm>
        </p:grpSpPr>
        <p:grpSp>
          <p:nvGrpSpPr>
            <p:cNvPr id="15" name="Group 14"/>
            <p:cNvGrpSpPr/>
            <p:nvPr/>
          </p:nvGrpSpPr>
          <p:grpSpPr>
            <a:xfrm>
              <a:off x="533400" y="533400"/>
              <a:ext cx="2440078" cy="2578735"/>
              <a:chOff x="685800" y="3353197"/>
              <a:chExt cx="2440078" cy="257873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85800" y="3886200"/>
                <a:ext cx="2362200" cy="1600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8200" y="5562600"/>
                <a:ext cx="22876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17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Infantry Regiment</a:t>
                </a:r>
              </a:p>
            </p:txBody>
          </p:sp>
          <p:grpSp>
            <p:nvGrpSpPr>
              <p:cNvPr id="19" name="Group 45"/>
              <p:cNvGrpSpPr/>
              <p:nvPr/>
            </p:nvGrpSpPr>
            <p:grpSpPr>
              <a:xfrm>
                <a:off x="1674812" y="3353197"/>
                <a:ext cx="306388" cy="381000"/>
                <a:chOff x="1674812" y="3353197"/>
                <a:chExt cx="306388" cy="38100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14851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6375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17899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Connector 23"/>
            <p:cNvCxnSpPr/>
            <p:nvPr/>
          </p:nvCxnSpPr>
          <p:spPr>
            <a:xfrm>
              <a:off x="533400" y="1066800"/>
              <a:ext cx="2362200" cy="160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33400" y="1066800"/>
              <a:ext cx="2362200" cy="160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429000" y="457200"/>
            <a:ext cx="2362200" cy="2579132"/>
            <a:chOff x="3810000" y="3352800"/>
            <a:chExt cx="2362200" cy="2579132"/>
          </a:xfrm>
        </p:grpSpPr>
        <p:sp>
          <p:nvSpPr>
            <p:cNvPr id="30" name="Rectangle 29"/>
            <p:cNvSpPr/>
            <p:nvPr/>
          </p:nvSpPr>
          <p:spPr>
            <a:xfrm>
              <a:off x="3810000" y="3886200"/>
              <a:ext cx="2362200" cy="1600200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12"/>
            <p:cNvGrpSpPr/>
            <p:nvPr/>
          </p:nvGrpSpPr>
          <p:grpSpPr>
            <a:xfrm>
              <a:off x="4495800" y="3352800"/>
              <a:ext cx="457200" cy="381000"/>
              <a:chOff x="3524018" y="4996050"/>
              <a:chExt cx="1562564" cy="102375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4288378" y="5562600"/>
              <a:ext cx="15790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rd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Inf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Division</a:t>
              </a:r>
            </a:p>
          </p:txBody>
        </p:sp>
        <p:grpSp>
          <p:nvGrpSpPr>
            <p:cNvPr id="33" name="Group 12"/>
            <p:cNvGrpSpPr/>
            <p:nvPr/>
          </p:nvGrpSpPr>
          <p:grpSpPr>
            <a:xfrm>
              <a:off x="5105400" y="3352800"/>
              <a:ext cx="457200" cy="381000"/>
              <a:chOff x="3524018" y="4996050"/>
              <a:chExt cx="1562564" cy="102375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3810000" y="3886200"/>
              <a:ext cx="23622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810000" y="3886200"/>
              <a:ext cx="2362200" cy="16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33400" y="3364865"/>
            <a:ext cx="2362200" cy="2578735"/>
            <a:chOff x="533400" y="3364865"/>
            <a:chExt cx="2362200" cy="2578735"/>
          </a:xfrm>
        </p:grpSpPr>
        <p:grpSp>
          <p:nvGrpSpPr>
            <p:cNvPr id="41" name="Group 14"/>
            <p:cNvGrpSpPr/>
            <p:nvPr/>
          </p:nvGrpSpPr>
          <p:grpSpPr>
            <a:xfrm>
              <a:off x="533400" y="3364865"/>
              <a:ext cx="2362200" cy="2578735"/>
              <a:chOff x="685800" y="3353197"/>
              <a:chExt cx="2362200" cy="257873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85800" y="3886200"/>
                <a:ext cx="2362200" cy="1600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4262" y="5562600"/>
                <a:ext cx="2247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18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Artilery</a:t>
                </a:r>
                <a:r>
                  <a:rPr lang="en-US" dirty="0">
                    <a:solidFill>
                      <a:srgbClr val="FF0000"/>
                    </a:solidFill>
                  </a:rPr>
                  <a:t> Regiment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674812" y="3353197"/>
                <a:ext cx="306388" cy="381000"/>
                <a:chOff x="1674812" y="3353197"/>
                <a:chExt cx="306388" cy="3810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4851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16375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7899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Oval 49"/>
            <p:cNvSpPr/>
            <p:nvPr/>
          </p:nvSpPr>
          <p:spPr>
            <a:xfrm>
              <a:off x="1066800" y="4114800"/>
              <a:ext cx="1295400" cy="1295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886200" y="3429000"/>
            <a:ext cx="2362200" cy="2502932"/>
            <a:chOff x="3886200" y="3429000"/>
            <a:chExt cx="2362200" cy="2502932"/>
          </a:xfrm>
        </p:grpSpPr>
        <p:sp>
          <p:nvSpPr>
            <p:cNvPr id="53" name="Rectangle 52"/>
            <p:cNvSpPr/>
            <p:nvPr/>
          </p:nvSpPr>
          <p:spPr>
            <a:xfrm>
              <a:off x="3886200" y="3886200"/>
              <a:ext cx="2362200" cy="1600200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962400" y="4343400"/>
              <a:ext cx="1066800" cy="685800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12"/>
            <p:cNvGrpSpPr/>
            <p:nvPr/>
          </p:nvGrpSpPr>
          <p:grpSpPr>
            <a:xfrm>
              <a:off x="4343400" y="3429000"/>
              <a:ext cx="457200" cy="381000"/>
              <a:chOff x="3524018" y="4996050"/>
              <a:chExt cx="1562564" cy="102375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4648632" y="5562600"/>
              <a:ext cx="913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Leh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AFS</a:t>
              </a:r>
            </a:p>
          </p:txBody>
        </p:sp>
        <p:grpSp>
          <p:nvGrpSpPr>
            <p:cNvPr id="59" name="Group 12"/>
            <p:cNvGrpSpPr/>
            <p:nvPr/>
          </p:nvGrpSpPr>
          <p:grpSpPr>
            <a:xfrm>
              <a:off x="5105400" y="3429000"/>
              <a:ext cx="457200" cy="381000"/>
              <a:chOff x="3524018" y="4996050"/>
              <a:chExt cx="1562564" cy="102375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6200000" flipH="1" flipV="1">
                <a:off x="3793425" y="4726643"/>
                <a:ext cx="1023750" cy="1562564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5029200" y="4343400"/>
              <a:ext cx="1143000" cy="685800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276600" y="1905000"/>
            <a:ext cx="2362200" cy="2579132"/>
            <a:chOff x="3276600" y="1905000"/>
            <a:chExt cx="2362200" cy="2579132"/>
          </a:xfrm>
        </p:grpSpPr>
        <p:grpSp>
          <p:nvGrpSpPr>
            <p:cNvPr id="5" name="Group 14"/>
            <p:cNvGrpSpPr/>
            <p:nvPr/>
          </p:nvGrpSpPr>
          <p:grpSpPr>
            <a:xfrm>
              <a:off x="3276600" y="1905000"/>
              <a:ext cx="2362200" cy="2579132"/>
              <a:chOff x="685800" y="3353197"/>
              <a:chExt cx="2362200" cy="25791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5800" y="3886200"/>
                <a:ext cx="2362200" cy="1600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19200" y="5562997"/>
                <a:ext cx="14080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 Regiment</a:t>
                </a:r>
              </a:p>
            </p:txBody>
          </p:sp>
          <p:grpSp>
            <p:nvGrpSpPr>
              <p:cNvPr id="10" name="Group 45"/>
              <p:cNvGrpSpPr/>
              <p:nvPr/>
            </p:nvGrpSpPr>
            <p:grpSpPr>
              <a:xfrm>
                <a:off x="1674812" y="3353197"/>
                <a:ext cx="306388" cy="381000"/>
                <a:chOff x="1674812" y="3353197"/>
                <a:chExt cx="306388" cy="3810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14851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6375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17899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3657600" y="2438400"/>
              <a:ext cx="180850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spc="600" dirty="0">
                  <a:solidFill>
                    <a:srgbClr val="FF0000"/>
                  </a:solidFill>
                </a:rPr>
                <a:t>AD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15763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33400"/>
            <a:ext cx="170656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43200"/>
            <a:ext cx="170656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4572000" y="3962400"/>
            <a:ext cx="838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Mi17H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1002F41-0015-4EFF-B46E-E06FFF541A32}"/>
              </a:ext>
            </a:extLst>
          </p:cNvPr>
          <p:cNvGrpSpPr/>
          <p:nvPr/>
        </p:nvGrpSpPr>
        <p:grpSpPr>
          <a:xfrm>
            <a:off x="1295399" y="402868"/>
            <a:ext cx="6553201" cy="6150332"/>
            <a:chOff x="1295399" y="402868"/>
            <a:chExt cx="6553201" cy="6150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142C40-50EF-4000-AAB1-33BB854B940C}"/>
                </a:ext>
              </a:extLst>
            </p:cNvPr>
            <p:cNvSpPr/>
            <p:nvPr/>
          </p:nvSpPr>
          <p:spPr>
            <a:xfrm>
              <a:off x="1295399" y="838200"/>
              <a:ext cx="6553201" cy="571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70C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ECB775-8534-426E-846D-EF0DD9389C86}"/>
                </a:ext>
              </a:extLst>
            </p:cNvPr>
            <p:cNvGrpSpPr/>
            <p:nvPr/>
          </p:nvGrpSpPr>
          <p:grpSpPr>
            <a:xfrm>
              <a:off x="1781529" y="1149429"/>
              <a:ext cx="2707536" cy="2565900"/>
              <a:chOff x="1808532" y="1327467"/>
              <a:chExt cx="2707536" cy="2565900"/>
            </a:xfrm>
          </p:grpSpPr>
          <p:grpSp>
            <p:nvGrpSpPr>
              <p:cNvPr id="5" name="Group 14">
                <a:extLst>
                  <a:ext uri="{FF2B5EF4-FFF2-40B4-BE49-F238E27FC236}">
                    <a16:creationId xmlns:a16="http://schemas.microsoft.com/office/drawing/2014/main" id="{769572D3-B39E-428B-8C8C-1480EF203FAE}"/>
                  </a:ext>
                </a:extLst>
              </p:cNvPr>
              <p:cNvGrpSpPr/>
              <p:nvPr/>
            </p:nvGrpSpPr>
            <p:grpSpPr>
              <a:xfrm>
                <a:off x="1808532" y="1327467"/>
                <a:ext cx="2707536" cy="2565900"/>
                <a:chOff x="532741" y="3353197"/>
                <a:chExt cx="2707536" cy="25659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9C251B3-9470-4EBB-98F6-DD5486E44A5C}"/>
                    </a:ext>
                  </a:extLst>
                </p:cNvPr>
                <p:cNvSpPr/>
                <p:nvPr/>
              </p:nvSpPr>
              <p:spPr>
                <a:xfrm>
                  <a:off x="685800" y="3886200"/>
                  <a:ext cx="2362200" cy="16002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DBC5EC3-23F7-497F-9CAE-DD9F1F438EA7}"/>
                    </a:ext>
                  </a:extLst>
                </p:cNvPr>
                <p:cNvSpPr txBox="1"/>
                <p:nvPr/>
              </p:nvSpPr>
              <p:spPr>
                <a:xfrm>
                  <a:off x="532741" y="5549765"/>
                  <a:ext cx="270753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0" i="0" u="none" strike="noStrike" baseline="0" dirty="0">
                      <a:solidFill>
                        <a:srgbClr val="FF0000"/>
                      </a:solidFill>
                      <a:latin typeface="Consolas Courier"/>
                    </a:rPr>
                    <a:t>3x Field Rgt-105 mm M101</a:t>
                  </a: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031C3AA-ADA0-4376-BF1D-A1C4F80F619B}"/>
                    </a:ext>
                  </a:extLst>
                </p:cNvPr>
                <p:cNvGrpSpPr/>
                <p:nvPr/>
              </p:nvGrpSpPr>
              <p:grpSpPr>
                <a:xfrm>
                  <a:off x="1674812" y="3353197"/>
                  <a:ext cx="306388" cy="381000"/>
                  <a:chOff x="1674812" y="3353197"/>
                  <a:chExt cx="306388" cy="381000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372BB8E-815B-49D7-A662-801713A0BAD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4851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1BF657DF-9A0B-4CDF-99CB-17C8C287692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6375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2BBABF9-E1CE-4603-B7B6-9C62389FDBE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7899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710CEF2-F538-4047-BAF9-B7C614BAAEB6}"/>
                  </a:ext>
                </a:extLst>
              </p:cNvPr>
              <p:cNvSpPr/>
              <p:nvPr/>
            </p:nvSpPr>
            <p:spPr>
              <a:xfrm>
                <a:off x="2514600" y="1969135"/>
                <a:ext cx="1295400" cy="1295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0BC3DCD-7992-43ED-8C1E-AF086DCC66F2}"/>
                </a:ext>
              </a:extLst>
            </p:cNvPr>
            <p:cNvGrpSpPr/>
            <p:nvPr/>
          </p:nvGrpSpPr>
          <p:grpSpPr>
            <a:xfrm>
              <a:off x="4865046" y="1149429"/>
              <a:ext cx="2707536" cy="2556867"/>
              <a:chOff x="1808532" y="1327467"/>
              <a:chExt cx="2707536" cy="25568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5D77F8D-679C-4DB5-9264-9F602452D0E7}"/>
                  </a:ext>
                </a:extLst>
              </p:cNvPr>
              <p:cNvGrpSpPr/>
              <p:nvPr/>
            </p:nvGrpSpPr>
            <p:grpSpPr>
              <a:xfrm>
                <a:off x="1808532" y="1327467"/>
                <a:ext cx="2707536" cy="2556867"/>
                <a:chOff x="532741" y="3353197"/>
                <a:chExt cx="2707536" cy="255686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88658F-5A2B-4817-ADC6-E7BBA56E6801}"/>
                    </a:ext>
                  </a:extLst>
                </p:cNvPr>
                <p:cNvSpPr/>
                <p:nvPr/>
              </p:nvSpPr>
              <p:spPr>
                <a:xfrm>
                  <a:off x="685800" y="3886200"/>
                  <a:ext cx="2362200" cy="16002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3DBE23-CCB3-4389-9C4C-A26BEBB0337A}"/>
                    </a:ext>
                  </a:extLst>
                </p:cNvPr>
                <p:cNvSpPr txBox="1"/>
                <p:nvPr/>
              </p:nvSpPr>
              <p:spPr>
                <a:xfrm>
                  <a:off x="532741" y="5540732"/>
                  <a:ext cx="270753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0" i="0" u="none" strike="noStrike" baseline="0" dirty="0">
                      <a:solidFill>
                        <a:srgbClr val="FF0000"/>
                      </a:solidFill>
                      <a:latin typeface="Consolas Courier"/>
                    </a:rPr>
                    <a:t>3x Field Rgt-105 mm M101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858D49F-9E38-4FC7-9101-CE7075F33762}"/>
                    </a:ext>
                  </a:extLst>
                </p:cNvPr>
                <p:cNvGrpSpPr/>
                <p:nvPr/>
              </p:nvGrpSpPr>
              <p:grpSpPr>
                <a:xfrm>
                  <a:off x="1674812" y="3353197"/>
                  <a:ext cx="306388" cy="381000"/>
                  <a:chOff x="1674812" y="3353197"/>
                  <a:chExt cx="306388" cy="38100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4EF797C0-D338-4D72-AB6E-0F03FBDCC8CA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4851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A067949-E8F1-46BC-AC53-C79A09D7AAA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6375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1E12AEA-9BB8-4AAE-AA94-A7B0745339D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7899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AE0B0F-E722-4CE7-B45A-A99D8328457F}"/>
                  </a:ext>
                </a:extLst>
              </p:cNvPr>
              <p:cNvSpPr/>
              <p:nvPr/>
            </p:nvSpPr>
            <p:spPr>
              <a:xfrm>
                <a:off x="2514600" y="1969135"/>
                <a:ext cx="1295400" cy="1295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ABFB4B-AC73-4547-850D-BB51E72A1CD4}"/>
                </a:ext>
              </a:extLst>
            </p:cNvPr>
            <p:cNvGrpSpPr/>
            <p:nvPr/>
          </p:nvGrpSpPr>
          <p:grpSpPr>
            <a:xfrm>
              <a:off x="3352141" y="3791330"/>
              <a:ext cx="2707536" cy="2601995"/>
              <a:chOff x="1808532" y="1327467"/>
              <a:chExt cx="2707536" cy="260199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927C654-1A7C-4466-B863-746503FD2CC6}"/>
                  </a:ext>
                </a:extLst>
              </p:cNvPr>
              <p:cNvGrpSpPr/>
              <p:nvPr/>
            </p:nvGrpSpPr>
            <p:grpSpPr>
              <a:xfrm>
                <a:off x="1808532" y="1327467"/>
                <a:ext cx="2707536" cy="2601995"/>
                <a:chOff x="532741" y="3353197"/>
                <a:chExt cx="2707536" cy="260199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FEE31D-7D06-4D52-A526-57FEC9A8AF80}"/>
                    </a:ext>
                  </a:extLst>
                </p:cNvPr>
                <p:cNvSpPr/>
                <p:nvPr/>
              </p:nvSpPr>
              <p:spPr>
                <a:xfrm>
                  <a:off x="685800" y="3886200"/>
                  <a:ext cx="2362200" cy="16002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979916-A78F-4F79-9131-936CA3C8BA36}"/>
                    </a:ext>
                  </a:extLst>
                </p:cNvPr>
                <p:cNvSpPr txBox="1"/>
                <p:nvPr/>
              </p:nvSpPr>
              <p:spPr>
                <a:xfrm>
                  <a:off x="532741" y="5585860"/>
                  <a:ext cx="270753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="0" i="0" u="none" strike="noStrike" baseline="0" dirty="0">
                      <a:solidFill>
                        <a:srgbClr val="FF0000"/>
                      </a:solidFill>
                      <a:latin typeface="Consolas Courier"/>
                    </a:rPr>
                    <a:t>3x Field Rgt-105 mm M101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F79AD1E-0BA2-4060-9704-766B57226CEB}"/>
                    </a:ext>
                  </a:extLst>
                </p:cNvPr>
                <p:cNvGrpSpPr/>
                <p:nvPr/>
              </p:nvGrpSpPr>
              <p:grpSpPr>
                <a:xfrm>
                  <a:off x="1674812" y="3353197"/>
                  <a:ext cx="306388" cy="381000"/>
                  <a:chOff x="1674812" y="3353197"/>
                  <a:chExt cx="306388" cy="3810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429E48C-0F7E-4D94-BF8A-0BF74004CB6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4851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C2AD3CE-0221-4E0F-9038-024A1FC5B611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6375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199CBC1-49BC-40FF-A280-BA0B7F6D7AD1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789906" y="3542903"/>
                    <a:ext cx="381000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D48291-51AD-4A55-855D-B1F86066B28F}"/>
                  </a:ext>
                </a:extLst>
              </p:cNvPr>
              <p:cNvSpPr/>
              <p:nvPr/>
            </p:nvSpPr>
            <p:spPr>
              <a:xfrm>
                <a:off x="2514600" y="1969135"/>
                <a:ext cx="1295400" cy="1295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A46B8D-60FF-48D9-AFA4-9D0408C1EF74}"/>
                </a:ext>
              </a:extLst>
            </p:cNvPr>
            <p:cNvGrpSpPr/>
            <p:nvPr/>
          </p:nvGrpSpPr>
          <p:grpSpPr>
            <a:xfrm>
              <a:off x="4296788" y="402868"/>
              <a:ext cx="457200" cy="381000"/>
              <a:chOff x="1371600" y="533400"/>
              <a:chExt cx="457200" cy="3810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7F4C99D-9C2F-4A95-BA51-C6578F533BE3}"/>
                  </a:ext>
                </a:extLst>
              </p:cNvPr>
              <p:cNvCxnSpPr/>
              <p:nvPr/>
            </p:nvCxnSpPr>
            <p:spPr>
              <a:xfrm rot="16200000" flipH="1">
                <a:off x="1409700" y="495300"/>
                <a:ext cx="3810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3E77893-457E-43ED-A29A-5345262080CA}"/>
                  </a:ext>
                </a:extLst>
              </p:cNvPr>
              <p:cNvCxnSpPr/>
              <p:nvPr/>
            </p:nvCxnSpPr>
            <p:spPr>
              <a:xfrm rot="16200000" flipH="1" flipV="1">
                <a:off x="1409700" y="495300"/>
                <a:ext cx="3810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381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54F0BD-5EB6-4779-A378-EBBAF6A8A0D3}"/>
              </a:ext>
            </a:extLst>
          </p:cNvPr>
          <p:cNvGrpSpPr/>
          <p:nvPr/>
        </p:nvGrpSpPr>
        <p:grpSpPr>
          <a:xfrm>
            <a:off x="2273896" y="990600"/>
            <a:ext cx="2916632" cy="2559441"/>
            <a:chOff x="216496" y="3364865"/>
            <a:chExt cx="2916632" cy="2559441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3D508F3B-D502-48F6-AA38-6577788B21B9}"/>
                </a:ext>
              </a:extLst>
            </p:cNvPr>
            <p:cNvGrpSpPr/>
            <p:nvPr/>
          </p:nvGrpSpPr>
          <p:grpSpPr>
            <a:xfrm>
              <a:off x="216496" y="3364865"/>
              <a:ext cx="2916632" cy="2559441"/>
              <a:chOff x="368896" y="3353197"/>
              <a:chExt cx="2916632" cy="255944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906A18-4636-4456-A540-5ABCD9190774}"/>
                  </a:ext>
                </a:extLst>
              </p:cNvPr>
              <p:cNvSpPr/>
              <p:nvPr/>
            </p:nvSpPr>
            <p:spPr>
              <a:xfrm>
                <a:off x="685800" y="3886200"/>
                <a:ext cx="2362200" cy="16002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DA2C73-6967-432C-BAA5-8BF89A4D7181}"/>
                  </a:ext>
                </a:extLst>
              </p:cNvPr>
              <p:cNvSpPr txBox="1"/>
              <p:nvPr/>
            </p:nvSpPr>
            <p:spPr>
              <a:xfrm>
                <a:off x="368896" y="5543306"/>
                <a:ext cx="291663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0070C0"/>
                    </a:solidFill>
                    <a:latin typeface="Consolas Courier"/>
                  </a:rPr>
                  <a:t>1x Light Rgt-120 mm Mortars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17789E0-35FC-4A1C-9E0D-80041FC7B946}"/>
                  </a:ext>
                </a:extLst>
              </p:cNvPr>
              <p:cNvGrpSpPr/>
              <p:nvPr/>
            </p:nvGrpSpPr>
            <p:grpSpPr>
              <a:xfrm>
                <a:off x="1674812" y="3353197"/>
                <a:ext cx="306388" cy="381000"/>
                <a:chOff x="1674812" y="3353197"/>
                <a:chExt cx="306388" cy="381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5B5B3E8-B39D-4650-ABE6-91AD93B088CA}"/>
                    </a:ext>
                  </a:extLst>
                </p:cNvPr>
                <p:cNvCxnSpPr/>
                <p:nvPr/>
              </p:nvCxnSpPr>
              <p:spPr>
                <a:xfrm rot="5400000">
                  <a:off x="14851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F89CD53-5371-4770-80AC-09748CB1AD20}"/>
                    </a:ext>
                  </a:extLst>
                </p:cNvPr>
                <p:cNvCxnSpPr/>
                <p:nvPr/>
              </p:nvCxnSpPr>
              <p:spPr>
                <a:xfrm rot="5400000">
                  <a:off x="16375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4924B6E-08B2-4D54-805B-9531A09787E7}"/>
                    </a:ext>
                  </a:extLst>
                </p:cNvPr>
                <p:cNvCxnSpPr/>
                <p:nvPr/>
              </p:nvCxnSpPr>
              <p:spPr>
                <a:xfrm rot="5400000">
                  <a:off x="17899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B16DD3-1A12-49E9-8920-01C8DB45CC8D}"/>
                </a:ext>
              </a:extLst>
            </p:cNvPr>
            <p:cNvSpPr/>
            <p:nvPr/>
          </p:nvSpPr>
          <p:spPr>
            <a:xfrm>
              <a:off x="1066800" y="4114800"/>
              <a:ext cx="1295400" cy="1295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02C647-7D48-4DE0-81E1-AD845F424559}"/>
              </a:ext>
            </a:extLst>
          </p:cNvPr>
          <p:cNvGrpSpPr/>
          <p:nvPr/>
        </p:nvGrpSpPr>
        <p:grpSpPr>
          <a:xfrm>
            <a:off x="5798720" y="3123803"/>
            <a:ext cx="2523768" cy="2553125"/>
            <a:chOff x="452616" y="3364865"/>
            <a:chExt cx="2523768" cy="2553125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CE42A7EE-8685-477B-A15A-DDC7A4EA4FAB}"/>
                </a:ext>
              </a:extLst>
            </p:cNvPr>
            <p:cNvGrpSpPr/>
            <p:nvPr/>
          </p:nvGrpSpPr>
          <p:grpSpPr>
            <a:xfrm>
              <a:off x="452616" y="3364865"/>
              <a:ext cx="2523768" cy="2553125"/>
              <a:chOff x="605016" y="3353197"/>
              <a:chExt cx="2523768" cy="255312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75B7D4-2000-43EF-841D-1397BCC0EBCF}"/>
                  </a:ext>
                </a:extLst>
              </p:cNvPr>
              <p:cNvSpPr/>
              <p:nvPr/>
            </p:nvSpPr>
            <p:spPr>
              <a:xfrm>
                <a:off x="685800" y="3886200"/>
                <a:ext cx="2362200" cy="16002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E625B2-D7F6-4535-8719-52CB74D3968D}"/>
                  </a:ext>
                </a:extLst>
              </p:cNvPr>
              <p:cNvSpPr txBox="1"/>
              <p:nvPr/>
            </p:nvSpPr>
            <p:spPr>
              <a:xfrm>
                <a:off x="605016" y="5536990"/>
                <a:ext cx="252376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1800" b="0" i="0" u="none" strike="noStrike" baseline="0" dirty="0">
                    <a:solidFill>
                      <a:srgbClr val="0070C0"/>
                    </a:solidFill>
                    <a:latin typeface="Consolas Courier"/>
                  </a:rPr>
                  <a:t>551 Rocket(SMERCH) </a:t>
                </a:r>
                <a:r>
                  <a:rPr lang="en-IN" sz="1800" b="0" i="0" u="none" strike="noStrike" baseline="0" dirty="0" err="1">
                    <a:solidFill>
                      <a:srgbClr val="0070C0"/>
                    </a:solidFill>
                    <a:latin typeface="Consolas Courier"/>
                  </a:rPr>
                  <a:t>Rgt</a:t>
                </a:r>
                <a:endParaRPr lang="en-IN" sz="1800" b="0" i="0" u="none" strike="noStrike" baseline="0" dirty="0">
                  <a:solidFill>
                    <a:srgbClr val="0070C0"/>
                  </a:solidFill>
                  <a:latin typeface="Consolas Courier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38A274B-36E4-4F99-AE49-94B0AA507FE7}"/>
                  </a:ext>
                </a:extLst>
              </p:cNvPr>
              <p:cNvGrpSpPr/>
              <p:nvPr/>
            </p:nvGrpSpPr>
            <p:grpSpPr>
              <a:xfrm>
                <a:off x="1674812" y="3353197"/>
                <a:ext cx="306388" cy="381000"/>
                <a:chOff x="1674812" y="3353197"/>
                <a:chExt cx="306388" cy="3810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C35DE67-A541-47E3-BEDC-7AF1744E5426}"/>
                    </a:ext>
                  </a:extLst>
                </p:cNvPr>
                <p:cNvCxnSpPr/>
                <p:nvPr/>
              </p:nvCxnSpPr>
              <p:spPr>
                <a:xfrm rot="5400000">
                  <a:off x="14851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4DCE382-22AA-408D-91B3-83FFADF2E0B8}"/>
                    </a:ext>
                  </a:extLst>
                </p:cNvPr>
                <p:cNvCxnSpPr/>
                <p:nvPr/>
              </p:nvCxnSpPr>
              <p:spPr>
                <a:xfrm rot="5400000">
                  <a:off x="16375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F3A5182-EB39-413E-9C11-B17FA9A3FCBC}"/>
                    </a:ext>
                  </a:extLst>
                </p:cNvPr>
                <p:cNvCxnSpPr/>
                <p:nvPr/>
              </p:nvCxnSpPr>
              <p:spPr>
                <a:xfrm rot="5400000">
                  <a:off x="17899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5FE449-F8B3-40F8-853A-85F3DD32EA19}"/>
                </a:ext>
              </a:extLst>
            </p:cNvPr>
            <p:cNvSpPr/>
            <p:nvPr/>
          </p:nvSpPr>
          <p:spPr>
            <a:xfrm>
              <a:off x="1066800" y="4114800"/>
              <a:ext cx="1295400" cy="1295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69B5B5-A222-4B14-AC18-D1038BD9D7BD}"/>
              </a:ext>
            </a:extLst>
          </p:cNvPr>
          <p:cNvGrpSpPr/>
          <p:nvPr/>
        </p:nvGrpSpPr>
        <p:grpSpPr>
          <a:xfrm>
            <a:off x="1599040" y="3810000"/>
            <a:ext cx="2669320" cy="2412164"/>
            <a:chOff x="379840" y="3364865"/>
            <a:chExt cx="2669320" cy="2412164"/>
          </a:xfrm>
        </p:grpSpPr>
        <p:grpSp>
          <p:nvGrpSpPr>
            <p:cNvPr id="23" name="Group 14">
              <a:extLst>
                <a:ext uri="{FF2B5EF4-FFF2-40B4-BE49-F238E27FC236}">
                  <a16:creationId xmlns:a16="http://schemas.microsoft.com/office/drawing/2014/main" id="{05D0F138-1326-44D8-8B62-A5556DA3DCB2}"/>
                </a:ext>
              </a:extLst>
            </p:cNvPr>
            <p:cNvGrpSpPr/>
            <p:nvPr/>
          </p:nvGrpSpPr>
          <p:grpSpPr>
            <a:xfrm>
              <a:off x="379840" y="3364865"/>
              <a:ext cx="2669320" cy="2412164"/>
              <a:chOff x="532240" y="3353197"/>
              <a:chExt cx="2669320" cy="241216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EB2659-09FF-46F3-BFA6-C7F53F4A6EC6}"/>
                  </a:ext>
                </a:extLst>
              </p:cNvPr>
              <p:cNvSpPr/>
              <p:nvPr/>
            </p:nvSpPr>
            <p:spPr>
              <a:xfrm>
                <a:off x="685800" y="3886200"/>
                <a:ext cx="2362200" cy="1600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9BE57E-E826-41D3-9A1F-56A66FE6BD87}"/>
                  </a:ext>
                </a:extLst>
              </p:cNvPr>
              <p:cNvSpPr txBox="1"/>
              <p:nvPr/>
            </p:nvSpPr>
            <p:spPr>
              <a:xfrm>
                <a:off x="532240" y="5511445"/>
                <a:ext cx="2669320" cy="25391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1050" b="0" i="0" u="none" strike="noStrike" baseline="0" dirty="0">
                    <a:solidFill>
                      <a:srgbClr val="FF0000"/>
                    </a:solidFill>
                    <a:latin typeface="Consolas Courier"/>
                  </a:rPr>
                  <a:t>1x Med Rgt-203 mm M-115 or 155 mm </a:t>
                </a:r>
                <a:r>
                  <a:rPr lang="en-IN" sz="1050" b="0" i="0" u="none" strike="noStrike" baseline="0" dirty="0" err="1">
                    <a:solidFill>
                      <a:srgbClr val="FF0000"/>
                    </a:solidFill>
                    <a:latin typeface="Consolas Courier"/>
                  </a:rPr>
                  <a:t>Panta</a:t>
                </a:r>
                <a:endParaRPr lang="en-IN" sz="1050" b="0" i="0" u="none" strike="noStrike" baseline="0" dirty="0">
                  <a:solidFill>
                    <a:srgbClr val="FF0000"/>
                  </a:solidFill>
                  <a:latin typeface="Consolas Courier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523D21-978F-4B3D-A48F-7B37BB91EE11}"/>
                  </a:ext>
                </a:extLst>
              </p:cNvPr>
              <p:cNvGrpSpPr/>
              <p:nvPr/>
            </p:nvGrpSpPr>
            <p:grpSpPr>
              <a:xfrm>
                <a:off x="1674812" y="3353197"/>
                <a:ext cx="306388" cy="381000"/>
                <a:chOff x="1674812" y="3353197"/>
                <a:chExt cx="306388" cy="38100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6311012-E1BF-425A-92D9-42FE929D8BAF}"/>
                    </a:ext>
                  </a:extLst>
                </p:cNvPr>
                <p:cNvCxnSpPr/>
                <p:nvPr/>
              </p:nvCxnSpPr>
              <p:spPr>
                <a:xfrm rot="5400000">
                  <a:off x="14851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5B97BDC-8545-4173-BCF9-2B5961A76197}"/>
                    </a:ext>
                  </a:extLst>
                </p:cNvPr>
                <p:cNvCxnSpPr/>
                <p:nvPr/>
              </p:nvCxnSpPr>
              <p:spPr>
                <a:xfrm rot="5400000">
                  <a:off x="16375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8694AF1-F5C7-409F-BA70-F22F2EF7F04E}"/>
                    </a:ext>
                  </a:extLst>
                </p:cNvPr>
                <p:cNvCxnSpPr/>
                <p:nvPr/>
              </p:nvCxnSpPr>
              <p:spPr>
                <a:xfrm rot="5400000">
                  <a:off x="1789906" y="3542903"/>
                  <a:ext cx="381000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B17DB0-D204-44E3-9BE6-8F1E503224D5}"/>
                </a:ext>
              </a:extLst>
            </p:cNvPr>
            <p:cNvSpPr/>
            <p:nvPr/>
          </p:nvSpPr>
          <p:spPr>
            <a:xfrm>
              <a:off x="1066800" y="4114800"/>
              <a:ext cx="1295400" cy="1295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6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 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JAYANT-LAB-09</cp:lastModifiedBy>
  <cp:revision>10</cp:revision>
  <dcterms:created xsi:type="dcterms:W3CDTF">2021-06-29T07:18:28Z</dcterms:created>
  <dcterms:modified xsi:type="dcterms:W3CDTF">2022-07-19T00:14:23Z</dcterms:modified>
</cp:coreProperties>
</file>