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87" r:id="rId5"/>
    <p:sldId id="288" r:id="rId6"/>
    <p:sldId id="299" r:id="rId7"/>
    <p:sldId id="290" r:id="rId8"/>
    <p:sldId id="293" r:id="rId9"/>
    <p:sldId id="302" r:id="rId10"/>
    <p:sldId id="298" r:id="rId11"/>
    <p:sldId id="301" r:id="rId12"/>
    <p:sldId id="304" r:id="rId13"/>
    <p:sldId id="303" r:id="rId14"/>
    <p:sldId id="286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5" d="100"/>
          <a:sy n="65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layout/>
    </c:title>
    <c:view3D>
      <c:rotX val="40"/>
      <c:perspective val="0"/>
    </c:view3D>
    <c:plotArea>
      <c:layout>
        <c:manualLayout>
          <c:layoutTarget val="inner"/>
          <c:xMode val="edge"/>
          <c:yMode val="edge"/>
          <c:x val="0"/>
          <c:y val="0.11359827304195677"/>
          <c:w val="0.62000578971746156"/>
          <c:h val="0.74711514321579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 - 275</c:v>
                </c:pt>
                <c:pt idx="1">
                  <c:v>Prj. Initiation - 30</c:v>
                </c:pt>
                <c:pt idx="2">
                  <c:v>Req. Refinement - 25</c:v>
                </c:pt>
                <c:pt idx="3">
                  <c:v>A&amp;D - 200</c:v>
                </c:pt>
                <c:pt idx="4">
                  <c:v>Implement - 1350</c:v>
                </c:pt>
                <c:pt idx="5">
                  <c:v>Test - 500</c:v>
                </c:pt>
                <c:pt idx="6">
                  <c:v>Training - 420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1730803870104467"/>
          <c:y val="0.24526398874053795"/>
          <c:w val="0.36145013123359582"/>
          <c:h val="0.46929076800182584"/>
        </c:manualLayout>
      </c:layout>
    </c:legend>
    <c:plotVisOnly val="1"/>
  </c:chart>
  <c:txPr>
    <a:bodyPr/>
    <a:lstStyle/>
    <a:p>
      <a:pPr>
        <a:defRPr sz="1800"/>
      </a:pPr>
      <a:endParaRPr lang="sv-S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Scheduled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25</c:v>
                </c:pt>
                <c:pt idx="6">
                  <c:v>61</c:v>
                </c:pt>
                <c:pt idx="7">
                  <c:v>61</c:v>
                </c:pt>
              </c:numCache>
            </c:numRef>
          </c:val>
        </c:ser>
        <c:marker val="1"/>
        <c:axId val="98428416"/>
        <c:axId val="98429952"/>
      </c:lineChart>
      <c:catAx>
        <c:axId val="98428416"/>
        <c:scaling>
          <c:orientation val="minMax"/>
        </c:scaling>
        <c:axPos val="b"/>
        <c:tickLblPos val="nextTo"/>
        <c:crossAx val="98429952"/>
        <c:crosses val="autoZero"/>
        <c:auto val="1"/>
        <c:lblAlgn val="ctr"/>
        <c:lblOffset val="100"/>
      </c:catAx>
      <c:valAx>
        <c:axId val="98429952"/>
        <c:scaling>
          <c:orientation val="minMax"/>
        </c:scaling>
        <c:axPos val="l"/>
        <c:majorGridlines/>
        <c:numFmt formatCode="General" sourceLinked="1"/>
        <c:tickLblPos val="nextTo"/>
        <c:crossAx val="984284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v-S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0.15888</cdr:x>
      <cdr:y>0.8871</cdr:y>
    </cdr:from>
    <cdr:to>
      <cdr:x>0.84097</cdr:x>
      <cdr:y>0.97179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1295400" y="4191000"/>
          <a:ext cx="5561331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2000" b="1" dirty="0" smtClean="0"/>
            <a:t>Total project estimation: 2,800 person hours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4/25/2010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25/04/2010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crp.dnsalias.net/apollo/Incident.aspx?Action=Cre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Schedule </a:t>
            </a:r>
            <a:r>
              <a:rPr lang="en-US" sz="2400" dirty="0" smtClean="0"/>
              <a:t>indicators: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r>
              <a:rPr lang="en-US" sz="2000" b="1" i="1" u="sng" dirty="0" smtClean="0"/>
              <a:t>So </a:t>
            </a:r>
            <a:r>
              <a:rPr lang="en-US" sz="2000" b="1" i="1" u="sng" dirty="0" smtClean="0"/>
              <a:t>the project 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</a:t>
            </a:r>
            <a:r>
              <a:rPr lang="en-US" sz="2000" b="1" i="1" u="sng" dirty="0" smtClean="0"/>
              <a:t>26 of April shows</a:t>
            </a:r>
            <a:r>
              <a:rPr lang="en-US" sz="2000" b="1" i="1" u="sng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2766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3962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33800" y="4724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87%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Plans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28 April</a:t>
            </a:r>
            <a:r>
              <a:rPr lang="en-US" sz="2400" dirty="0" smtClean="0"/>
              <a:t>: 65% of  fully tested functionality, 100% of test cases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Defect tracking system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smtClean="0">
                <a:hlinkClick r:id="rId4"/>
              </a:rPr>
              <a:t>http://trac6.assembla.com/apollogroup/report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VMS in action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VMS Portal</a:t>
            </a:r>
          </a:p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/>
            <a:r>
              <a:rPr lang="en-US" sz="2400" dirty="0" smtClean="0">
                <a:hlinkClick r:id="rId4"/>
              </a:rPr>
              <a:t>http://licrp.dnsalias.net/apollo/Incident.aspx?Action=Create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Future </a:t>
            </a:r>
            <a:r>
              <a:rPr lang="en-US" sz="2400" dirty="0" smtClean="0"/>
              <a:t>Plans</a:t>
            </a:r>
          </a:p>
          <a:p>
            <a:pPr eaLnBrk="1" hangingPunct="1"/>
            <a:r>
              <a:rPr lang="en-US" sz="2400" dirty="0" smtClean="0"/>
              <a:t>Defect tracking system</a:t>
            </a:r>
          </a:p>
          <a:p>
            <a:pPr eaLnBrk="1" hangingPunct="1"/>
            <a:r>
              <a:rPr lang="en-US" sz="2400" dirty="0" smtClean="0"/>
              <a:t>VMS in action</a:t>
            </a:r>
          </a:p>
          <a:p>
            <a:pPr eaLnBrk="1" hangingPunct="1"/>
            <a:r>
              <a:rPr lang="en-US" sz="2400" dirty="0" smtClean="0"/>
              <a:t>Q&amp;A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 smtClean="0"/>
              <a:t>Volunteer Management System </a:t>
            </a:r>
            <a:endParaRPr lang="en-US" sz="2800" b="1" dirty="0" smtClean="0"/>
          </a:p>
          <a:p>
            <a:pPr algn="ctr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Request the citizens for the </a:t>
            </a:r>
            <a:r>
              <a:rPr lang="en-US" sz="2400" dirty="0" smtClean="0"/>
              <a:t>help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Allow citizens to help with their </a:t>
            </a:r>
            <a:r>
              <a:rPr lang="en-US" sz="2400" dirty="0" smtClean="0"/>
              <a:t>stuff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Allow crisis manager to organize citizens </a:t>
            </a:r>
          </a:p>
          <a:p>
            <a:pPr eaLnBrk="1" hangingPunct="1"/>
            <a:r>
              <a:rPr lang="en-US" sz="2400" dirty="0" smtClean="0"/>
              <a:t>Allow to resolve the crisis with the help of the </a:t>
            </a:r>
            <a:r>
              <a:rPr lang="en-US" sz="2400" dirty="0" smtClean="0"/>
              <a:t>citizens</a:t>
            </a:r>
          </a:p>
          <a:p>
            <a:pPr eaLnBrk="1" hangingPunct="1"/>
            <a:r>
              <a:rPr lang="en-US" sz="2400" dirty="0" smtClean="0"/>
              <a:t>The users are crisis managers and citizens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764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of deliverables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End date: 28 April 2010</a:t>
            </a:r>
          </a:p>
          <a:p>
            <a:pPr eaLnBrk="1" hangingPunct="1"/>
            <a:r>
              <a:rPr lang="en-US" sz="2400" dirty="0" smtClean="0"/>
              <a:t>Project management plan</a:t>
            </a:r>
          </a:p>
          <a:p>
            <a:pPr eaLnBrk="1" hangingPunct="1"/>
            <a:r>
              <a:rPr lang="en-US" sz="2400" dirty="0" smtClean="0"/>
              <a:t>QA plan</a:t>
            </a:r>
          </a:p>
          <a:p>
            <a:pPr eaLnBrk="1" hangingPunct="1"/>
            <a:r>
              <a:rPr lang="en-US" sz="2400" dirty="0" smtClean="0"/>
              <a:t>SAD and </a:t>
            </a:r>
            <a:r>
              <a:rPr lang="en-US" sz="2400" dirty="0" smtClean="0"/>
              <a:t>SDD</a:t>
            </a:r>
            <a:endParaRPr lang="en-US" sz="2400" b="1" dirty="0" smtClean="0"/>
          </a:p>
          <a:p>
            <a:pPr eaLnBrk="1" hangingPunct="1"/>
            <a:r>
              <a:rPr lang="en-US" sz="2400" dirty="0" smtClean="0"/>
              <a:t>65% developed functionality </a:t>
            </a:r>
            <a:r>
              <a:rPr lang="en-US" sz="2400" b="1" dirty="0" smtClean="0"/>
              <a:t>- 61 % is completed </a:t>
            </a:r>
          </a:p>
          <a:p>
            <a:pPr eaLnBrk="1" hangingPunct="1"/>
            <a:r>
              <a:rPr lang="en-US" sz="2400" dirty="0" smtClean="0"/>
              <a:t>65% of tested functionality </a:t>
            </a:r>
            <a:r>
              <a:rPr lang="en-US" sz="2400" b="1" dirty="0" smtClean="0"/>
              <a:t>– xx % is completed </a:t>
            </a:r>
          </a:p>
          <a:p>
            <a:pPr eaLnBrk="1" hangingPunct="1"/>
            <a:r>
              <a:rPr lang="en-US" sz="2400" dirty="0" smtClean="0"/>
              <a:t>100% of test cases 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r>
              <a:rPr lang="en-US" sz="2400" b="1" dirty="0" smtClean="0"/>
              <a:t>completed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draft of the User guideline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  <a:r>
              <a:rPr lang="en-US" sz="2400" b="1" dirty="0" smtClean="0"/>
              <a:t>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Development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2193</TotalTime>
  <Words>271</Words>
  <Application>Microsoft Office PowerPoint</Application>
  <PresentationFormat>On-screen Show (4:3)</PresentationFormat>
  <Paragraphs>107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Chart</vt:lpstr>
      <vt:lpstr>Baseline Schedule</vt:lpstr>
      <vt:lpstr>Status of deliverables</vt:lpstr>
      <vt:lpstr>Development progress</vt:lpstr>
      <vt:lpstr>Status Summary</vt:lpstr>
      <vt:lpstr>Future Plans</vt:lpstr>
      <vt:lpstr>Defect tracking system</vt:lpstr>
      <vt:lpstr>VMS in action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tiko</cp:lastModifiedBy>
  <cp:revision>203</cp:revision>
  <dcterms:created xsi:type="dcterms:W3CDTF">2010-01-18T11:56:39Z</dcterms:created>
  <dcterms:modified xsi:type="dcterms:W3CDTF">2010-04-25T19:35:07Z</dcterms:modified>
</cp:coreProperties>
</file>