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18C0F-B743-1113-44A4-AB7636A9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F3D34B-9558-7B75-423D-FFD03C62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A33B7-3F31-3A76-396B-308B2D93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90E3A-831A-6CDF-BF0E-24EA245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F6822-3B1A-9529-C77C-E3B7A45C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24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ADD6-1597-D3C9-23DA-DA88A591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E613C-ED4C-82BD-B946-6335D7C3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BF712-B404-37D7-750C-C5960E7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150C6-C023-C165-4489-CA142CC1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3ECB-B7EC-9499-3CF3-1FF23649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B46FD-1B80-1C0D-9392-52C339FB6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46E38-003C-4129-71F2-4650F6EA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729D4-2820-AFC5-C957-407DBC6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398B4-91A0-89AA-E965-79C34207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2FCE9-D50F-7DEE-AE6B-E79FE339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3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67114-07F7-0854-4301-2945499A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95DBC-E43B-C8D9-18E4-64DB0594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EF9B-7DDD-4283-637C-98AFA90D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07A3D-1B38-CDA6-F362-FF088D6B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6D9DA-9622-A17D-0BBC-77DE93C7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81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3B0C-9506-1B66-56BA-8F57B7B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49F33-23AF-C643-6930-254EE1E6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63858-0AF5-8FA7-6484-5D91536A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8FD11-8E9D-17ED-E808-D424C31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DF500-C622-C5F9-57B8-FF82C44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1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ACA10-03FD-BAA7-6CE5-273CB8FC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5D57C-BD99-5F40-7727-AEA02884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28169-6178-4345-4C61-029F5A0E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45B9F-6B70-EDB6-C069-2CAAA3B2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67C05-DC90-4275-0D12-DCACA629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79E20-B266-A817-DA1F-01D05D90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9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18FCF-287F-75D5-27EF-4A11C7BB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56ECC-23AE-02D3-8E0D-7C383576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38FC3-2537-106D-3C9C-D3825C75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C148D-360E-6653-398C-21BAFCB91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BFF33E-45B1-6C60-DD6B-703F928F4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61492-FC10-6D23-78F2-EC3D032A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66A7F2-053E-1B41-0288-708F99C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3E61C-5D9E-37AD-15DA-A760186D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1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3FECB-57D1-F497-C4A7-A53057D8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81905-2A28-3EFA-912C-556574A9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F08A54-852B-AA89-8096-78479815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BD732-B23F-1F0B-D810-889B8976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0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33666-E7E3-ABCE-B3D5-103F865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31E59-08E5-DE7C-461F-8A7876AA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6364C-E663-4F79-33F2-08B77950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5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CEDD5-9446-4F8E-7CB7-91DFD667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E5E84-7586-DD50-C447-CE4B4C65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22EF4-F304-9F48-F2B4-2E8C576A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AE24A-DF06-E750-D73D-895BBAFD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BAC3-C9FC-9A5A-CC71-554CEB7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569CF-C03D-2B6C-FE37-6E6F5EFC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31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682B7-6EC6-131C-A435-9F57331E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0E8495-305C-48DC-F4EA-0BD280FB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F1AE3-5CCE-0126-175B-C5821D43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9FF5C-FB5F-C082-82A7-F8B2C1E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0F7BF-1FD1-D3E5-F40C-A7E02F7F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4E9C5-3BF5-F9F6-F668-9F0FA8F6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3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01A98-A3E2-F252-A655-D71A68E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58904-5E97-F1A4-0126-AB597BBA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5E999-3340-6CC2-7284-70C591A5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2F376-224A-E441-AD7B-F27E888DA580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96F5C-2A93-870D-78A0-62BF5FA9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AC156-8912-2D38-253E-41CD7D875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99208-7C9A-7C47-B255-0D21CB60C5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1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B79AA0E-1C90-FA1B-A5E3-D89BA6089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83847"/>
              </p:ext>
            </p:extLst>
          </p:nvPr>
        </p:nvGraphicFramePr>
        <p:xfrm>
          <a:off x="636815" y="150067"/>
          <a:ext cx="10918370" cy="655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74">
                  <a:extLst>
                    <a:ext uri="{9D8B030D-6E8A-4147-A177-3AD203B41FA5}">
                      <a16:colId xmlns:a16="http://schemas.microsoft.com/office/drawing/2014/main" val="1017811560"/>
                    </a:ext>
                  </a:extLst>
                </a:gridCol>
                <a:gridCol w="2183674">
                  <a:extLst>
                    <a:ext uri="{9D8B030D-6E8A-4147-A177-3AD203B41FA5}">
                      <a16:colId xmlns:a16="http://schemas.microsoft.com/office/drawing/2014/main" val="3660919569"/>
                    </a:ext>
                  </a:extLst>
                </a:gridCol>
                <a:gridCol w="2183674">
                  <a:extLst>
                    <a:ext uri="{9D8B030D-6E8A-4147-A177-3AD203B41FA5}">
                      <a16:colId xmlns:a16="http://schemas.microsoft.com/office/drawing/2014/main" val="690386959"/>
                    </a:ext>
                  </a:extLst>
                </a:gridCol>
                <a:gridCol w="2183674">
                  <a:extLst>
                    <a:ext uri="{9D8B030D-6E8A-4147-A177-3AD203B41FA5}">
                      <a16:colId xmlns:a16="http://schemas.microsoft.com/office/drawing/2014/main" val="2626685873"/>
                    </a:ext>
                  </a:extLst>
                </a:gridCol>
                <a:gridCol w="2183674">
                  <a:extLst>
                    <a:ext uri="{9D8B030D-6E8A-4147-A177-3AD203B41FA5}">
                      <a16:colId xmlns:a16="http://schemas.microsoft.com/office/drawing/2014/main" val="3711829922"/>
                    </a:ext>
                  </a:extLst>
                </a:gridCol>
              </a:tblGrid>
              <a:tr h="8397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05501"/>
                  </a:ext>
                </a:extLst>
              </a:tr>
              <a:tr h="83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SSH,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05298"/>
                  </a:ext>
                </a:extLst>
              </a:tr>
              <a:tr h="83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32397"/>
                  </a:ext>
                </a:extLst>
              </a:tr>
              <a:tr h="844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Steves’s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633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(+ICMP..)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75298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55125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05906"/>
                  </a:ext>
                </a:extLst>
              </a:tr>
              <a:tr h="1125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51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김민순[ 학부재학 / 사이버국방학과 ]</dc:creator>
  <cp:lastModifiedBy>김민순[ 학부재학 / 사이버국방학과 ]</cp:lastModifiedBy>
  <cp:revision>2</cp:revision>
  <dcterms:created xsi:type="dcterms:W3CDTF">2024-03-21T09:37:24Z</dcterms:created>
  <dcterms:modified xsi:type="dcterms:W3CDTF">2024-03-21T13:56:23Z</dcterms:modified>
</cp:coreProperties>
</file>