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0" r:id="rId5"/>
    <p:sldId id="267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CF6"/>
    <a:srgbClr val="5A75BA"/>
    <a:srgbClr val="86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태석" userId="d73119559fd908c0" providerId="LiveId" clId="{2F398432-EE9F-4A29-B7C9-629F5E13BA72}"/>
    <pc:docChg chg="undo custSel addSld delSld modSld sldOrd">
      <pc:chgData name="박 태석" userId="d73119559fd908c0" providerId="LiveId" clId="{2F398432-EE9F-4A29-B7C9-629F5E13BA72}" dt="2022-08-20T03:43:43.543" v="424"/>
      <pc:docMkLst>
        <pc:docMk/>
      </pc:docMkLst>
      <pc:sldChg chg="modSp mod">
        <pc:chgData name="박 태석" userId="d73119559fd908c0" providerId="LiveId" clId="{2F398432-EE9F-4A29-B7C9-629F5E13BA72}" dt="2022-08-20T01:22:47.442" v="77"/>
        <pc:sldMkLst>
          <pc:docMk/>
          <pc:sldMk cId="3668988716" sldId="257"/>
        </pc:sldMkLst>
        <pc:spChg chg="mod">
          <ac:chgData name="박 태석" userId="d73119559fd908c0" providerId="LiveId" clId="{2F398432-EE9F-4A29-B7C9-629F5E13BA72}" dt="2022-08-20T01:22:47.442" v="77"/>
          <ac:spMkLst>
            <pc:docMk/>
            <pc:sldMk cId="3668988716" sldId="257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22:40.922" v="53" actId="20577"/>
          <ac:spMkLst>
            <pc:docMk/>
            <pc:sldMk cId="3668988716" sldId="257"/>
            <ac:spMk id="10" creationId="{3941AAF0-FD27-229B-8619-C578BAFDAF37}"/>
          </ac:spMkLst>
        </pc:spChg>
      </pc:sldChg>
      <pc:sldChg chg="modSp mod">
        <pc:chgData name="박 태석" userId="d73119559fd908c0" providerId="LiveId" clId="{2F398432-EE9F-4A29-B7C9-629F5E13BA72}" dt="2022-08-20T01:52:22.821" v="295" actId="20577"/>
        <pc:sldMkLst>
          <pc:docMk/>
          <pc:sldMk cId="3726355240" sldId="258"/>
        </pc:sldMkLst>
        <pc:spChg chg="mod">
          <ac:chgData name="박 태석" userId="d73119559fd908c0" providerId="LiveId" clId="{2F398432-EE9F-4A29-B7C9-629F5E13BA72}" dt="2022-08-20T01:25:38.734" v="283" actId="20577"/>
          <ac:spMkLst>
            <pc:docMk/>
            <pc:sldMk cId="3726355240" sldId="258"/>
            <ac:spMk id="8" creationId="{EE9B8C62-DCD3-F5BC-FA87-0D0F988579AE}"/>
          </ac:spMkLst>
        </pc:spChg>
        <pc:spChg chg="mod">
          <ac:chgData name="박 태석" userId="d73119559fd908c0" providerId="LiveId" clId="{2F398432-EE9F-4A29-B7C9-629F5E13BA72}" dt="2022-08-20T01:52:22.821" v="295" actId="20577"/>
          <ac:spMkLst>
            <pc:docMk/>
            <pc:sldMk cId="3726355240" sldId="258"/>
            <ac:spMk id="52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7.505" v="208" actId="20577"/>
          <ac:spMkLst>
            <pc:docMk/>
            <pc:sldMk cId="3726355240" sldId="258"/>
            <ac:spMk id="53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3:09.351" v="82" actId="20577"/>
          <ac:spMkLst>
            <pc:docMk/>
            <pc:sldMk cId="3726355240" sldId="258"/>
            <ac:spMk id="54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3:05.875" v="81" actId="20577"/>
          <ac:spMkLst>
            <pc:docMk/>
            <pc:sldMk cId="3726355240" sldId="258"/>
            <ac:spMk id="55" creationId="{00000000-0000-0000-0000-000000000000}"/>
          </ac:spMkLst>
        </pc:spChg>
        <pc:spChg chg="mod">
          <ac:chgData name="박 태석" userId="d73119559fd908c0" providerId="LiveId" clId="{2F398432-EE9F-4A29-B7C9-629F5E13BA72}" dt="2022-08-20T01:52:21.626" v="294" actId="20577"/>
          <ac:spMkLst>
            <pc:docMk/>
            <pc:sldMk cId="3726355240" sldId="258"/>
            <ac:spMk id="56" creationId="{00000000-0000-0000-0000-000000000000}"/>
          </ac:spMkLst>
        </pc:spChg>
        <pc:spChg chg="mod">
          <ac:chgData name="박 태석" userId="d73119559fd908c0" providerId="LiveId" clId="{2F398432-EE9F-4A29-B7C9-629F5E13BA72}" dt="2022-08-20T01:24:59.133" v="209" actId="20577"/>
          <ac:spMkLst>
            <pc:docMk/>
            <pc:sldMk cId="3726355240" sldId="258"/>
            <ac:spMk id="57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2.012" v="211" actId="20577"/>
          <ac:spMkLst>
            <pc:docMk/>
            <pc:sldMk cId="3726355240" sldId="258"/>
            <ac:spMk id="58" creationId="{369323A4-E889-4245-A8F9-7046C63FB96D}"/>
          </ac:spMkLst>
        </pc:spChg>
        <pc:spChg chg="mod">
          <ac:chgData name="박 태석" userId="d73119559fd908c0" providerId="LiveId" clId="{2F398432-EE9F-4A29-B7C9-629F5E13BA72}" dt="2022-08-20T01:25:00.596" v="210" actId="20577"/>
          <ac:spMkLst>
            <pc:docMk/>
            <pc:sldMk cId="3726355240" sldId="258"/>
            <ac:spMk id="59" creationId="{369323A4-E889-4245-A8F9-7046C63FB96D}"/>
          </ac:spMkLst>
        </pc:spChg>
      </pc:sldChg>
      <pc:sldChg chg="modSp mod">
        <pc:chgData name="박 태석" userId="d73119559fd908c0" providerId="LiveId" clId="{2F398432-EE9F-4A29-B7C9-629F5E13BA72}" dt="2022-08-20T03:40:45.585" v="314"/>
        <pc:sldMkLst>
          <pc:docMk/>
          <pc:sldMk cId="3031465842" sldId="259"/>
        </pc:sldMkLst>
        <pc:spChg chg="mod">
          <ac:chgData name="박 태석" userId="d73119559fd908c0" providerId="LiveId" clId="{2F398432-EE9F-4A29-B7C9-629F5E13BA72}" dt="2022-08-20T03:40:45.585" v="314"/>
          <ac:spMkLst>
            <pc:docMk/>
            <pc:sldMk cId="3031465842" sldId="259"/>
            <ac:spMk id="8" creationId="{EE9B8C62-DCD3-F5BC-FA87-0D0F988579AE}"/>
          </ac:spMkLst>
        </pc:spChg>
      </pc:sldChg>
      <pc:sldChg chg="modSp mod">
        <pc:chgData name="박 태석" userId="d73119559fd908c0" providerId="LiveId" clId="{2F398432-EE9F-4A29-B7C9-629F5E13BA72}" dt="2022-08-20T01:25:51.894" v="285"/>
        <pc:sldMkLst>
          <pc:docMk/>
          <pc:sldMk cId="962676376" sldId="260"/>
        </pc:sldMkLst>
        <pc:spChg chg="mod">
          <ac:chgData name="박 태석" userId="d73119559fd908c0" providerId="LiveId" clId="{2F398432-EE9F-4A29-B7C9-629F5E13BA72}" dt="2022-08-20T01:25:51.894" v="285"/>
          <ac:spMkLst>
            <pc:docMk/>
            <pc:sldMk cId="962676376" sldId="260"/>
            <ac:spMk id="8" creationId="{EE9B8C62-DCD3-F5BC-FA87-0D0F988579AE}"/>
          </ac:spMkLst>
        </pc:spChg>
      </pc:sldChg>
      <pc:sldChg chg="modSp mod ord">
        <pc:chgData name="박 태석" userId="d73119559fd908c0" providerId="LiveId" clId="{2F398432-EE9F-4A29-B7C9-629F5E13BA72}" dt="2022-08-20T01:51:23.310" v="289"/>
        <pc:sldMkLst>
          <pc:docMk/>
          <pc:sldMk cId="759342103" sldId="261"/>
        </pc:sldMkLst>
        <pc:spChg chg="mod">
          <ac:chgData name="박 태석" userId="d73119559fd908c0" providerId="LiveId" clId="{2F398432-EE9F-4A29-B7C9-629F5E13BA72}" dt="2022-08-20T01:25:54.247" v="286"/>
          <ac:spMkLst>
            <pc:docMk/>
            <pc:sldMk cId="759342103" sldId="261"/>
            <ac:spMk id="8" creationId="{EE9B8C62-DCD3-F5BC-FA87-0D0F988579AE}"/>
          </ac:spMkLst>
        </pc:spChg>
      </pc:sldChg>
      <pc:sldChg chg="addSp delSp modSp add del mod setBg chgLayout">
        <pc:chgData name="박 태석" userId="d73119559fd908c0" providerId="LiveId" clId="{2F398432-EE9F-4A29-B7C9-629F5E13BA72}" dt="2022-08-20T03:43:01.226" v="363" actId="47"/>
        <pc:sldMkLst>
          <pc:docMk/>
          <pc:sldMk cId="554769189" sldId="263"/>
        </pc:sldMkLst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5" creationId="{F99345C0-0AB4-13F5-5E5B-ED7C15F8D486}"/>
          </ac:spMkLst>
        </pc:spChg>
        <pc:spChg chg="add del mod ord">
          <ac:chgData name="박 태석" userId="d73119559fd908c0" providerId="LiveId" clId="{2F398432-EE9F-4A29-B7C9-629F5E13BA72}" dt="2022-08-20T03:41:50.820" v="320" actId="700"/>
          <ac:spMkLst>
            <pc:docMk/>
            <pc:sldMk cId="554769189" sldId="263"/>
            <ac:spMk id="6" creationId="{A515995F-0E07-AAF3-C96F-42217EBC1F7F}"/>
          </ac:spMkLst>
        </pc:spChg>
      </pc:sldChg>
      <pc:sldChg chg="del">
        <pc:chgData name="박 태석" userId="d73119559fd908c0" providerId="LiveId" clId="{2F398432-EE9F-4A29-B7C9-629F5E13BA72}" dt="2022-08-20T03:40:11.733" v="296" actId="47"/>
        <pc:sldMkLst>
          <pc:docMk/>
          <pc:sldMk cId="2313346458" sldId="263"/>
        </pc:sldMkLst>
      </pc:sldChg>
      <pc:sldChg chg="addSp delSp modSp add mod ord setBg">
        <pc:chgData name="박 태석" userId="d73119559fd908c0" providerId="LiveId" clId="{2F398432-EE9F-4A29-B7C9-629F5E13BA72}" dt="2022-08-20T03:42:55.997" v="359"/>
        <pc:sldMkLst>
          <pc:docMk/>
          <pc:sldMk cId="311809084" sldId="264"/>
        </pc:sldMkLst>
        <pc:spChg chg="mod">
          <ac:chgData name="박 태석" userId="d73119559fd908c0" providerId="LiveId" clId="{2F398432-EE9F-4A29-B7C9-629F5E13BA72}" dt="2022-08-20T03:42:31.973" v="342"/>
          <ac:spMkLst>
            <pc:docMk/>
            <pc:sldMk cId="311809084" sldId="264"/>
            <ac:spMk id="8" creationId="{EE9B8C62-DCD3-F5BC-FA87-0D0F988579AE}"/>
          </ac:spMkLst>
        </pc:spChg>
        <pc:spChg chg="add del topLvl">
          <ac:chgData name="박 태석" userId="d73119559fd908c0" providerId="LiveId" clId="{2F398432-EE9F-4A29-B7C9-629F5E13BA72}" dt="2022-08-20T03:42:36.569" v="344" actId="478"/>
          <ac:spMkLst>
            <pc:docMk/>
            <pc:sldMk cId="311809084" sldId="264"/>
            <ac:spMk id="10" creationId="{3941AAF0-FD27-229B-8619-C578BAFDAF37}"/>
          </ac:spMkLst>
        </pc:spChg>
        <pc:spChg chg="del">
          <ac:chgData name="박 태석" userId="d73119559fd908c0" providerId="LiveId" clId="{2F398432-EE9F-4A29-B7C9-629F5E13BA72}" dt="2022-08-20T03:42:49.521" v="354" actId="478"/>
          <ac:spMkLst>
            <pc:docMk/>
            <pc:sldMk cId="311809084" sldId="264"/>
            <ac:spMk id="52" creationId="{00000000-0000-0000-0000-000000000000}"/>
          </ac:spMkLst>
        </pc:spChg>
        <pc:spChg chg="del mod">
          <ac:chgData name="박 태석" userId="d73119559fd908c0" providerId="LiveId" clId="{2F398432-EE9F-4A29-B7C9-629F5E13BA72}" dt="2022-08-20T03:42:43.618" v="350" actId="478"/>
          <ac:spMkLst>
            <pc:docMk/>
            <pc:sldMk cId="311809084" sldId="264"/>
            <ac:spMk id="53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48.865" v="353" actId="478"/>
          <ac:spMkLst>
            <pc:docMk/>
            <pc:sldMk cId="311809084" sldId="264"/>
            <ac:spMk id="54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825" v="352" actId="478"/>
          <ac:spMkLst>
            <pc:docMk/>
            <pc:sldMk cId="311809084" sldId="264"/>
            <ac:spMk id="55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37.905" v="345" actId="478"/>
          <ac:spMkLst>
            <pc:docMk/>
            <pc:sldMk cId="311809084" sldId="264"/>
            <ac:spMk id="56" creationId="{00000000-0000-0000-0000-000000000000}"/>
          </ac:spMkLst>
        </pc:spChg>
        <pc:spChg chg="del">
          <ac:chgData name="박 태석" userId="d73119559fd908c0" providerId="LiveId" clId="{2F398432-EE9F-4A29-B7C9-629F5E13BA72}" dt="2022-08-20T03:42:47.321" v="351" actId="478"/>
          <ac:spMkLst>
            <pc:docMk/>
            <pc:sldMk cId="311809084" sldId="264"/>
            <ac:spMk id="57" creationId="{369323A4-E889-4245-A8F9-7046C63FB96D}"/>
          </ac:spMkLst>
        </pc:spChg>
        <pc:spChg chg="del mod">
          <ac:chgData name="박 태석" userId="d73119559fd908c0" providerId="LiveId" clId="{2F398432-EE9F-4A29-B7C9-629F5E13BA72}" dt="2022-08-20T03:42:51.369" v="356" actId="478"/>
          <ac:spMkLst>
            <pc:docMk/>
            <pc:sldMk cId="311809084" sldId="264"/>
            <ac:spMk id="58" creationId="{369323A4-E889-4245-A8F9-7046C63FB96D}"/>
          </ac:spMkLst>
        </pc:spChg>
        <pc:spChg chg="del">
          <ac:chgData name="박 태석" userId="d73119559fd908c0" providerId="LiveId" clId="{2F398432-EE9F-4A29-B7C9-629F5E13BA72}" dt="2022-08-20T03:42:52.449" v="357" actId="478"/>
          <ac:spMkLst>
            <pc:docMk/>
            <pc:sldMk cId="311809084" sldId="264"/>
            <ac:spMk id="59" creationId="{369323A4-E889-4245-A8F9-7046C63FB96D}"/>
          </ac:spMkLst>
        </pc:spChg>
        <pc:grpChg chg="topLvl">
          <ac:chgData name="박 태석" userId="d73119559fd908c0" providerId="LiveId" clId="{2F398432-EE9F-4A29-B7C9-629F5E13BA72}" dt="2022-08-20T03:42:34.885" v="343" actId="478"/>
          <ac:grpSpMkLst>
            <pc:docMk/>
            <pc:sldMk cId="311809084" sldId="264"/>
            <ac:grpSpMk id="2" creationId="{00000000-0000-0000-0000-000000000000}"/>
          </ac:grpSpMkLst>
        </pc:grpChg>
        <pc:grpChg chg="add del">
          <ac:chgData name="박 태석" userId="d73119559fd908c0" providerId="LiveId" clId="{2F398432-EE9F-4A29-B7C9-629F5E13BA72}" dt="2022-08-20T03:42:41.353" v="349" actId="478"/>
          <ac:grpSpMkLst>
            <pc:docMk/>
            <pc:sldMk cId="311809084" sldId="264"/>
            <ac:grpSpMk id="3" creationId="{00000000-0000-0000-0000-000000000000}"/>
          </ac:grpSpMkLst>
        </pc:grpChg>
        <pc:grpChg chg="del">
          <ac:chgData name="박 태석" userId="d73119559fd908c0" providerId="LiveId" clId="{2F398432-EE9F-4A29-B7C9-629F5E13BA72}" dt="2022-08-20T03:42:38.162" v="346" actId="478"/>
          <ac:grpSpMkLst>
            <pc:docMk/>
            <pc:sldMk cId="311809084" sldId="264"/>
            <ac:grpSpMk id="44" creationId="{00000000-0000-0000-0000-000000000000}"/>
          </ac:grpSpMkLst>
        </pc:grpChg>
      </pc:sldChg>
      <pc:sldChg chg="del">
        <pc:chgData name="박 태석" userId="d73119559fd908c0" providerId="LiveId" clId="{2F398432-EE9F-4A29-B7C9-629F5E13BA72}" dt="2022-08-20T03:40:12.539" v="297" actId="47"/>
        <pc:sldMkLst>
          <pc:docMk/>
          <pc:sldMk cId="1077618084" sldId="264"/>
        </pc:sldMkLst>
      </pc:sldChg>
      <pc:sldChg chg="new del">
        <pc:chgData name="박 태석" userId="d73119559fd908c0" providerId="LiveId" clId="{2F398432-EE9F-4A29-B7C9-629F5E13BA72}" dt="2022-08-20T03:40:13.493" v="298" actId="47"/>
        <pc:sldMkLst>
          <pc:docMk/>
          <pc:sldMk cId="1113099188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2306375911" sldId="265"/>
        </pc:sldMkLst>
      </pc:sldChg>
      <pc:sldChg chg="add del setBg">
        <pc:chgData name="박 태석" userId="d73119559fd908c0" providerId="LiveId" clId="{2F398432-EE9F-4A29-B7C9-629F5E13BA72}" dt="2022-08-20T03:43:01.226" v="363" actId="47"/>
        <pc:sldMkLst>
          <pc:docMk/>
          <pc:sldMk cId="3439143859" sldId="266"/>
        </pc:sldMkLst>
      </pc:sldChg>
      <pc:sldChg chg="modSp add mod setBg">
        <pc:chgData name="박 태석" userId="d73119559fd908c0" providerId="LiveId" clId="{2F398432-EE9F-4A29-B7C9-629F5E13BA72}" dt="2022-08-20T03:43:29.754" v="389"/>
        <pc:sldMkLst>
          <pc:docMk/>
          <pc:sldMk cId="1161284374" sldId="267"/>
        </pc:sldMkLst>
        <pc:spChg chg="mod">
          <ac:chgData name="박 태석" userId="d73119559fd908c0" providerId="LiveId" clId="{2F398432-EE9F-4A29-B7C9-629F5E13BA72}" dt="2022-08-20T03:43:29.754" v="389"/>
          <ac:spMkLst>
            <pc:docMk/>
            <pc:sldMk cId="1161284374" sldId="267"/>
            <ac:spMk id="8" creationId="{EE9B8C62-DCD3-F5BC-FA87-0D0F988579AE}"/>
          </ac:spMkLst>
        </pc:spChg>
      </pc:sldChg>
      <pc:sldChg chg="add del setBg">
        <pc:chgData name="박 태석" userId="d73119559fd908c0" providerId="LiveId" clId="{2F398432-EE9F-4A29-B7C9-629F5E13BA72}" dt="2022-08-20T03:42:08.221" v="323"/>
        <pc:sldMkLst>
          <pc:docMk/>
          <pc:sldMk cId="1569838312" sldId="267"/>
        </pc:sldMkLst>
      </pc:sldChg>
      <pc:sldChg chg="add del setBg">
        <pc:chgData name="박 태석" userId="d73119559fd908c0" providerId="LiveId" clId="{2F398432-EE9F-4A29-B7C9-629F5E13BA72}" dt="2022-08-20T03:42:27.340" v="328"/>
        <pc:sldMkLst>
          <pc:docMk/>
          <pc:sldMk cId="3873451063" sldId="267"/>
        </pc:sldMkLst>
      </pc:sldChg>
      <pc:sldChg chg="modSp add mod setBg">
        <pc:chgData name="박 태석" userId="d73119559fd908c0" providerId="LiveId" clId="{2F398432-EE9F-4A29-B7C9-629F5E13BA72}" dt="2022-08-20T03:43:38.440" v="411"/>
        <pc:sldMkLst>
          <pc:docMk/>
          <pc:sldMk cId="3861804478" sldId="268"/>
        </pc:sldMkLst>
        <pc:spChg chg="mod">
          <ac:chgData name="박 태석" userId="d73119559fd908c0" providerId="LiveId" clId="{2F398432-EE9F-4A29-B7C9-629F5E13BA72}" dt="2022-08-20T03:43:38.440" v="411"/>
          <ac:spMkLst>
            <pc:docMk/>
            <pc:sldMk cId="3861804478" sldId="268"/>
            <ac:spMk id="8" creationId="{EE9B8C62-DCD3-F5BC-FA87-0D0F988579AE}"/>
          </ac:spMkLst>
        </pc:spChg>
      </pc:sldChg>
      <pc:sldChg chg="modSp add mod setBg">
        <pc:chgData name="박 태석" userId="d73119559fd908c0" providerId="LiveId" clId="{2F398432-EE9F-4A29-B7C9-629F5E13BA72}" dt="2022-08-20T03:43:43.543" v="424"/>
        <pc:sldMkLst>
          <pc:docMk/>
          <pc:sldMk cId="2279304887" sldId="269"/>
        </pc:sldMkLst>
        <pc:spChg chg="mod">
          <ac:chgData name="박 태석" userId="d73119559fd908c0" providerId="LiveId" clId="{2F398432-EE9F-4A29-B7C9-629F5E13BA72}" dt="2022-08-20T03:43:43.543" v="424"/>
          <ac:spMkLst>
            <pc:docMk/>
            <pc:sldMk cId="2279304887" sldId="269"/>
            <ac:spMk id="8" creationId="{EE9B8C62-DCD3-F5BC-FA87-0D0F988579AE}"/>
          </ac:spMkLst>
        </pc:spChg>
      </pc:sldChg>
    </pc:docChg>
  </pc:docChgLst>
  <pc:docChgLst>
    <pc:chgData name="박 태석" userId="d73119559fd908c0" providerId="LiveId" clId="{662302BF-377B-4F62-A1D4-469C9E5B9444}"/>
    <pc:docChg chg="undo custSel modSld">
      <pc:chgData name="박 태석" userId="d73119559fd908c0" providerId="LiveId" clId="{662302BF-377B-4F62-A1D4-469C9E5B9444}" dt="2022-08-21T14:39:51.949" v="5" actId="113"/>
      <pc:docMkLst>
        <pc:docMk/>
      </pc:docMkLst>
      <pc:sldChg chg="modSp mod">
        <pc:chgData name="박 태석" userId="d73119559fd908c0" providerId="LiveId" clId="{662302BF-377B-4F62-A1D4-469C9E5B9444}" dt="2022-08-21T14:39:51.949" v="5" actId="113"/>
        <pc:sldMkLst>
          <pc:docMk/>
          <pc:sldMk cId="3668988716" sldId="257"/>
        </pc:sldMkLst>
        <pc:spChg chg="mod">
          <ac:chgData name="박 태석" userId="d73119559fd908c0" providerId="LiveId" clId="{662302BF-377B-4F62-A1D4-469C9E5B9444}" dt="2022-08-21T14:39:51.949" v="5" actId="113"/>
          <ac:spMkLst>
            <pc:docMk/>
            <pc:sldMk cId="3668988716" sldId="257"/>
            <ac:spMk id="8" creationId="{EE9B8C62-DCD3-F5BC-FA87-0D0F988579AE}"/>
          </ac:spMkLst>
        </pc:spChg>
        <pc:grpChg chg="mod">
          <ac:chgData name="박 태석" userId="d73119559fd908c0" providerId="LiveId" clId="{662302BF-377B-4F62-A1D4-469C9E5B9444}" dt="2022-08-21T14:39:48.545" v="2" actId="1076"/>
          <ac:grpSpMkLst>
            <pc:docMk/>
            <pc:sldMk cId="3668988716" sldId="257"/>
            <ac:grpSpMk id="3" creationId="{00000000-0000-0000-0000-000000000000}"/>
          </ac:grpSpMkLst>
        </pc:grpChg>
      </pc:sldChg>
      <pc:sldChg chg="modSp mod">
        <pc:chgData name="박 태석" userId="d73119559fd908c0" providerId="LiveId" clId="{662302BF-377B-4F62-A1D4-469C9E5B9444}" dt="2022-08-21T14:39:45.158" v="0" actId="207"/>
        <pc:sldMkLst>
          <pc:docMk/>
          <pc:sldMk cId="311809084" sldId="264"/>
        </pc:sldMkLst>
        <pc:spChg chg="mod">
          <ac:chgData name="박 태석" userId="d73119559fd908c0" providerId="LiveId" clId="{662302BF-377B-4F62-A1D4-469C9E5B9444}" dt="2022-08-21T14:39:45.158" v="0" actId="207"/>
          <ac:spMkLst>
            <pc:docMk/>
            <pc:sldMk cId="311809084" sldId="264"/>
            <ac:spMk id="14" creationId="{74E0D2A6-7D0C-4F85-B3AB-2B9B481619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2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C6AB4"/>
          </a:fgClr>
          <a:bgClr>
            <a:srgbClr val="5A75B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4014" y="2143631"/>
            <a:ext cx="5783971" cy="1933069"/>
            <a:chOff x="246974" y="-1012773"/>
            <a:chExt cx="11755200" cy="19330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3BFF2-D60D-8A0E-3EB3-DC93B335ADCA}"/>
                </a:ext>
              </a:extLst>
            </p:cNvPr>
            <p:cNvSpPr/>
            <p:nvPr/>
          </p:nvSpPr>
          <p:spPr>
            <a:xfrm>
              <a:off x="246976" y="-1012773"/>
              <a:ext cx="11755198" cy="1933069"/>
            </a:xfrm>
            <a:prstGeom prst="rect">
              <a:avLst/>
            </a:prstGeom>
            <a:pattFill prst="dkHorz">
              <a:fgClr>
                <a:srgbClr val="B9CBFD"/>
              </a:fgClr>
              <a:bgClr>
                <a:srgbClr val="86A6FB"/>
              </a:bgClr>
            </a:patt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9B8C62-DCD3-F5BC-FA87-0D0F988579AE}"/>
                </a:ext>
              </a:extLst>
            </p:cNvPr>
            <p:cNvSpPr/>
            <p:nvPr/>
          </p:nvSpPr>
          <p:spPr>
            <a:xfrm>
              <a:off x="246974" y="234502"/>
              <a:ext cx="11755200" cy="582324"/>
            </a:xfrm>
            <a:prstGeom prst="rect">
              <a:avLst/>
            </a:prstGeom>
            <a:solidFill>
              <a:srgbClr val="A3DCF6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노민섭</a:t>
              </a:r>
              <a:r>
                <a:rPr lang="en-US" altLang="ko-KR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, </a:t>
              </a:r>
              <a:r>
                <a:rPr lang="ko-KR" altLang="en-US" sz="1600" b="1" kern="0" dirty="0">
                  <a:ln w="15875">
                    <a:noFill/>
                  </a:ln>
                  <a:solidFill>
                    <a:schemeClr val="tx1"/>
                  </a:solidFill>
                  <a:ea typeface="Tmon몬소리 Black" panose="02000A03000000000000" pitchFamily="2" charset="-127"/>
                </a:rPr>
                <a:t>박태석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04014" y="2143631"/>
            <a:ext cx="5783972" cy="123865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KEYBOARD WARRIOR</a:t>
            </a:r>
          </a:p>
          <a:p>
            <a:pPr algn="ctr" latinLnBrk="0">
              <a:defRPr/>
            </a:pPr>
            <a:r>
              <a:rPr lang="ko-KR" altLang="en-US" sz="1050" kern="0" dirty="0">
                <a:solidFill>
                  <a:prstClr val="white">
                    <a:lumMod val="65000"/>
                  </a:prstClr>
                </a:solidFill>
              </a:rPr>
              <a:t>게이머들을 위한 </a:t>
            </a: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SNS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3029995" y="3609519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3078349" y="3552752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FC7D56-F4D0-DFD7-631C-3834A625CF2F}"/>
              </a:ext>
            </a:extLst>
          </p:cNvPr>
          <p:cNvCxnSpPr>
            <a:cxnSpLocks/>
          </p:cNvCxnSpPr>
          <p:nvPr/>
        </p:nvCxnSpPr>
        <p:spPr>
          <a:xfrm>
            <a:off x="8833103" y="2473663"/>
            <a:ext cx="324000" cy="0"/>
          </a:xfrm>
          <a:prstGeom prst="line">
            <a:avLst/>
          </a:prstGeom>
          <a:ln w="19050">
            <a:gradFill flip="none" rotWithShape="1"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987109-2657-6E70-776C-367BB7F1820C}"/>
              </a:ext>
            </a:extLst>
          </p:cNvPr>
          <p:cNvCxnSpPr>
            <a:cxnSpLocks/>
          </p:cNvCxnSpPr>
          <p:nvPr/>
        </p:nvCxnSpPr>
        <p:spPr>
          <a:xfrm>
            <a:off x="8638569" y="2407371"/>
            <a:ext cx="468000" cy="0"/>
          </a:xfrm>
          <a:prstGeom prst="line">
            <a:avLst/>
          </a:prstGeom>
          <a:ln w="190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800" dirty="0">
                  <a:solidFill>
                    <a:srgbClr val="F9F6E7"/>
                  </a:solidFill>
                </a:rPr>
                <a:t>`</a:t>
              </a: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KEYBOARD WARRIOR </a:t>
                </a:r>
                <a:r>
                  <a:rPr lang="ko-KR" altLang="en-US" sz="1050" kern="0" dirty="0">
                    <a:solidFill>
                      <a:srgbClr val="F9F6E7"/>
                    </a:solidFill>
                  </a:rPr>
                  <a:t>게이머들을 위한 </a:t>
                </a:r>
                <a:r>
                  <a:rPr lang="en-US" altLang="ko-KR" sz="1050" kern="0" dirty="0">
                    <a:solidFill>
                      <a:srgbClr val="F9F6E7"/>
                    </a:solidFill>
                  </a:rPr>
                  <a:t>SNS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그룹 43"/>
          <p:cNvGrpSpPr/>
          <p:nvPr/>
        </p:nvGrpSpPr>
        <p:grpSpPr>
          <a:xfrm>
            <a:off x="2567777" y="1017292"/>
            <a:ext cx="6308287" cy="5590966"/>
            <a:chOff x="4619001" y="0"/>
            <a:chExt cx="7737882" cy="6858000"/>
          </a:xfrm>
        </p:grpSpPr>
        <p:sp>
          <p:nvSpPr>
            <p:cNvPr id="45" name="자유형 44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원호 45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47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포인트가 16개인 별 51"/>
          <p:cNvSpPr/>
          <p:nvPr/>
        </p:nvSpPr>
        <p:spPr>
          <a:xfrm>
            <a:off x="7814611" y="1337816"/>
            <a:ext cx="576000" cy="576000"/>
          </a:xfrm>
          <a:prstGeom prst="star16">
            <a:avLst>
              <a:gd name="adj" fmla="val 43701"/>
            </a:avLst>
          </a:prstGeom>
          <a:solidFill>
            <a:srgbClr val="5A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7002597" y="3051988"/>
            <a:ext cx="2783789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역할분담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4" name="포인트가 16개인 별 53"/>
          <p:cNvSpPr/>
          <p:nvPr/>
        </p:nvSpPr>
        <p:spPr>
          <a:xfrm>
            <a:off x="5145920" y="3214973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포인트가 16개인 별 54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포인트가 16개인 별 55"/>
          <p:cNvSpPr/>
          <p:nvPr/>
        </p:nvSpPr>
        <p:spPr>
          <a:xfrm>
            <a:off x="7551829" y="2964109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개발목적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517188" y="1257000"/>
            <a:ext cx="2766403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주요 기능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81388" y="3045702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폴더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파일 설계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8" name="포인트가 16개인 별 55">
            <a:extLst>
              <a:ext uri="{FF2B5EF4-FFF2-40B4-BE49-F238E27FC236}">
                <a16:creationId xmlns:a16="http://schemas.microsoft.com/office/drawing/2014/main" id="{4ABCD9A5-4F29-4E5C-8A71-48CC999EBEAA}"/>
              </a:ext>
            </a:extLst>
          </p:cNvPr>
          <p:cNvSpPr/>
          <p:nvPr/>
        </p:nvSpPr>
        <p:spPr>
          <a:xfrm>
            <a:off x="5899010" y="4672462"/>
            <a:ext cx="576000" cy="576000"/>
          </a:xfrm>
          <a:prstGeom prst="star16">
            <a:avLst>
              <a:gd name="adj" fmla="val 43701"/>
            </a:avLst>
          </a:prstGeom>
          <a:solidFill>
            <a:srgbClr val="A3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EFE06B-92D3-44AB-A9B1-94BB30FE4032}"/>
              </a:ext>
            </a:extLst>
          </p:cNvPr>
          <p:cNvSpPr/>
          <p:nvPr/>
        </p:nvSpPr>
        <p:spPr>
          <a:xfrm>
            <a:off x="6608093" y="4597931"/>
            <a:ext cx="270562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개발 환경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개발목적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19137-3561-442A-B0A5-B9C02172C984}"/>
              </a:ext>
            </a:extLst>
          </p:cNvPr>
          <p:cNvSpPr/>
          <p:nvPr/>
        </p:nvSpPr>
        <p:spPr>
          <a:xfrm>
            <a:off x="588095" y="1394297"/>
            <a:ext cx="10857504" cy="4836955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B4242-8BB7-43EB-8B1D-E15EBC096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1" y="1746245"/>
            <a:ext cx="4297734" cy="4094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E0D2A6-7D0C-4F85-B3AB-2B9B481619C6}"/>
              </a:ext>
            </a:extLst>
          </p:cNvPr>
          <p:cNvSpPr txBox="1"/>
          <p:nvPr/>
        </p:nvSpPr>
        <p:spPr>
          <a:xfrm>
            <a:off x="5202441" y="1746245"/>
            <a:ext cx="6011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같은 게임을 하는 커뮤니티는 게시판 형식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SNS</a:t>
            </a:r>
            <a:r>
              <a:rPr lang="ko-KR" altLang="en-US" sz="2000" b="1" dirty="0"/>
              <a:t>형식으로 공략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아이템거래 등 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  <a:p>
            <a:r>
              <a:rPr lang="ko-KR" altLang="en-US" sz="2000" b="1" dirty="0"/>
              <a:t>같은 게임을 하는 사람들끼리 친목을 다지기 위한 </a:t>
            </a:r>
            <a:r>
              <a:rPr lang="en-US" altLang="ko-KR" sz="2000" b="1" dirty="0"/>
              <a:t>SNS</a:t>
            </a:r>
            <a:r>
              <a:rPr lang="ko-KR" altLang="en-US" sz="2000" b="1" dirty="0"/>
              <a:t>를 개발하기 위함이다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추가적으로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미니게임과 같은 </a:t>
            </a:r>
            <a:r>
              <a:rPr lang="ko-KR" altLang="en-US" sz="2000" b="1" dirty="0" err="1"/>
              <a:t>컨텐츠적인</a:t>
            </a:r>
            <a:r>
              <a:rPr lang="ko-KR" altLang="en-US" sz="2000" b="1" dirty="0"/>
              <a:t> 요소들도 추가하여 </a:t>
            </a:r>
            <a:r>
              <a:rPr lang="en-US" altLang="ko-KR" sz="2000" b="1" dirty="0"/>
              <a:t>SNS</a:t>
            </a:r>
            <a:r>
              <a:rPr lang="ko-KR" altLang="en-US" sz="2000" b="1" dirty="0"/>
              <a:t>활동에 재미를 느끼게 하려고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80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개발환경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71DEBEF-871A-4799-9788-95E16E6AA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41" y="2889268"/>
            <a:ext cx="2506597" cy="16710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7393E40-9D52-4BFF-9372-87F1015D4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1918038"/>
            <a:ext cx="2379441" cy="2452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9A5D62-B619-4EC4-B896-1710FF384E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25" y="1735666"/>
            <a:ext cx="3272950" cy="8808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131EC89-203A-4D04-8A30-8B6A40954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863" y="748122"/>
            <a:ext cx="2855971" cy="285597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76383B-21D2-4E06-B124-2673295B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18" y="2417943"/>
            <a:ext cx="3519314" cy="278966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17F431-BE1A-49C2-A156-0CCEFAE726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49" y="4833051"/>
            <a:ext cx="2153252" cy="121120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A410896-47C6-4998-9315-EFE6C6212E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56" y="4881012"/>
            <a:ext cx="1330696" cy="13306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9EAAB0-FEB4-440B-B997-6DE4940D7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00" y="5107146"/>
            <a:ext cx="1813508" cy="102009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68EA24-A949-459D-AC25-F9EBE86CD5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2" y="4477446"/>
            <a:ext cx="3404730" cy="83123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2D6ED8-3477-4A22-9F2E-148E22ED7D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" y="5391877"/>
            <a:ext cx="2590504" cy="10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폴더</a:t>
                </a:r>
                <a:r>
                  <a:rPr lang="en-US" altLang="ko-KR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, </a:t>
                </a: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파일 설계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1765A78-1B5F-4A91-B376-08FD2968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1" y="1572073"/>
            <a:ext cx="4877365" cy="4811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16D31B-0C1A-487E-A735-D86112F9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8" y="1572073"/>
            <a:ext cx="5175151" cy="48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ea typeface="Tmon몬소리 Black" panose="02000A03000000000000" pitchFamily="2" charset="-127"/>
                  </a:rPr>
                  <a:t>역할분담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E5D6A8-237D-4905-B8F8-F144B2EE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0755"/>
              </p:ext>
            </p:extLst>
          </p:nvPr>
        </p:nvGraphicFramePr>
        <p:xfrm>
          <a:off x="1181966" y="1756858"/>
          <a:ext cx="9936018" cy="411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6">
                  <a:extLst>
                    <a:ext uri="{9D8B030D-6E8A-4147-A177-3AD203B41FA5}">
                      <a16:colId xmlns:a16="http://schemas.microsoft.com/office/drawing/2014/main" val="2031329823"/>
                    </a:ext>
                  </a:extLst>
                </a:gridCol>
                <a:gridCol w="3312006">
                  <a:extLst>
                    <a:ext uri="{9D8B030D-6E8A-4147-A177-3AD203B41FA5}">
                      <a16:colId xmlns:a16="http://schemas.microsoft.com/office/drawing/2014/main" val="1417067815"/>
                    </a:ext>
                  </a:extLst>
                </a:gridCol>
                <a:gridCol w="3312006">
                  <a:extLst>
                    <a:ext uri="{9D8B030D-6E8A-4147-A177-3AD203B41FA5}">
                      <a16:colId xmlns:a16="http://schemas.microsoft.com/office/drawing/2014/main" val="1181550729"/>
                    </a:ext>
                  </a:extLst>
                </a:gridCol>
              </a:tblGrid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포지션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5A75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8852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33867"/>
                  </a:ext>
                </a:extLst>
              </a:tr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43018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21987"/>
                  </a:ext>
                </a:extLst>
              </a:tr>
              <a:tr h="5476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박태석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2487"/>
                  </a:ext>
                </a:extLst>
              </a:tr>
              <a:tr h="4129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노민섭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5458"/>
                  </a:ext>
                </a:extLst>
              </a:tr>
              <a:tr h="412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커뮤니티선택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미정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17353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미니게임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Front, 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미정</a:t>
                      </a:r>
                    </a:p>
                  </a:txBody>
                  <a:tcPr anchor="ctr">
                    <a:solidFill>
                      <a:srgbClr val="A3D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0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7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741" y="249742"/>
            <a:ext cx="11930435" cy="6358516"/>
            <a:chOff x="71741" y="249742"/>
            <a:chExt cx="11930435" cy="63585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41AAF0-FD27-229B-8619-C578BAFDAF37}"/>
                </a:ext>
              </a:extLst>
            </p:cNvPr>
            <p:cNvSpPr/>
            <p:nvPr/>
          </p:nvSpPr>
          <p:spPr>
            <a:xfrm>
              <a:off x="246974" y="1017292"/>
              <a:ext cx="11755202" cy="559096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800" dirty="0">
                <a:solidFill>
                  <a:srgbClr val="F9F6E7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1741" y="249742"/>
              <a:ext cx="11930435" cy="639690"/>
              <a:chOff x="71741" y="249742"/>
              <a:chExt cx="11930435" cy="63969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143BFF2-D60D-8A0E-3EB3-DC93B335ADCA}"/>
                  </a:ext>
                </a:extLst>
              </p:cNvPr>
              <p:cNvSpPr/>
              <p:nvPr/>
            </p:nvSpPr>
            <p:spPr>
              <a:xfrm>
                <a:off x="297774" y="307108"/>
                <a:ext cx="11704402" cy="582324"/>
              </a:xfrm>
              <a:prstGeom prst="rect">
                <a:avLst/>
              </a:prstGeom>
              <a:pattFill prst="dkHorz">
                <a:fgClr>
                  <a:srgbClr val="B9CBFD"/>
                </a:fgClr>
                <a:bgClr>
                  <a:srgbClr val="86A6FB"/>
                </a:bgClr>
              </a:patt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9B8C62-DCD3-F5BC-FA87-0D0F988579AE}"/>
                  </a:ext>
                </a:extLst>
              </p:cNvPr>
              <p:cNvSpPr/>
              <p:nvPr/>
            </p:nvSpPr>
            <p:spPr>
              <a:xfrm>
                <a:off x="246974" y="249742"/>
                <a:ext cx="11704402" cy="582324"/>
              </a:xfrm>
              <a:prstGeom prst="rect">
                <a:avLst/>
              </a:prstGeom>
              <a:solidFill>
                <a:srgbClr val="A3DCF6"/>
              </a:solidFill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700" latinLnBrk="0">
                  <a:defRPr/>
                </a:pPr>
                <a:r>
                  <a:rPr lang="ko-KR" altLang="en-US" sz="2800" i="1" kern="0" dirty="0">
                    <a:ln w="15875">
                      <a:solidFill>
                        <a:srgbClr val="4472C4">
                          <a:lumMod val="75000"/>
                        </a:srgbClr>
                      </a:solidFill>
                    </a:ln>
                    <a:solidFill>
                      <a:srgbClr val="F9F6E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주요기능</a:t>
                </a:r>
                <a:endParaRPr lang="ko-KR" altLang="en-US" sz="2800" dirty="0">
                  <a:solidFill>
                    <a:srgbClr val="F9F6E7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A34C91-A74B-6C10-4574-99D05D2CACDB}"/>
                  </a:ext>
                </a:extLst>
              </p:cNvPr>
              <p:cNvGrpSpPr/>
              <p:nvPr/>
            </p:nvGrpSpPr>
            <p:grpSpPr>
              <a:xfrm>
                <a:off x="11445599" y="363875"/>
                <a:ext cx="354118" cy="354058"/>
                <a:chOff x="2267614" y="5084836"/>
                <a:chExt cx="499192" cy="499107"/>
              </a:xfrm>
              <a:solidFill>
                <a:schemeClr val="bg1"/>
              </a:solidFill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54A0F0FD-37AE-02FF-03F6-3751A90AD3B7}"/>
                    </a:ext>
                  </a:extLst>
                </p:cNvPr>
                <p:cNvSpPr/>
                <p:nvPr/>
              </p:nvSpPr>
              <p:spPr>
                <a:xfrm rot="2700000">
                  <a:off x="2467516" y="5045363"/>
                  <a:ext cx="180000" cy="402825"/>
                </a:xfrm>
                <a:custGeom>
                  <a:avLst/>
                  <a:gdLst>
                    <a:gd name="connsiteX0" fmla="*/ 137298 w 180000"/>
                    <a:gd name="connsiteY0" fmla="*/ 7306 h 402825"/>
                    <a:gd name="connsiteX1" fmla="*/ 154937 w 180000"/>
                    <a:gd name="connsiteY1" fmla="*/ 0 h 402825"/>
                    <a:gd name="connsiteX2" fmla="*/ 179882 w 180000"/>
                    <a:gd name="connsiteY2" fmla="*/ 24945 h 402825"/>
                    <a:gd name="connsiteX3" fmla="*/ 179882 w 180000"/>
                    <a:gd name="connsiteY3" fmla="*/ 371055 h 402825"/>
                    <a:gd name="connsiteX4" fmla="*/ 178527 w 180000"/>
                    <a:gd name="connsiteY4" fmla="*/ 374325 h 402825"/>
                    <a:gd name="connsiteX5" fmla="*/ 180000 w 180000"/>
                    <a:gd name="connsiteY5" fmla="*/ 377880 h 402825"/>
                    <a:gd name="connsiteX6" fmla="*/ 155055 w 180000"/>
                    <a:gd name="connsiteY6" fmla="*/ 402825 h 402825"/>
                    <a:gd name="connsiteX7" fmla="*/ 24945 w 180000"/>
                    <a:gd name="connsiteY7" fmla="*/ 402825 h 402825"/>
                    <a:gd name="connsiteX8" fmla="*/ 0 w 180000"/>
                    <a:gd name="connsiteY8" fmla="*/ 377880 h 402825"/>
                    <a:gd name="connsiteX9" fmla="*/ 24945 w 180000"/>
                    <a:gd name="connsiteY9" fmla="*/ 352935 h 402825"/>
                    <a:gd name="connsiteX10" fmla="*/ 129992 w 180000"/>
                    <a:gd name="connsiteY10" fmla="*/ 352935 h 402825"/>
                    <a:gd name="connsiteX11" fmla="*/ 129992 w 180000"/>
                    <a:gd name="connsiteY11" fmla="*/ 24945 h 402825"/>
                    <a:gd name="connsiteX12" fmla="*/ 137298 w 180000"/>
                    <a:gd name="connsiteY12" fmla="*/ 7306 h 4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0" h="402825">
                      <a:moveTo>
                        <a:pt x="137298" y="7306"/>
                      </a:moveTo>
                      <a:cubicBezTo>
                        <a:pt x="141812" y="2792"/>
                        <a:pt x="148049" y="0"/>
                        <a:pt x="154937" y="0"/>
                      </a:cubicBezTo>
                      <a:cubicBezTo>
                        <a:pt x="168714" y="0"/>
                        <a:pt x="179882" y="11168"/>
                        <a:pt x="179882" y="24945"/>
                      </a:cubicBezTo>
                      <a:lnTo>
                        <a:pt x="179882" y="371055"/>
                      </a:lnTo>
                      <a:lnTo>
                        <a:pt x="178527" y="374325"/>
                      </a:lnTo>
                      <a:lnTo>
                        <a:pt x="180000" y="377880"/>
                      </a:lnTo>
                      <a:cubicBezTo>
                        <a:pt x="180000" y="391657"/>
                        <a:pt x="168832" y="402825"/>
                        <a:pt x="155055" y="402825"/>
                      </a:cubicBezTo>
                      <a:lnTo>
                        <a:pt x="24945" y="402825"/>
                      </a:lnTo>
                      <a:cubicBezTo>
                        <a:pt x="11168" y="402825"/>
                        <a:pt x="0" y="391657"/>
                        <a:pt x="0" y="377880"/>
                      </a:cubicBezTo>
                      <a:cubicBezTo>
                        <a:pt x="0" y="364103"/>
                        <a:pt x="11168" y="352935"/>
                        <a:pt x="24945" y="352935"/>
                      </a:cubicBezTo>
                      <a:lnTo>
                        <a:pt x="129992" y="352935"/>
                      </a:lnTo>
                      <a:lnTo>
                        <a:pt x="129992" y="24945"/>
                      </a:lnTo>
                      <a:cubicBezTo>
                        <a:pt x="129992" y="18056"/>
                        <a:pt x="132784" y="11820"/>
                        <a:pt x="137298" y="7306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8B307672-4DE6-76DE-24EF-56C3EDE17119}"/>
                    </a:ext>
                  </a:extLst>
                </p:cNvPr>
                <p:cNvSpPr/>
                <p:nvPr/>
              </p:nvSpPr>
              <p:spPr>
                <a:xfrm>
                  <a:off x="2267614" y="5084836"/>
                  <a:ext cx="499192" cy="499107"/>
                </a:xfrm>
                <a:custGeom>
                  <a:avLst/>
                  <a:gdLst>
                    <a:gd name="connsiteX0" fmla="*/ 260370 w 499192"/>
                    <a:gd name="connsiteY0" fmla="*/ 0 h 499107"/>
                    <a:gd name="connsiteX1" fmla="*/ 354480 w 499192"/>
                    <a:gd name="connsiteY1" fmla="*/ 0 h 499107"/>
                    <a:gd name="connsiteX2" fmla="*/ 379425 w 499192"/>
                    <a:gd name="connsiteY2" fmla="*/ 24945 h 499107"/>
                    <a:gd name="connsiteX3" fmla="*/ 354480 w 499192"/>
                    <a:gd name="connsiteY3" fmla="*/ 49890 h 499107"/>
                    <a:gd name="connsiteX4" fmla="*/ 331467 w 499192"/>
                    <a:gd name="connsiteY4" fmla="*/ 49890 h 499107"/>
                    <a:gd name="connsiteX5" fmla="*/ 331467 w 499192"/>
                    <a:gd name="connsiteY5" fmla="*/ 50038 h 499107"/>
                    <a:gd name="connsiteX6" fmla="*/ 115750 w 499192"/>
                    <a:gd name="connsiteY6" fmla="*/ 50038 h 499107"/>
                    <a:gd name="connsiteX7" fmla="*/ 49890 w 499192"/>
                    <a:gd name="connsiteY7" fmla="*/ 115898 h 499107"/>
                    <a:gd name="connsiteX8" fmla="*/ 49890 w 499192"/>
                    <a:gd name="connsiteY8" fmla="*/ 383356 h 499107"/>
                    <a:gd name="connsiteX9" fmla="*/ 115750 w 499192"/>
                    <a:gd name="connsiteY9" fmla="*/ 449216 h 499107"/>
                    <a:gd name="connsiteX10" fmla="*/ 383208 w 499192"/>
                    <a:gd name="connsiteY10" fmla="*/ 449216 h 499107"/>
                    <a:gd name="connsiteX11" fmla="*/ 449068 w 499192"/>
                    <a:gd name="connsiteY11" fmla="*/ 383356 h 499107"/>
                    <a:gd name="connsiteX12" fmla="*/ 449068 w 499192"/>
                    <a:gd name="connsiteY12" fmla="*/ 267050 h 499107"/>
                    <a:gd name="connsiteX13" fmla="*/ 449302 w 499192"/>
                    <a:gd name="connsiteY13" fmla="*/ 267050 h 499107"/>
                    <a:gd name="connsiteX14" fmla="*/ 449302 w 499192"/>
                    <a:gd name="connsiteY14" fmla="*/ 232279 h 499107"/>
                    <a:gd name="connsiteX15" fmla="*/ 474247 w 499192"/>
                    <a:gd name="connsiteY15" fmla="*/ 207334 h 499107"/>
                    <a:gd name="connsiteX16" fmla="*/ 499192 w 499192"/>
                    <a:gd name="connsiteY16" fmla="*/ 232279 h 499107"/>
                    <a:gd name="connsiteX17" fmla="*/ 499192 w 499192"/>
                    <a:gd name="connsiteY17" fmla="*/ 326389 h 499107"/>
                    <a:gd name="connsiteX18" fmla="*/ 498959 w 499192"/>
                    <a:gd name="connsiteY18" fmla="*/ 326952 h 499107"/>
                    <a:gd name="connsiteX19" fmla="*/ 498959 w 499192"/>
                    <a:gd name="connsiteY19" fmla="*/ 401595 h 499107"/>
                    <a:gd name="connsiteX20" fmla="*/ 401447 w 499192"/>
                    <a:gd name="connsiteY20" fmla="*/ 499107 h 499107"/>
                    <a:gd name="connsiteX21" fmla="*/ 97512 w 499192"/>
                    <a:gd name="connsiteY21" fmla="*/ 499107 h 499107"/>
                    <a:gd name="connsiteX22" fmla="*/ 0 w 499192"/>
                    <a:gd name="connsiteY22" fmla="*/ 401595 h 499107"/>
                    <a:gd name="connsiteX23" fmla="*/ 0 w 499192"/>
                    <a:gd name="connsiteY23" fmla="*/ 97660 h 499107"/>
                    <a:gd name="connsiteX24" fmla="*/ 97512 w 499192"/>
                    <a:gd name="connsiteY24" fmla="*/ 148 h 499107"/>
                    <a:gd name="connsiteX25" fmla="*/ 260013 w 499192"/>
                    <a:gd name="connsiteY25" fmla="*/ 148 h 49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99192" h="499107">
                      <a:moveTo>
                        <a:pt x="260370" y="0"/>
                      </a:moveTo>
                      <a:lnTo>
                        <a:pt x="354480" y="0"/>
                      </a:lnTo>
                      <a:cubicBezTo>
                        <a:pt x="368257" y="0"/>
                        <a:pt x="379425" y="11168"/>
                        <a:pt x="379425" y="24945"/>
                      </a:cubicBezTo>
                      <a:cubicBezTo>
                        <a:pt x="379425" y="38722"/>
                        <a:pt x="368257" y="49890"/>
                        <a:pt x="354480" y="49890"/>
                      </a:cubicBezTo>
                      <a:lnTo>
                        <a:pt x="331467" y="49890"/>
                      </a:lnTo>
                      <a:lnTo>
                        <a:pt x="331467" y="50038"/>
                      </a:lnTo>
                      <a:lnTo>
                        <a:pt x="115750" y="50038"/>
                      </a:lnTo>
                      <a:cubicBezTo>
                        <a:pt x="79377" y="50038"/>
                        <a:pt x="49890" y="79525"/>
                        <a:pt x="49890" y="115898"/>
                      </a:cubicBezTo>
                      <a:lnTo>
                        <a:pt x="49890" y="383356"/>
                      </a:lnTo>
                      <a:cubicBezTo>
                        <a:pt x="49890" y="419729"/>
                        <a:pt x="79377" y="449216"/>
                        <a:pt x="115750" y="449216"/>
                      </a:cubicBezTo>
                      <a:lnTo>
                        <a:pt x="383208" y="449216"/>
                      </a:lnTo>
                      <a:cubicBezTo>
                        <a:pt x="419581" y="449216"/>
                        <a:pt x="449068" y="419729"/>
                        <a:pt x="449068" y="383356"/>
                      </a:cubicBezTo>
                      <a:lnTo>
                        <a:pt x="449068" y="267050"/>
                      </a:lnTo>
                      <a:lnTo>
                        <a:pt x="449302" y="267050"/>
                      </a:lnTo>
                      <a:lnTo>
                        <a:pt x="449302" y="232279"/>
                      </a:lnTo>
                      <a:cubicBezTo>
                        <a:pt x="449302" y="218502"/>
                        <a:pt x="460470" y="207334"/>
                        <a:pt x="474247" y="207334"/>
                      </a:cubicBezTo>
                      <a:cubicBezTo>
                        <a:pt x="488024" y="207334"/>
                        <a:pt x="499192" y="218502"/>
                        <a:pt x="499192" y="232279"/>
                      </a:cubicBezTo>
                      <a:lnTo>
                        <a:pt x="499192" y="326389"/>
                      </a:lnTo>
                      <a:lnTo>
                        <a:pt x="498959" y="326952"/>
                      </a:lnTo>
                      <a:lnTo>
                        <a:pt x="498959" y="401595"/>
                      </a:lnTo>
                      <a:cubicBezTo>
                        <a:pt x="498959" y="455449"/>
                        <a:pt x="455301" y="499107"/>
                        <a:pt x="401447" y="499107"/>
                      </a:cubicBezTo>
                      <a:lnTo>
                        <a:pt x="97512" y="499107"/>
                      </a:lnTo>
                      <a:cubicBezTo>
                        <a:pt x="43658" y="499107"/>
                        <a:pt x="0" y="455449"/>
                        <a:pt x="0" y="401595"/>
                      </a:cubicBezTo>
                      <a:lnTo>
                        <a:pt x="0" y="97660"/>
                      </a:lnTo>
                      <a:cubicBezTo>
                        <a:pt x="0" y="43806"/>
                        <a:pt x="43658" y="148"/>
                        <a:pt x="97512" y="148"/>
                      </a:cubicBezTo>
                      <a:lnTo>
                        <a:pt x="260013" y="148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FFC7D56-F4D0-DFD7-631C-3834A625C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41" y="413882"/>
                <a:ext cx="324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50000">
                      <a:schemeClr val="accent1">
                        <a:lumMod val="5000"/>
                        <a:lumOff val="95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F987109-2657-6E70-776C-367BB7F18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95" y="357115"/>
                <a:ext cx="468000" cy="0"/>
              </a:xfrm>
              <a:prstGeom prst="line">
                <a:avLst/>
              </a:prstGeom>
              <a:ln w="19050">
                <a:gradFill flip="none" rotWithShape="1">
                  <a:gsLst>
                    <a:gs pos="25000">
                      <a:schemeClr val="accent1">
                        <a:lumMod val="5000"/>
                        <a:lumOff val="95000"/>
                      </a:schemeClr>
                    </a:gs>
                    <a:gs pos="25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F150A3-A8BD-41BC-B599-F3B6E4DFFB42}"/>
              </a:ext>
            </a:extLst>
          </p:cNvPr>
          <p:cNvSpPr/>
          <p:nvPr/>
        </p:nvSpPr>
        <p:spPr>
          <a:xfrm>
            <a:off x="588095" y="1394297"/>
            <a:ext cx="10857504" cy="4836955"/>
          </a:xfrm>
          <a:prstGeom prst="rect">
            <a:avLst/>
          </a:prstGeom>
          <a:solidFill>
            <a:srgbClr val="A3D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5C678-34C8-41E7-A110-6A989D149015}"/>
              </a:ext>
            </a:extLst>
          </p:cNvPr>
          <p:cNvSpPr txBox="1"/>
          <p:nvPr/>
        </p:nvSpPr>
        <p:spPr>
          <a:xfrm>
            <a:off x="955964" y="1896865"/>
            <a:ext cx="954578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1. </a:t>
            </a:r>
            <a:r>
              <a:rPr lang="ko-KR" altLang="en-US" sz="4500" b="1" dirty="0"/>
              <a:t>로그인</a:t>
            </a:r>
          </a:p>
          <a:p>
            <a:r>
              <a:rPr lang="en-US" altLang="ko-KR" sz="4500" b="1" dirty="0"/>
              <a:t>2. </a:t>
            </a:r>
            <a:r>
              <a:rPr lang="ko-KR" altLang="en-US" sz="4500" b="1" dirty="0" err="1"/>
              <a:t>글작성</a:t>
            </a:r>
            <a:r>
              <a:rPr lang="en-US" altLang="ko-KR" sz="4500" b="1" dirty="0"/>
              <a:t>, </a:t>
            </a:r>
            <a:r>
              <a:rPr lang="ko-KR" altLang="en-US" sz="4500" b="1" dirty="0" err="1"/>
              <a:t>글수정</a:t>
            </a:r>
            <a:r>
              <a:rPr lang="ko-KR" altLang="en-US" sz="4500" b="1" dirty="0"/>
              <a:t> 및 삭제</a:t>
            </a:r>
          </a:p>
          <a:p>
            <a:r>
              <a:rPr lang="en-US" altLang="ko-KR" sz="4500" b="1" dirty="0"/>
              <a:t>3. </a:t>
            </a:r>
            <a:r>
              <a:rPr lang="ko-KR" altLang="en-US" sz="4500" b="1" dirty="0"/>
              <a:t>게임마다 커뮤니티</a:t>
            </a:r>
          </a:p>
          <a:p>
            <a:r>
              <a:rPr lang="en-US" altLang="ko-KR" sz="4500" b="1" dirty="0"/>
              <a:t>4. </a:t>
            </a:r>
            <a:r>
              <a:rPr lang="ko-KR" altLang="en-US" sz="4500" b="1" dirty="0"/>
              <a:t>아이템거래</a:t>
            </a:r>
            <a:r>
              <a:rPr lang="en-US" altLang="ko-KR" sz="4500" b="1" dirty="0"/>
              <a:t>, </a:t>
            </a:r>
            <a:r>
              <a:rPr lang="ko-KR" altLang="en-US" sz="4500" b="1" dirty="0"/>
              <a:t>공략 글 작성</a:t>
            </a:r>
          </a:p>
          <a:p>
            <a:r>
              <a:rPr lang="en-US" altLang="ko-KR" sz="4500" b="1" dirty="0"/>
              <a:t>5. </a:t>
            </a:r>
            <a:r>
              <a:rPr lang="ko-KR" altLang="en-US" sz="4500" b="1" dirty="0"/>
              <a:t>미니게임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41AAF0-FD27-229B-8619-C578BAFDAF37}"/>
              </a:ext>
            </a:extLst>
          </p:cNvPr>
          <p:cNvSpPr/>
          <p:nvPr/>
        </p:nvSpPr>
        <p:spPr>
          <a:xfrm>
            <a:off x="3228297" y="2431007"/>
            <a:ext cx="5735406" cy="199598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000" i="1" kern="0" dirty="0">
                <a:ln w="158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A3DCF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125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149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태석</cp:lastModifiedBy>
  <cp:revision>10</cp:revision>
  <dcterms:created xsi:type="dcterms:W3CDTF">2022-08-11T03:03:11Z</dcterms:created>
  <dcterms:modified xsi:type="dcterms:W3CDTF">2022-08-21T14:39:53Z</dcterms:modified>
</cp:coreProperties>
</file>