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95BCA-19BF-4E50-9E5A-7A86B2111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C77D6B-CA05-4947-BA95-0F8447568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FFB35A-81BB-4EC9-890C-265E33C8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54B5-9459-40A7-864C-3A466228F22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573D3-B228-43E2-98D0-6B9F9518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0CEB75-D1F4-485D-8288-2E99FDAC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B7F8-75A2-4D0B-82FC-CF2ABD747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45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B3D65-E4BD-49E2-A92C-6D002545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0CBFB2-83D7-453C-B365-0CC83BFE3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5644C-A58D-44BD-9429-9E316A15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54B5-9459-40A7-864C-3A466228F22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8F4138-B697-46AF-8F58-4B85FBD01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4D1931-9270-4C92-8E7B-C43F0FEB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B7F8-75A2-4D0B-82FC-CF2ABD747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815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87E603-FC33-4108-83EF-95DF8214C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361538-3720-4989-9CA0-A8E344E2D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3FF0F-DA7C-432B-9E6C-12E4A3E68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54B5-9459-40A7-864C-3A466228F22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C5133-BD93-4EF1-8EE5-2292D982C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1F9788-D737-4030-B67F-096C0311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B7F8-75A2-4D0B-82FC-CF2ABD747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95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3DEB3-C9D7-400B-81F5-DDC8CC4B2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CDB95-566B-4926-8BCF-4853CAB77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C5E95A-B89A-4B21-A337-B1BB6327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54B5-9459-40A7-864C-3A466228F22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1A959-7DAA-4722-BBAE-280ADE97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EE026E-6449-4C67-A2F3-E4570CCA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B7F8-75A2-4D0B-82FC-CF2ABD747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93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C1321-43D8-485E-A697-91A547390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049D5B-BFCF-405B-BBFA-0D76567E1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3810F0-5390-4537-B320-E5FE1666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54B5-9459-40A7-864C-3A466228F22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4328D-E42E-4EED-937F-C1232CBD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2D2B55-B8D4-43FC-8DEF-F95434E3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B7F8-75A2-4D0B-82FC-CF2ABD747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15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F4776-DDB4-4DFD-9C9A-A8E4FAB7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526700-2C48-4234-8D0D-84CD4D582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1B6B03-FA3F-46E9-93C5-43BF5D74E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910656-5CF9-49CB-9A8D-0621398E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54B5-9459-40A7-864C-3A466228F22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C8B43E-DEDA-4337-B6EF-53F14F6A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8EDEA7-AD77-4468-87A2-549751BD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B7F8-75A2-4D0B-82FC-CF2ABD747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65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C6D78-6FA0-4436-A2D6-9D7E1F253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4F8AAB-FB5A-491A-98D3-F224FEC54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93B87B-889D-4CBE-9F95-860E7A7D5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793D42-A876-4341-BA44-D09B76EAF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7CA04B-09A2-4E0F-A42C-5BE5CFD01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02CE8C-F572-431C-BEC8-2E7D53448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54B5-9459-40A7-864C-3A466228F22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EBF366-609E-40DC-A476-5F8BECE3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C3BE4D-BFBC-4300-B283-59D126F2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B7F8-75A2-4D0B-82FC-CF2ABD747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00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A1C14-FE7F-44CE-B84C-B9CCDF34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138FCC-CE04-4701-8FC9-5B31CCE93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54B5-9459-40A7-864C-3A466228F22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E678DA-FEC1-428E-8EB6-4CE8D784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B252A1-8155-4329-89A8-5D248744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B7F8-75A2-4D0B-82FC-CF2ABD747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4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41D183-4673-404A-8B62-974D68E7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54B5-9459-40A7-864C-3A466228F22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EA2BDD-808D-4BF0-96EE-C1B10CA6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818423-9F1C-4A08-96CD-3786028A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B7F8-75A2-4D0B-82FC-CF2ABD747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76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E2575-B210-46D4-888D-E8C14EC22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D4ECD-B611-43A5-A231-3134E81FF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CAB38-61B9-4201-BC59-EB300F43C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59DE0B-38CE-4D76-BC57-052C599A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54B5-9459-40A7-864C-3A466228F22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C606BA-9A38-4C43-A578-4FDDA31C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79E350-91E1-4A7A-9C61-8B5549C0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B7F8-75A2-4D0B-82FC-CF2ABD747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3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CA043-3E22-4D7B-9760-7E77E4B3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FEE302-2B7A-4CAD-88E3-2B9134A3D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2DE4B5-AAF4-45A2-ADC8-C771CB383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1B82FA-C9C5-4ABC-8CF6-B3C5794F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54B5-9459-40A7-864C-3A466228F22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4F4591-A1F8-49E6-903E-5245C6D6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ACC270-58BB-462F-ABFA-F4181D6E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B7F8-75A2-4D0B-82FC-CF2ABD747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70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669C39-9814-429D-964D-35A714F7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E7C17-B28F-40D6-ACEB-058984978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38121-C35D-44C2-AC82-032AF10F0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754B5-9459-40A7-864C-3A466228F22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4DB8E-E066-4A39-987E-86A575539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DBB93-1DD8-430A-80BE-37760519E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DB7F8-75A2-4D0B-82FC-CF2ABD747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18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C7FF6D7-0DC5-415F-845A-A3E901462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48" y="989649"/>
            <a:ext cx="6987162" cy="4166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14A853-DBF7-4F2A-A3CF-A75C72AD76FD}"/>
              </a:ext>
            </a:extLst>
          </p:cNvPr>
          <p:cNvSpPr txBox="1"/>
          <p:nvPr/>
        </p:nvSpPr>
        <p:spPr>
          <a:xfrm>
            <a:off x="7659149" y="989649"/>
            <a:ext cx="420288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HelloForm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startDateTime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DateTime.Now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startDateTime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GetStartDateTime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startDateTime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Form1_Load(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GetStartDateTime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().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485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4F2B576-778E-4FD1-A29C-BE9981C88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01" y="1258776"/>
            <a:ext cx="4897678" cy="29189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500B9F-AB6A-45C0-894E-EE17F82EEF53}"/>
              </a:ext>
            </a:extLst>
          </p:cNvPr>
          <p:cNvSpPr txBox="1"/>
          <p:nvPr/>
        </p:nvSpPr>
        <p:spPr>
          <a:xfrm>
            <a:off x="5735497" y="1258776"/>
            <a:ext cx="6094602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HelloForm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Form1_Load(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"this form is loaded"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Form1_FormClosed(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FormClosedEventArgs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"this form is closed"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937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D8ADEF7-1189-4954-8977-FAFE99E69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57" y="1672452"/>
            <a:ext cx="2667372" cy="27245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7F124-D49B-4EB3-9096-260AFF5DC5E7}"/>
              </a:ext>
            </a:extLst>
          </p:cNvPr>
          <p:cNvSpPr txBox="1"/>
          <p:nvPr/>
        </p:nvSpPr>
        <p:spPr>
          <a:xfrm>
            <a:off x="4725099" y="526338"/>
            <a:ext cx="609460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HelloForm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Form1_FormClosing_1(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FormClosingEventArgs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"Do you want to close?"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"Prompt"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MessageBoxButtons.YesNo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MessageBoxIcon.Question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==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DialogResult.Yes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e.Cancel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e.Cancel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Close();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260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8A16A69-739C-4C81-9722-B086AE574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075" y="2071498"/>
            <a:ext cx="2648320" cy="2715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E430EA-B0FF-4BE9-9881-5738422B60D2}"/>
              </a:ext>
            </a:extLst>
          </p:cNvPr>
          <p:cNvSpPr txBox="1"/>
          <p:nvPr/>
        </p:nvSpPr>
        <p:spPr>
          <a:xfrm>
            <a:off x="5127770" y="382012"/>
            <a:ext cx="4939018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HelloForm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button6_Click(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label2.Text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FlatStyle.Flat.ToString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button9_Click(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label2.Text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FlatStyle.Popup.ToString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button8_Click(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label2.Text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FlatStyle.Standard.ToString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button7_Click(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label2.Text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FlatStyle.System.ToString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label2_Click(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7806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490</Words>
  <Application>Microsoft Office PowerPoint</Application>
  <PresentationFormat>와이드스크린</PresentationFormat>
  <Paragraphs>122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2021-05-10T00:11:53Z</dcterms:created>
  <dcterms:modified xsi:type="dcterms:W3CDTF">2021-05-10T01:37:35Z</dcterms:modified>
</cp:coreProperties>
</file>