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66" r:id="rId6"/>
    <p:sldId id="267" r:id="rId7"/>
    <p:sldId id="265" r:id="rId8"/>
    <p:sldId id="264" r:id="rId9"/>
    <p:sldId id="258" r:id="rId10"/>
    <p:sldId id="262" r:id="rId11"/>
    <p:sldId id="259" r:id="rId12"/>
    <p:sldId id="261" r:id="rId13"/>
    <p:sldId id="260" r:id="rId14"/>
    <p:sldId id="276" r:id="rId15"/>
    <p:sldId id="269" r:id="rId16"/>
    <p:sldId id="275" r:id="rId17"/>
    <p:sldId id="274" r:id="rId18"/>
    <p:sldId id="273" r:id="rId19"/>
    <p:sldId id="272" r:id="rId20"/>
    <p:sldId id="271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D4F3D-78E9-45E9-ADED-6468ADE5D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6A250-9EAE-419C-9B5B-527A2CA2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0B78D-CE20-4483-A30B-4197AE8F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03D41-3D92-43DA-86ED-CA11FFD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665CD-B3BB-4471-943E-8FEB39F7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683C6-8C43-42A4-9EE9-1A085BD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26865-86AF-4726-8631-37DD9F47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4F75-4069-47C4-A305-C579F7EB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37EE2-FD20-4A27-8814-B65FA534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7B5C-C76C-4E65-95B6-49B050D1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3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D93D2-4A9D-4D4C-8F24-686AA4356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47EAA-C027-4B88-A808-F05914DF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0BF24-1F03-4057-95E5-C9D82B6F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64C60-DD31-4648-8D63-1787314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F5D62-5E19-4AC5-B7EC-C74851F2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6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32925-80D7-44E4-B5DB-01C5CC7E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F87D6-A57D-4899-A2A2-6F4ACFBD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20403-31AC-4B6A-921E-1D153688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F5BBD-9420-4136-9CB0-AB3210B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35B40-7603-4D4C-8446-D87804FE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643F-5F03-4ECD-AFCE-394BD62E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C23F0-499A-42CE-9784-C36782A2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446ED-3490-46AC-93A0-E34848AC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6ADC3-2D26-4E3B-9247-11D6B37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B2C41-244A-46DB-AE58-77DABFD6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0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D76F-15EE-439B-8971-0007B85F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B88ED-8E5A-4E29-A114-877E155F7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875A2-4F10-4D67-B093-AE444E0B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ACCD2-11EA-4D15-A9C8-F252CE84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F7A99-9D2A-4B42-9F97-6284A697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CE69F-A096-439D-825A-17045BDD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33720-98CB-4560-890C-0B5F912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BBCFB-F360-4FAD-A11A-60598B844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AC830-4109-4E32-81D5-0B87827F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AEA51-6A24-4DCB-B620-CA47216E3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30FEB-98E1-46CD-9022-F54B51AD5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AF8A67-DD05-4B37-8746-2DB44E69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3D3622-882B-4EAA-B2B6-128B6C1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5D0D0-24C1-4C94-AC70-FA209B48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F40E1-DA06-46FB-BD1B-D7F92E8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E2CFD-8A9A-4480-AE58-8331F6B8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91D08-7448-4832-8377-7F9C28BE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15B7F-10A6-4B80-A7E7-E26800E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4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79455-CBD3-4A10-A7FC-89BB5A9F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C4E5F3-DB50-45CC-98D3-504A27EB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5F8B7-DB00-498C-9644-FB97574B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C0DB-7406-4023-A142-E3EA7504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4CB68-A08F-412D-9914-E2A1F70E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015A5-2144-4023-A74E-90234714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79297-4C73-47FC-9C48-4B9BF22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59539-7E09-468B-80CB-846BE88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49E04-BD42-44B4-A6D3-575782C0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BBA0-4070-4321-B52C-42B6FFF4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A11544-7489-43B5-AF4D-6651B00E7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CC969-D43E-44D8-9EEA-58F1622A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42086-680A-4DC5-A0FA-B80FF57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10357-1C1C-4274-A39E-C295441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E7155-CE45-40F1-AAB3-C779C1F0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AFC75-04C6-404A-B421-104FFA05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A68BA-8F9B-4822-8C7A-17279707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4D009-4EED-4E45-8E64-F9652C1A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35D3-E492-4232-98D2-F4E89D277BF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9ADB0-36FF-4763-AB47-ED06A5D49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1B6D8-FBD8-4D2D-A129-FA68A72F8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DF17-EDC8-405A-AE34-95C5A6E0F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D7BBA3-999C-41A2-8E11-990E0B3B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" y="1171260"/>
            <a:ext cx="4330339" cy="2578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7D614-E82B-47E0-8484-AA9B9B7A5909}"/>
              </a:ext>
            </a:extLst>
          </p:cNvPr>
          <p:cNvSpPr txBox="1"/>
          <p:nvPr/>
        </p:nvSpPr>
        <p:spPr>
          <a:xfrm>
            <a:off x="4867711" y="590968"/>
            <a:ext cx="609460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RadioButtneApp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03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3C5795-430F-4B6D-AD1C-A3C7C7AF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7" y="1572793"/>
            <a:ext cx="4920485" cy="2957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3866E-9345-432E-B2B8-4C51806E3B10}"/>
              </a:ext>
            </a:extLst>
          </p:cNvPr>
          <p:cNvSpPr txBox="1"/>
          <p:nvPr/>
        </p:nvSpPr>
        <p:spPr>
          <a:xfrm>
            <a:off x="6097398" y="532732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textBox2_TextChanged(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textBox3_TextChanged(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B8EF5-464D-4FF7-8229-6DF4160B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8" y="1494804"/>
            <a:ext cx="4482173" cy="2663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00324-6424-4A71-B863-24983056F4D4}"/>
              </a:ext>
            </a:extLst>
          </p:cNvPr>
          <p:cNvSpPr txBox="1"/>
          <p:nvPr/>
        </p:nvSpPr>
        <p:spPr>
          <a:xfrm>
            <a:off x="6096000" y="1238218"/>
            <a:ext cx="609460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58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C4C303-B02B-4C86-A3E8-0475DA0A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" y="1912903"/>
            <a:ext cx="4877158" cy="28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767FF-9A79-447C-B60F-88B40B9A2E7F}"/>
              </a:ext>
            </a:extLst>
          </p:cNvPr>
          <p:cNvSpPr txBox="1"/>
          <p:nvPr/>
        </p:nvSpPr>
        <p:spPr>
          <a:xfrm>
            <a:off x="6260285" y="515955"/>
            <a:ext cx="609460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ComoBoxApp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35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96F4BA-134A-41D1-B488-63B83B24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3" y="1337689"/>
            <a:ext cx="5006896" cy="295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1093C-F06A-404C-84B3-5697E86EF6AF}"/>
              </a:ext>
            </a:extLst>
          </p:cNvPr>
          <p:cNvSpPr txBox="1"/>
          <p:nvPr/>
        </p:nvSpPr>
        <p:spPr>
          <a:xfrm>
            <a:off x="5891169" y="591293"/>
            <a:ext cx="609460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openFileDialog1_FileOk(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CancelEventArgs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6044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261760-2609-4A5A-9CC5-BD2CDA29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" y="1344941"/>
            <a:ext cx="5079218" cy="230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A99C7-BA62-4D75-9248-5FB554741CFC}"/>
              </a:ext>
            </a:extLst>
          </p:cNvPr>
          <p:cNvSpPr txBox="1"/>
          <p:nvPr/>
        </p:nvSpPr>
        <p:spPr>
          <a:xfrm>
            <a:off x="5362663" y="1272748"/>
            <a:ext cx="60946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FontDialogApp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33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9642D2-A06F-4370-99C3-C21EB000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43" y="1684126"/>
            <a:ext cx="4431937" cy="264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636DF-3237-472E-A59E-4EE791871921}"/>
              </a:ext>
            </a:extLst>
          </p:cNvPr>
          <p:cNvSpPr txBox="1"/>
          <p:nvPr/>
        </p:nvSpPr>
        <p:spPr>
          <a:xfrm>
            <a:off x="5675010" y="1502876"/>
            <a:ext cx="609460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ColorDialogApp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colorDialog1.Color;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button1.BackColor = colorDialog1.Color;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6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8867-90B2-449D-A171-4623C5C0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5" y="1584433"/>
            <a:ext cx="5165114" cy="232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22392-6BCC-4696-9525-98F82AEAC957}"/>
              </a:ext>
            </a:extLst>
          </p:cNvPr>
          <p:cNvSpPr txBox="1"/>
          <p:nvPr/>
        </p:nvSpPr>
        <p:spPr>
          <a:xfrm>
            <a:off x="5782112" y="2014930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System.Drawing.Printing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PrintDialogApp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pd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3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75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7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97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873D8D-9514-4A81-9DF1-594570E1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9" y="252096"/>
            <a:ext cx="5216032" cy="1977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431D0-E633-454D-9E87-AF4B8E83F065}"/>
              </a:ext>
            </a:extLst>
          </p:cNvPr>
          <p:cNvSpPr txBox="1"/>
          <p:nvPr/>
        </p:nvSpPr>
        <p:spPr>
          <a:xfrm>
            <a:off x="488658" y="2498270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630EE-1DC2-451F-9BCB-DD77D8CFC292}"/>
              </a:ext>
            </a:extLst>
          </p:cNvPr>
          <p:cNvSpPr txBox="1"/>
          <p:nvPr/>
        </p:nvSpPr>
        <p:spPr>
          <a:xfrm>
            <a:off x="6097398" y="2645077"/>
            <a:ext cx="609460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71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78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D45776-AB92-4A58-BC38-2571DA31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9" y="449806"/>
            <a:ext cx="4126251" cy="1646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7C12B-2F0A-4CFA-BCCB-C3F657634468}"/>
              </a:ext>
            </a:extLst>
          </p:cNvPr>
          <p:cNvSpPr txBox="1"/>
          <p:nvPr/>
        </p:nvSpPr>
        <p:spPr>
          <a:xfrm>
            <a:off x="379602" y="227483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E98-E63D-45BE-9D50-537DF48B31CF}"/>
              </a:ext>
            </a:extLst>
          </p:cNvPr>
          <p:cNvSpPr txBox="1"/>
          <p:nvPr/>
        </p:nvSpPr>
        <p:spPr>
          <a:xfrm>
            <a:off x="4909657" y="2274838"/>
            <a:ext cx="609460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66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7CA011-62EE-4398-AE19-78C99BB7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58" y="2279744"/>
            <a:ext cx="3213161" cy="1914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26DC1-8865-4875-B00F-465F56A4FAB6}"/>
              </a:ext>
            </a:extLst>
          </p:cNvPr>
          <p:cNvSpPr txBox="1"/>
          <p:nvPr/>
        </p:nvSpPr>
        <p:spPr>
          <a:xfrm>
            <a:off x="6017004" y="1952574"/>
            <a:ext cx="609460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9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11E20-B8BD-4B17-A751-9C4A6268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8" y="2203106"/>
            <a:ext cx="3801006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2908A-676C-43C0-83C7-ADAAA98C6697}"/>
              </a:ext>
            </a:extLst>
          </p:cNvPr>
          <p:cNvSpPr txBox="1"/>
          <p:nvPr/>
        </p:nvSpPr>
        <p:spPr>
          <a:xfrm>
            <a:off x="6097398" y="507728"/>
            <a:ext cx="60946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openFileDialog1_FileOk(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CancelEventArgs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(*.txt)|*.txt“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openFileDialog1.FileName;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2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64BAF6-9105-4980-8492-5D79ACA5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1" y="2059355"/>
            <a:ext cx="4397613" cy="2613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75A51-AADE-4F8E-BF21-C929605ABA5D}"/>
              </a:ext>
            </a:extLst>
          </p:cNvPr>
          <p:cNvSpPr txBox="1"/>
          <p:nvPr/>
        </p:nvSpPr>
        <p:spPr>
          <a:xfrm>
            <a:off x="5647888" y="489734"/>
            <a:ext cx="609460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openFileDialog1_FileOk(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CancelEventArgs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67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F4900-45C1-4D78-99C1-77762169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" y="175585"/>
            <a:ext cx="4794703" cy="2643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8D1FC-2475-4EF7-8914-210EF5B730C3}"/>
              </a:ext>
            </a:extLst>
          </p:cNvPr>
          <p:cNvSpPr txBox="1"/>
          <p:nvPr/>
        </p:nvSpPr>
        <p:spPr>
          <a:xfrm>
            <a:off x="236990" y="2971518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DataBinding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Form1 f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C5DA4-A438-4D5E-9792-273CFA048243}"/>
              </a:ext>
            </a:extLst>
          </p:cNvPr>
          <p:cNvSpPr txBox="1"/>
          <p:nvPr/>
        </p:nvSpPr>
        <p:spPr>
          <a:xfrm>
            <a:off x="4624432" y="2826127"/>
            <a:ext cx="609460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DataBinding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textBox3_TextChanged(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f2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f2.label2.Text = textBox3.Text;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f2.Show();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59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03FBA3-2A72-4C0A-9358-B34CF3CF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5" y="1465265"/>
            <a:ext cx="4751757" cy="2840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1DE5E-00DC-4905-8335-A8FAB4CFE6FC}"/>
              </a:ext>
            </a:extLst>
          </p:cNvPr>
          <p:cNvSpPr txBox="1"/>
          <p:nvPr/>
        </p:nvSpPr>
        <p:spPr>
          <a:xfrm>
            <a:off x="5644933" y="349529"/>
            <a:ext cx="609460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RadioButtneApp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14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01B89-65D3-49F4-BE2E-2E49D2B4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5" y="1197778"/>
            <a:ext cx="4081990" cy="2465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BBB16-296E-4F2F-9043-4D362B664E02}"/>
              </a:ext>
            </a:extLst>
          </p:cNvPr>
          <p:cNvSpPr txBox="1"/>
          <p:nvPr/>
        </p:nvSpPr>
        <p:spPr>
          <a:xfrm>
            <a:off x="5740167" y="1413063"/>
            <a:ext cx="609460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81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2594</Words>
  <Application>Microsoft Office PowerPoint</Application>
  <PresentationFormat>와이드스크린</PresentationFormat>
  <Paragraphs>638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2021-05-17T03:58:32Z</dcterms:created>
  <dcterms:modified xsi:type="dcterms:W3CDTF">2021-05-17T04:27:19Z</dcterms:modified>
</cp:coreProperties>
</file>