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62" r:id="rId8"/>
    <p:sldId id="261" r:id="rId9"/>
    <p:sldId id="258" r:id="rId10"/>
    <p:sldId id="257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7EC7-F291-47F6-9D09-881FD4BCD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19BED-51AE-46F6-878E-885D24FE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BF2A0-3A14-4753-A839-DCCEB413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C024F-4650-4BE6-9209-3F76C476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21B54-360C-4011-9049-093CB908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27D4-7D90-4FDD-A69E-5B0D7F3B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F2211-8AD4-4015-A640-6189B153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19041-4E1D-49E9-934D-C89F0EBE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C01B9-58C8-42FA-A661-3F9BB842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03FDA-BEAF-42F7-BC2A-EEE8854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977B6-EB7D-4CE3-BCAD-DE9F2A55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BE6E6-F4D1-48AA-B42E-3728C0AB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154CF-ED62-4870-AA08-E3751E56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280E-F987-4587-91B3-89779852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A9F90-A8FE-4161-8DDB-B5E8A578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8389-0B18-4125-8CB3-EC92D82F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3EED9-E98B-4609-9BC5-BBCE62CC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BFD57-035D-40CE-AB2B-260FC3BD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BC2B9-11E4-4446-AC6A-2926033C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31F74-3998-4253-B157-F6C3EC1F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4D4E-6B91-490F-BFE7-7F2CFD7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CD117-C81F-48B2-9944-206A8641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A2FE2-6C80-4610-AE85-B850D431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18BC4-8EAE-40CF-A5E3-2B39876E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D04AB-0288-40D8-A52C-4E1BFAE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9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4998-62B7-4789-AF8E-AB235A6A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0D07A-F295-4B81-A31A-15F858E6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CBD38-E607-4B50-8503-1D35E1E8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E84A-05D8-4EE1-ADDA-FFEBA930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E45A6-63AD-4A3E-B596-B230416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39671-89BA-4D93-8231-8310BED5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2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F01A-4C86-49D2-8D6F-3FE7EE4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44C1E-F834-4530-BC44-484ED15C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E3996-B551-4739-B55E-F335E2ED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056468-0293-47B5-8518-40A07170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3BCE8-30A7-44A5-ABA4-0AEEEE37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6A253-E0F0-4B7C-A07C-1EEA58D8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BED6E-7B67-43A4-B54C-23C6FD4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44B06C-8FF8-4109-8BD2-08E9CAD0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C57BB-5A15-4CBC-926D-6C1A04EA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F07715-8A8F-4926-AA62-43EE5B56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2E5DC-B517-4721-A7FD-724427C2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F82490-A687-47D4-AAD3-D87DDAA4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159EE-627F-48D5-9C73-7D35265C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BE028D-1820-4F16-B0C4-756285A3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5E8B7-F348-4446-8E7A-68D3D921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4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19B7-A71E-42FC-9A4E-CD653207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55DCA-C20D-4888-A282-D4822C4C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8AA54-DCD3-458A-9FFE-86FF95E17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1F92B-E244-43C3-A71A-E958506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20855-4A35-4FEE-8F86-DD789748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94126-5770-4BD4-AF8D-CF8FA6C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04AF-71AB-4049-B092-16CE911E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0C968-D6FE-4F33-81CE-61930C233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F2066-AF49-438B-A353-B6F152E1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EBF57-6A9E-4007-B996-55DE652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642EA-889D-4045-8873-36DB6425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FAA1-9EC5-41CD-9FEC-542569D0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78317-9198-4F17-960E-61D7334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3BAC5-5D42-4253-AE07-3E0279AD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9CFC7-DF06-4583-A596-FCA8960B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C72B-68FB-40AE-8F0D-279F858F3BA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78CE-CB0A-453E-9ED7-880AD3C6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D74D6-CF33-4365-9857-BA757B118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5748-B73D-4FCA-8597-340409813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7932F6-74E0-4F09-94B7-37DB158C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5" y="1852315"/>
            <a:ext cx="2286319" cy="2381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78F48-01A3-4FBC-8843-A5F59ADB6F3F}"/>
              </a:ext>
            </a:extLst>
          </p:cNvPr>
          <p:cNvSpPr txBox="1"/>
          <p:nvPr/>
        </p:nvSpPr>
        <p:spPr>
          <a:xfrm>
            <a:off x="3132698" y="232508"/>
            <a:ext cx="43292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48EC-CC6A-4E3F-87E1-EAD440A68770}"/>
              </a:ext>
            </a:extLst>
          </p:cNvPr>
          <p:cNvSpPr txBox="1"/>
          <p:nvPr/>
        </p:nvSpPr>
        <p:spPr>
          <a:xfrm>
            <a:off x="7885554" y="-64264"/>
            <a:ext cx="38086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177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7A761-E979-411F-8178-9B3914C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8" y="2166898"/>
            <a:ext cx="2695951" cy="1819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4373C-889D-4311-8E98-7FBFF3A35ED5}"/>
              </a:ext>
            </a:extLst>
          </p:cNvPr>
          <p:cNvSpPr txBox="1"/>
          <p:nvPr/>
        </p:nvSpPr>
        <p:spPr>
          <a:xfrm>
            <a:off x="5329107" y="2078253"/>
            <a:ext cx="609460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55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1AF8D6-7943-4FF9-89A9-315B4407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7" y="2699808"/>
            <a:ext cx="2257472" cy="1108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44951-711B-47EF-9FF7-B0EB01C7E494}"/>
              </a:ext>
            </a:extLst>
          </p:cNvPr>
          <p:cNvSpPr txBox="1"/>
          <p:nvPr/>
        </p:nvSpPr>
        <p:spPr>
          <a:xfrm>
            <a:off x="4171426" y="1978071"/>
            <a:ext cx="609460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20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D340F-F503-4704-AB20-A372BCEC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5" y="2071498"/>
            <a:ext cx="2695951" cy="271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223EF-9E6A-4428-85F4-D021E6BE58F0}"/>
              </a:ext>
            </a:extLst>
          </p:cNvPr>
          <p:cNvSpPr txBox="1"/>
          <p:nvPr/>
        </p:nvSpPr>
        <p:spPr>
          <a:xfrm>
            <a:off x="5815668" y="1948142"/>
            <a:ext cx="60946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23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4F4837-037D-443C-8BFC-3206B928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7" y="2021106"/>
            <a:ext cx="4665487" cy="2815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883DD-0AE2-4E4A-BCC6-0BCB2112CA02}"/>
              </a:ext>
            </a:extLst>
          </p:cNvPr>
          <p:cNvSpPr txBox="1"/>
          <p:nvPr/>
        </p:nvSpPr>
        <p:spPr>
          <a:xfrm>
            <a:off x="5337496" y="1597729"/>
            <a:ext cx="609460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1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AFF64F-79B2-4509-AE77-BA13DE12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2" y="1974875"/>
            <a:ext cx="3057952" cy="173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29420-08D3-4D45-A4CA-38C16D2C8E88}"/>
              </a:ext>
            </a:extLst>
          </p:cNvPr>
          <p:cNvSpPr txBox="1"/>
          <p:nvPr/>
        </p:nvSpPr>
        <p:spPr>
          <a:xfrm>
            <a:off x="4775434" y="240804"/>
            <a:ext cx="6094602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y,MouseEventArgs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4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A03F5-54F5-4CB3-A714-2E48785F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3" y="2277879"/>
            <a:ext cx="2419688" cy="2419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90A7B-E187-4325-B29E-0DD2117DDA9A}"/>
              </a:ext>
            </a:extLst>
          </p:cNvPr>
          <p:cNvSpPr txBox="1"/>
          <p:nvPr/>
        </p:nvSpPr>
        <p:spPr>
          <a:xfrm>
            <a:off x="4548931" y="1162879"/>
            <a:ext cx="6094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FocusApp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55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959A5-D14A-4360-9095-ED8AF2BC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4" y="2501484"/>
            <a:ext cx="3767664" cy="2252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1D42D-A539-400C-99D4-8F03C645E0BB}"/>
              </a:ext>
            </a:extLst>
          </p:cNvPr>
          <p:cNvSpPr txBox="1"/>
          <p:nvPr/>
        </p:nvSpPr>
        <p:spPr>
          <a:xfrm>
            <a:off x="5387829" y="1166842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34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520660-42F2-4FD5-BD08-FBCE60A2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758548"/>
            <a:ext cx="2619741" cy="303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89F0E-09F8-4FAF-AF95-197226439F4C}"/>
              </a:ext>
            </a:extLst>
          </p:cNvPr>
          <p:cNvSpPr txBox="1"/>
          <p:nvPr/>
        </p:nvSpPr>
        <p:spPr>
          <a:xfrm>
            <a:off x="3048699" y="1657139"/>
            <a:ext cx="42329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3BFDD-DEA8-4310-848D-EF716D6D74EA}"/>
              </a:ext>
            </a:extLst>
          </p:cNvPr>
          <p:cNvSpPr txBox="1"/>
          <p:nvPr/>
        </p:nvSpPr>
        <p:spPr>
          <a:xfrm>
            <a:off x="7504862" y="1105287"/>
            <a:ext cx="42096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254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0AE7B6-03FD-428D-99C3-3802A167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1" y="1628593"/>
            <a:ext cx="1893234" cy="2356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DD132-5AD2-489B-AD4A-CDE92FE8EF77}"/>
              </a:ext>
            </a:extLst>
          </p:cNvPr>
          <p:cNvSpPr txBox="1"/>
          <p:nvPr/>
        </p:nvSpPr>
        <p:spPr>
          <a:xfrm>
            <a:off x="5110992" y="1078665"/>
            <a:ext cx="609460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9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D5E852-3ACB-46E0-A2F4-7795F55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" y="2626796"/>
            <a:ext cx="3468242" cy="1240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5A863-DD7C-4733-AC2D-F91523C7385B}"/>
              </a:ext>
            </a:extLst>
          </p:cNvPr>
          <p:cNvSpPr txBox="1"/>
          <p:nvPr/>
        </p:nvSpPr>
        <p:spPr>
          <a:xfrm>
            <a:off x="5060659" y="2036309"/>
            <a:ext cx="609460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8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4AC06D-832F-46EC-9396-477C2BDA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4" y="2200103"/>
            <a:ext cx="2277188" cy="2083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37DEF-7EA1-4704-88F5-15496EFC37E5}"/>
              </a:ext>
            </a:extLst>
          </p:cNvPr>
          <p:cNvSpPr txBox="1"/>
          <p:nvPr/>
        </p:nvSpPr>
        <p:spPr>
          <a:xfrm>
            <a:off x="4758655" y="2200103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2290</Words>
  <Application>Microsoft Office PowerPoint</Application>
  <PresentationFormat>와이드스크린</PresentationFormat>
  <Paragraphs>452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2021-05-24T01:42:02Z</dcterms:created>
  <dcterms:modified xsi:type="dcterms:W3CDTF">2021-05-24T02:13:46Z</dcterms:modified>
</cp:coreProperties>
</file>