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5E436AD-C9AF-4685-8068-D1EF41214C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DBB23-3EB9-4478-B11B-31B43A3D5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EFF72-4ABE-4B33-81AC-6A63EC77916B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9017A-CC46-4AFB-90DD-BB4A4ADF4A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F5B0A-58FB-4C18-A8E5-76E5EADC51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E1A2-5F5E-4894-846C-A247A8579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63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35B32-426C-4FCA-8F5E-7FE3FA3AAB21}"/>
              </a:ext>
            </a:extLst>
          </p:cNvPr>
          <p:cNvSpPr txBox="1"/>
          <p:nvPr userDrawn="1"/>
        </p:nvSpPr>
        <p:spPr>
          <a:xfrm>
            <a:off x="4562302" y="2003367"/>
            <a:ext cx="306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고딕"/>
              </a:rPr>
              <a:t>객체지향 프로그래밍</a:t>
            </a:r>
            <a:endParaRPr lang="en-US" altLang="ko-KR" sz="2400" b="1" dirty="0">
              <a:latin typeface="고딕"/>
            </a:endParaRPr>
          </a:p>
          <a:p>
            <a:pPr algn="ctr"/>
            <a:r>
              <a:rPr lang="en-US" altLang="ko-KR" sz="2400" b="1" dirty="0">
                <a:latin typeface="고딕"/>
              </a:rPr>
              <a:t>(</a:t>
            </a:r>
            <a:r>
              <a:rPr lang="en-US" altLang="ko-KR" sz="2400" b="1" dirty="0" err="1">
                <a:latin typeface="고딕"/>
              </a:rPr>
              <a:t>Github</a:t>
            </a:r>
            <a:r>
              <a:rPr lang="en-US" altLang="ko-KR" sz="2400" b="1" dirty="0">
                <a:latin typeface="고딕"/>
              </a:rPr>
              <a:t>)</a:t>
            </a:r>
            <a:endParaRPr lang="ko-KR" altLang="en-US" sz="2400" b="1" dirty="0">
              <a:latin typeface="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C561C-5FC9-4F6D-9406-62982941A22E}"/>
              </a:ext>
            </a:extLst>
          </p:cNvPr>
          <p:cNvSpPr txBox="1"/>
          <p:nvPr userDrawn="1"/>
        </p:nvSpPr>
        <p:spPr>
          <a:xfrm>
            <a:off x="7962208" y="5020887"/>
            <a:ext cx="306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latin typeface="고딕"/>
              </a:rPr>
              <a:t>학번 </a:t>
            </a:r>
            <a:r>
              <a:rPr lang="en-US" altLang="ko-KR" sz="1800" b="0" dirty="0">
                <a:latin typeface="고딕"/>
              </a:rPr>
              <a:t>: 2016848042</a:t>
            </a:r>
          </a:p>
          <a:p>
            <a:pPr algn="ctr"/>
            <a:r>
              <a:rPr lang="ko-KR" altLang="en-US" sz="1800" b="0" dirty="0">
                <a:latin typeface="고딕"/>
              </a:rPr>
              <a:t>이름 </a:t>
            </a:r>
            <a:r>
              <a:rPr lang="en-US" altLang="ko-KR" sz="1800" b="0" dirty="0">
                <a:latin typeface="고딕"/>
              </a:rPr>
              <a:t>: </a:t>
            </a:r>
            <a:r>
              <a:rPr lang="ko-KR" altLang="en-US" sz="1800" b="0" dirty="0">
                <a:latin typeface="고딕"/>
              </a:rPr>
              <a:t>박순</a:t>
            </a:r>
            <a:endParaRPr lang="en-US" altLang="ko-KR" sz="1800" b="0" dirty="0">
              <a:latin typeface="고딕"/>
            </a:endParaRPr>
          </a:p>
        </p:txBody>
      </p:sp>
    </p:spTree>
    <p:extLst>
      <p:ext uri="{BB962C8B-B14F-4D97-AF65-F5344CB8AC3E}">
        <p14:creationId xmlns:p14="http://schemas.microsoft.com/office/powerpoint/2010/main" val="205921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20210503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4A772-8D6A-442E-90B3-70DA8E866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844" y="2078181"/>
            <a:ext cx="5604086" cy="42311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E3DA1D-1B8B-48B9-8E0A-87BC1C8FF8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8554" y="3224049"/>
            <a:ext cx="5542602" cy="8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9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20210510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2245A2-44FD-4C1C-A85E-741C4F717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093" y="2858830"/>
            <a:ext cx="5540130" cy="10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8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20210517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0C7F5-2BB1-49C6-BBFB-CE3FB381F2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555" y="2759962"/>
            <a:ext cx="5662667" cy="984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E79AC-167D-44B8-89BA-D62E80981A3D}"/>
              </a:ext>
            </a:extLst>
          </p:cNvPr>
          <p:cNvSpPr txBox="1"/>
          <p:nvPr userDrawn="1"/>
        </p:nvSpPr>
        <p:spPr>
          <a:xfrm>
            <a:off x="556953" y="4414058"/>
            <a:ext cx="499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Databinding</a:t>
            </a:r>
            <a:r>
              <a:rPr lang="ko-KR" altLang="en-US" sz="1600" dirty="0"/>
              <a:t> 과제는 </a:t>
            </a:r>
            <a:r>
              <a:rPr lang="en-US" altLang="ko-KR" sz="1600" dirty="0"/>
              <a:t>ppt 7</a:t>
            </a:r>
            <a:r>
              <a:rPr lang="ko-KR" altLang="en-US" sz="1600" dirty="0"/>
              <a:t>번째 슬라이드에 있습니다</a:t>
            </a:r>
          </a:p>
        </p:txBody>
      </p:sp>
    </p:spTree>
    <p:extLst>
      <p:ext uri="{BB962C8B-B14F-4D97-AF65-F5344CB8AC3E}">
        <p14:creationId xmlns:p14="http://schemas.microsoft.com/office/powerpoint/2010/main" val="382857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20210524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0A1BFE-B544-45CE-9AFC-3285002A5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698" y="2775874"/>
            <a:ext cx="5470995" cy="8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80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20210411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8353B-4C70-44A1-985F-D6CBC9D380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069" y="2725800"/>
            <a:ext cx="5311772" cy="570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B24BC0-96A0-41D9-8039-BCFCB42D291F}"/>
              </a:ext>
            </a:extLst>
          </p:cNvPr>
          <p:cNvSpPr txBox="1"/>
          <p:nvPr userDrawn="1"/>
        </p:nvSpPr>
        <p:spPr>
          <a:xfrm>
            <a:off x="490451" y="4181302"/>
            <a:ext cx="2601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  <a:r>
              <a:rPr lang="en-US" altLang="ko-KR" dirty="0"/>
              <a:t>12</a:t>
            </a:r>
            <a:r>
              <a:rPr lang="ko-KR" altLang="en-US" dirty="0"/>
              <a:t>일 이전까지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ko-KR" altLang="en-US" dirty="0" err="1"/>
              <a:t>올려야하는</a:t>
            </a:r>
            <a:r>
              <a:rPr lang="ko-KR" altLang="en-US" dirty="0"/>
              <a:t> 과제였습니다</a:t>
            </a:r>
          </a:p>
        </p:txBody>
      </p:sp>
    </p:spTree>
    <p:extLst>
      <p:ext uri="{BB962C8B-B14F-4D97-AF65-F5344CB8AC3E}">
        <p14:creationId xmlns:p14="http://schemas.microsoft.com/office/powerpoint/2010/main" val="230989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36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08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418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53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26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753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744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829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801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0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764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3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20210308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B77855-AC15-4AA9-9BAE-411123AE8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260" y="2489231"/>
            <a:ext cx="5537658" cy="5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0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20210315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CEFF06-5D97-4645-8DC9-ED3A70641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696" y="2529673"/>
            <a:ext cx="5529024" cy="8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5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20210322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4C2B34-4114-480E-8479-736F50CC8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470" y="2255224"/>
            <a:ext cx="5176247" cy="38961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DBCB5B-E1E4-4F91-BD71-99C96D9BCE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4150" y="2867891"/>
            <a:ext cx="4928251" cy="22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20210329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82DEE3-54FF-46D0-897B-9C5845F1B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582" y="2167836"/>
            <a:ext cx="5465115" cy="42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20210405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5F1933-C4E5-4C44-AE19-902A976F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253" y="2443942"/>
            <a:ext cx="5592317" cy="31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20210412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D19A4D-7143-4BDF-990B-0935358BA3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135" y="2234338"/>
            <a:ext cx="5479215" cy="410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EC550D-AD30-4B07-BDE8-23ABBC492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45523" y="2408905"/>
            <a:ext cx="5689499" cy="34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72FD0B-FA4C-4F6B-82CA-66AAE68978FA}"/>
              </a:ext>
            </a:extLst>
          </p:cNvPr>
          <p:cNvSpPr txBox="1"/>
          <p:nvPr userDrawn="1"/>
        </p:nvSpPr>
        <p:spPr>
          <a:xfrm>
            <a:off x="1438102" y="1353189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20210426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A33A16-8BEE-412E-B8F7-123AA9915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927" y="2645055"/>
            <a:ext cx="5124037" cy="30138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B999A5-F8C5-441E-BDEF-A412755B03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2680" y="2645054"/>
            <a:ext cx="5804116" cy="28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9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03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2714A5-AE2E-45D8-9E5A-27C3ADB6B6EC}"/>
              </a:ext>
            </a:extLst>
          </p:cNvPr>
          <p:cNvSpPr/>
          <p:nvPr userDrawn="1"/>
        </p:nvSpPr>
        <p:spPr>
          <a:xfrm>
            <a:off x="931026" y="1795548"/>
            <a:ext cx="240237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91FF2-073B-44D7-ACA2-8977FBAFDE69}"/>
              </a:ext>
            </a:extLst>
          </p:cNvPr>
          <p:cNvSpPr txBox="1"/>
          <p:nvPr userDrawn="1"/>
        </p:nvSpPr>
        <p:spPr>
          <a:xfrm>
            <a:off x="872836" y="1363287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E58EDA-E750-445E-8DAB-23C7A728332B}"/>
              </a:ext>
            </a:extLst>
          </p:cNvPr>
          <p:cNvSpPr/>
          <p:nvPr userDrawn="1"/>
        </p:nvSpPr>
        <p:spPr>
          <a:xfrm>
            <a:off x="6046124" y="2078181"/>
            <a:ext cx="99752" cy="44639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3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  <p:sldLayoutId id="2147483673" r:id="rId12"/>
    <p:sldLayoutId id="2147483672" r:id="rId13"/>
    <p:sldLayoutId id="2147483671" r:id="rId14"/>
    <p:sldLayoutId id="2147483670" r:id="rId15"/>
    <p:sldLayoutId id="2147483669" r:id="rId16"/>
    <p:sldLayoutId id="2147483668" r:id="rId17"/>
    <p:sldLayoutId id="2147483667" r:id="rId18"/>
    <p:sldLayoutId id="2147483666" r:id="rId19"/>
    <p:sldLayoutId id="2147483665" r:id="rId20"/>
    <p:sldLayoutId id="2147483664" r:id="rId21"/>
    <p:sldLayoutId id="2147483663" r:id="rId22"/>
    <p:sldLayoutId id="2147483662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on079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EAE55-00AE-4077-B02C-DF3A6270CEC8}"/>
              </a:ext>
            </a:extLst>
          </p:cNvPr>
          <p:cNvSpPr txBox="1"/>
          <p:nvPr/>
        </p:nvSpPr>
        <p:spPr>
          <a:xfrm>
            <a:off x="8237989" y="5813571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https://github.com/soon0799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54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9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51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43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6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A44B1-CA22-4166-B45F-9DED6B980A67}"/>
              </a:ext>
            </a:extLst>
          </p:cNvPr>
          <p:cNvSpPr txBox="1"/>
          <p:nvPr/>
        </p:nvSpPr>
        <p:spPr>
          <a:xfrm>
            <a:off x="1451295" y="1551963"/>
            <a:ext cx="23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 </a:t>
            </a:r>
            <a:r>
              <a:rPr lang="en-US" altLang="ko-KR" dirty="0"/>
              <a:t>: 30/30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205E7-6E26-43CC-9383-C103CC842FC0}"/>
              </a:ext>
            </a:extLst>
          </p:cNvPr>
          <p:cNvSpPr txBox="1"/>
          <p:nvPr/>
        </p:nvSpPr>
        <p:spPr>
          <a:xfrm>
            <a:off x="1543574" y="2967335"/>
            <a:ext cx="720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왜냐하면 </a:t>
            </a:r>
            <a:r>
              <a:rPr lang="ko-KR" altLang="en-US"/>
              <a:t>이번학기 올려야 하는 모든 것들을 </a:t>
            </a:r>
            <a:r>
              <a:rPr lang="ko-KR" altLang="en-US" dirty="0"/>
              <a:t>다 올렸기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E30FD-BB18-4ACE-A214-A89A7E8F5E39}"/>
              </a:ext>
            </a:extLst>
          </p:cNvPr>
          <p:cNvSpPr/>
          <p:nvPr/>
        </p:nvSpPr>
        <p:spPr>
          <a:xfrm>
            <a:off x="1406554" y="2153038"/>
            <a:ext cx="937889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0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7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56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9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9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4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70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03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92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와이드스크린</PresentationFormat>
  <Paragraphs>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2021-06-07T14:02:51Z</dcterms:created>
  <dcterms:modified xsi:type="dcterms:W3CDTF">2021-06-08T13:36:52Z</dcterms:modified>
</cp:coreProperties>
</file>