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2365E-471E-4604-865D-6B504671B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354704-4F7F-4E0C-AF8A-E9A346EA8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802F7-F881-40C9-B1DD-A78E3403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B56-2C08-424C-924D-BDD837AFAB0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B1A7B-82E4-4BE3-85D0-272FCB01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18239-2793-4318-B37A-C69A6FFE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16FD-E953-4079-9B9A-379E5FE4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783DF-CA44-4787-961B-15569163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44375-0DF1-4D4F-9731-39CF78782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D1EAA-A8DB-432B-B423-337B3DB3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B56-2C08-424C-924D-BDD837AFAB0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704AD-E283-40B0-B46F-7015C8B8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09325-57E7-49A1-98D5-74E18641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16FD-E953-4079-9B9A-379E5FE4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3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488FEA-F40A-4B7D-A51F-38F4C061A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0E1FE-D512-42FF-87AA-95B585E3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B1E2A-3C56-487F-B3AD-B695E1EC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B56-2C08-424C-924D-BDD837AFAB0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0BBB3-17F7-41BE-A536-76E2BC46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9C549-13C8-462D-9AEB-5E4002FF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16FD-E953-4079-9B9A-379E5FE4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8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0A9B-5FE4-4A44-B0E5-AFF1E45A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F893B-DCCB-4A0A-BF3D-9F0FF887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80A79-5F97-4ED1-AA9A-66BA7495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B56-2C08-424C-924D-BDD837AFAB0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037FC-E35E-4D35-AABE-3D34FDAB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C254E-98A3-4FC6-9ED1-1E7AEC38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16FD-E953-4079-9B9A-379E5FE4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4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CF43D-E2A2-46A2-8D11-F8B442D1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A4B80-CADD-424A-B012-DE5CF1BF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4A5F0-BD20-46C2-BA42-EB0C9A92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B56-2C08-424C-924D-BDD837AFAB0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2E14D-E957-4504-A915-D71151BB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4BF38-AE8F-4309-AFC1-70AAE7DC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16FD-E953-4079-9B9A-379E5FE4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9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2D14E-6434-4E95-814A-5C78CFCC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37A7E-0F89-4512-A26F-9D36689A4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02FDB-E42E-4FE0-A04F-6E5701C0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476AC-F336-4109-9E51-C4404DFD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B56-2C08-424C-924D-BDD837AFAB0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EAB76-6C26-4B1F-AB69-696D0BF5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75014-49F3-480A-BA74-865C392D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16FD-E953-4079-9B9A-379E5FE4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4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98AC9-12A0-452C-B101-F3E20CBB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77507-011F-4ACC-B1A6-1A5EA7297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588ED-E0A2-4032-B4F7-E1B504419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0B2ABB-317D-4DF3-8A0F-1BFB79C8C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AFDCAF-8CF4-48F9-B63F-70AE9994E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46D807-7D71-4409-BA22-AD1C5578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B56-2C08-424C-924D-BDD837AFAB0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F29EC2-AF08-4679-B9FD-425A6F0D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F2147D-979D-4B8D-B596-768FEE36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16FD-E953-4079-9B9A-379E5FE4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8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E2AF0-4709-4DC6-9690-B1DEA0E0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565EC2-2247-4C57-B0CA-10A48132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B56-2C08-424C-924D-BDD837AFAB0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2F8616-1BD4-48AF-B4D9-F62AF626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698A50-6745-4D64-9226-5EDF5D41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16FD-E953-4079-9B9A-379E5FE4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4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74CC0F-584C-4DE5-AD36-1C9DD803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B56-2C08-424C-924D-BDD837AFAB0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1D3C8D-BB7E-41B1-B298-75366FE1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7AFD5-2DAE-4CFE-9268-7BD638EA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16FD-E953-4079-9B9A-379E5FE4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8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8DF30-B99B-4388-9516-A40FF232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A4FA6-C4DB-4207-8748-59146758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D1A7D-EB59-4994-9F7E-38AB56877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2FE6AC-9887-47FA-B293-6B162E31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B56-2C08-424C-924D-BDD837AFAB0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BB6B3-2145-4612-9244-CF3C6DA4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0FE6F2-7717-4BB9-BEB0-8E1F8EBF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16FD-E953-4079-9B9A-379E5FE4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3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B979E-C546-4D16-B444-CC8DE1C5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04127D-2B60-4A24-88E8-2448D08B0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0A5F06-24BE-4E67-B1B5-9E6607FD9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5CB47-A2E8-4F26-87FF-156A7930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AB56-2C08-424C-924D-BDD837AFAB0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9F2F39-6607-47F6-A453-95762832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F3E7ED-66E3-4571-8BEC-09D11C54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E16FD-E953-4079-9B9A-379E5FE4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7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0CD4DF-0A33-4535-BDB1-C8554A4C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12F33-E330-432A-A102-DBF7ECC76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8BADE-636D-41CE-B71C-3D0011900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AB56-2C08-424C-924D-BDD837AFAB07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5716B-D2CF-4379-9682-782FDEA27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0F1A6-15EA-4A6E-820D-BA314F1C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E16FD-E953-4079-9B9A-379E5FE47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89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6C079-6D19-4CF2-9671-0AA1DCF86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  <a:r>
              <a:rPr lang="en-US" altLang="ko-KR" dirty="0"/>
              <a:t>: </a:t>
            </a:r>
            <a:r>
              <a:rPr lang="ko-KR" altLang="en-US" dirty="0" err="1"/>
              <a:t>딥러닝</a:t>
            </a:r>
            <a:r>
              <a:rPr lang="ko-KR" altLang="en-US" dirty="0"/>
              <a:t> 기반 </a:t>
            </a:r>
            <a:r>
              <a:rPr lang="en-US" altLang="ko-KR" dirty="0"/>
              <a:t>Slot-filling</a:t>
            </a:r>
            <a:r>
              <a:rPr lang="ko-KR" altLang="en-US" dirty="0"/>
              <a:t>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31B12-7517-408B-A25B-C18FC252E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Deep Neural Network based Slot-filling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67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lot_filling">
            <a:extLst>
              <a:ext uri="{FF2B5EF4-FFF2-40B4-BE49-F238E27FC236}">
                <a16:creationId xmlns:a16="http://schemas.microsoft.com/office/drawing/2014/main" id="{DD8373E6-CFCC-4C29-8F43-99BAF155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674" y="666738"/>
            <a:ext cx="4503930" cy="275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 Box 5">
            <a:extLst>
              <a:ext uri="{FF2B5EF4-FFF2-40B4-BE49-F238E27FC236}">
                <a16:creationId xmlns:a16="http://schemas.microsoft.com/office/drawing/2014/main" id="{1D5118B1-3663-4AAF-919E-B6EE47F3C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514" y="3441406"/>
            <a:ext cx="4802818" cy="2304221"/>
          </a:xfrm>
          <a:prstGeom prst="rect">
            <a:avLst/>
          </a:prstGeom>
          <a:ex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52400" indent="-152400"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웹윤고딕130" pitchFamily="18" charset="-127"/>
                <a:ea typeface="-웹윤고딕130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08000" indent="-108000" fontAlgn="base" latinLnBrk="0">
              <a:lnSpc>
                <a:spcPct val="110000"/>
              </a:lnSpc>
              <a:spcBef>
                <a:spcPts val="700"/>
              </a:spcBef>
              <a:buClr>
                <a:prstClr val="black">
                  <a:lumMod val="50000"/>
                  <a:lumOff val="50000"/>
                </a:prstClr>
              </a:buClr>
              <a:buFont typeface="Arial" panose="020B0604020202020204" pitchFamily="34" charset="0"/>
              <a:buChar char="•"/>
            </a:pPr>
            <a:endParaRPr lang="en-US" altLang="ko-KR" sz="1200" spc="-8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fontAlgn="base" latinLnBrk="0">
              <a:lnSpc>
                <a:spcPct val="110000"/>
              </a:lnSpc>
              <a:spcBef>
                <a:spcPts val="700"/>
              </a:spcBef>
              <a:buClr>
                <a:prstClr val="black">
                  <a:lumMod val="50000"/>
                  <a:lumOff val="50000"/>
                </a:prstClr>
              </a:buClr>
              <a:buFont typeface="Arial" panose="020B0604020202020204" pitchFamily="34" charset="0"/>
              <a:buChar char="•"/>
            </a:pPr>
            <a:r>
              <a:rPr lang="ko-KR" altLang="en-US" b="1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개체 </a:t>
            </a:r>
            <a:r>
              <a:rPr lang="en-US" altLang="ko-KR" b="1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(Entity) </a:t>
            </a:r>
            <a:r>
              <a:rPr lang="ko-KR" altLang="en-US" b="1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사이의 관계 유추</a:t>
            </a:r>
            <a:r>
              <a:rPr lang="ko-KR" altLang="en-US" sz="1200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200" spc="-8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12800" lvl="1" indent="-108000" fontAlgn="base" latinLnBrk="0">
              <a:lnSpc>
                <a:spcPct val="110000"/>
              </a:lnSpc>
              <a:spcBef>
                <a:spcPts val="700"/>
              </a:spcBef>
              <a:buClr>
                <a:prstClr val="black">
                  <a:lumMod val="50000"/>
                  <a:lumOff val="50000"/>
                </a:prstClr>
              </a:buClr>
              <a:buFont typeface="Arial" panose="020B0604020202020204" pitchFamily="34" charset="0"/>
              <a:buChar char="•"/>
            </a:pPr>
            <a:r>
              <a:rPr lang="en-US" altLang="ko-KR" sz="1200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LSTM-CRF </a:t>
            </a:r>
            <a:r>
              <a:rPr lang="ko-KR" altLang="en-US" sz="1200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 정답 후보 추출 모듈</a:t>
            </a:r>
            <a:endParaRPr lang="en-US" altLang="ko-KR" sz="1200" spc="-8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12800" lvl="1" indent="-108000" fontAlgn="base" latinLnBrk="0">
              <a:lnSpc>
                <a:spcPct val="110000"/>
              </a:lnSpc>
              <a:spcBef>
                <a:spcPts val="700"/>
              </a:spcBef>
              <a:buClr>
                <a:prstClr val="black">
                  <a:lumMod val="50000"/>
                  <a:lumOff val="50000"/>
                </a:prstClr>
              </a:buClr>
              <a:buFont typeface="Arial" panose="020B0604020202020204" pitchFamily="34" charset="0"/>
              <a:buChar char="•"/>
            </a:pPr>
            <a:r>
              <a:rPr lang="en-US" altLang="ko-KR" sz="1200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Piecewise-CNN </a:t>
            </a:r>
            <a:r>
              <a:rPr lang="ko-KR" altLang="en-US" sz="1200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 재순위화 모듈</a:t>
            </a:r>
            <a:endParaRPr lang="en-US" altLang="ko-KR" sz="1200" spc="-8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fontAlgn="base" latinLnBrk="0">
              <a:lnSpc>
                <a:spcPct val="110000"/>
              </a:lnSpc>
              <a:spcBef>
                <a:spcPts val="700"/>
              </a:spcBef>
              <a:buClr>
                <a:prstClr val="black">
                  <a:lumMod val="50000"/>
                  <a:lumOff val="50000"/>
                </a:prstClr>
              </a:buClr>
              <a:buFont typeface="Arial" panose="020B0604020202020204" pitchFamily="34" charset="0"/>
              <a:buChar char="•"/>
            </a:pPr>
            <a:endParaRPr lang="en-US" altLang="ko-KR" sz="1200" spc="-8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fontAlgn="base" latinLnBrk="0">
              <a:lnSpc>
                <a:spcPct val="110000"/>
              </a:lnSpc>
              <a:spcBef>
                <a:spcPts val="700"/>
              </a:spcBef>
              <a:buClr>
                <a:prstClr val="black">
                  <a:lumMod val="50000"/>
                  <a:lumOff val="50000"/>
                </a:prstClr>
              </a:buClr>
              <a:buFont typeface="Arial" panose="020B0604020202020204" pitchFamily="34" charset="0"/>
              <a:buChar char="•"/>
            </a:pPr>
            <a:r>
              <a:rPr lang="ko-KR" altLang="en-US" sz="1300" b="1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정답</a:t>
            </a:r>
            <a:r>
              <a:rPr lang="en-US" altLang="ko-KR" sz="1300" b="1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300" b="1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후보 추출 모델과 재순위화 모델 간 </a:t>
            </a:r>
            <a:r>
              <a:rPr lang="en-US" altLang="ko-KR" sz="1300" b="1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end2end </a:t>
            </a:r>
            <a:r>
              <a:rPr lang="ko-KR" altLang="en-US" sz="1300" b="1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결합 학습으로 성능 향상</a:t>
            </a:r>
            <a:endParaRPr lang="en-US" altLang="ko-KR" sz="1300" b="1" spc="-8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 fontAlgn="base" latinLnBrk="0">
              <a:lnSpc>
                <a:spcPct val="110000"/>
              </a:lnSpc>
              <a:spcBef>
                <a:spcPts val="700"/>
              </a:spcBef>
              <a:buClr>
                <a:prstClr val="black">
                  <a:lumMod val="50000"/>
                  <a:lumOff val="50000"/>
                </a:prstClr>
              </a:buClr>
              <a:buNone/>
            </a:pPr>
            <a:endParaRPr lang="en-US" altLang="ko-KR" sz="1200" spc="-8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8000" indent="-108000" fontAlgn="base" latinLnBrk="0">
              <a:lnSpc>
                <a:spcPct val="110000"/>
              </a:lnSpc>
              <a:spcBef>
                <a:spcPts val="700"/>
              </a:spcBef>
              <a:buClr>
                <a:prstClr val="black">
                  <a:lumMod val="50000"/>
                  <a:lumOff val="50000"/>
                </a:prstClr>
              </a:buClr>
              <a:buFont typeface="Arial" panose="020B0604020202020204" pitchFamily="34" charset="0"/>
              <a:buChar char="•"/>
            </a:pPr>
            <a:r>
              <a:rPr lang="en-US" altLang="ko-KR" sz="1200" b="1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TAC</a:t>
            </a:r>
            <a:r>
              <a:rPr lang="ko-KR" altLang="en-US" sz="1200" b="1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b="1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2017</a:t>
            </a:r>
            <a:r>
              <a:rPr lang="ko-KR" altLang="en-US" sz="1200" b="1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경진대회에서 </a:t>
            </a:r>
            <a:r>
              <a:rPr lang="en-US" altLang="ko-KR" sz="1200" b="1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lang="ko-KR" altLang="en-US" sz="1200" b="1" spc="-8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27F64C45-D076-477B-8DE0-483F46BA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6" y="666738"/>
            <a:ext cx="5736304" cy="53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1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KoPub돋움체 Medium</vt:lpstr>
      <vt:lpstr>Wingdings</vt:lpstr>
      <vt:lpstr>맑은 고딕</vt:lpstr>
      <vt:lpstr>Office 테마</vt:lpstr>
      <vt:lpstr>제목: 딥러닝 기반 Slot-filling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제목: 딥러닝 기반 자동 지식 기반 확장 시스템</dc:title>
  <dc:creator>user</dc:creator>
  <cp:lastModifiedBy>user</cp:lastModifiedBy>
  <cp:revision>4</cp:revision>
  <dcterms:created xsi:type="dcterms:W3CDTF">2017-11-15T09:24:47Z</dcterms:created>
  <dcterms:modified xsi:type="dcterms:W3CDTF">2017-11-15T09:49:36Z</dcterms:modified>
</cp:coreProperties>
</file>