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59" r:id="rId6"/>
    <p:sldId id="267" r:id="rId7"/>
    <p:sldId id="268" r:id="rId8"/>
    <p:sldId id="262" r:id="rId9"/>
    <p:sldId id="263" r:id="rId10"/>
    <p:sldId id="258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333"/>
    <a:srgbClr val="F53D3D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40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7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8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3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6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6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4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8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9617-CE7C-45AE-9767-035A2404842D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AEAD-EBE1-4E34-BF27-0C57ACE35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.png"/><Relationship Id="rId3" Type="http://schemas.openxmlformats.org/officeDocument/2006/relationships/image" Target="../media/image51.jpeg"/><Relationship Id="rId7" Type="http://schemas.openxmlformats.org/officeDocument/2006/relationships/image" Target="../media/image53.png"/><Relationship Id="rId12" Type="http://schemas.openxmlformats.org/officeDocument/2006/relationships/image" Target="../media/image1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49.png"/><Relationship Id="rId5" Type="http://schemas.openxmlformats.org/officeDocument/2006/relationships/image" Target="../media/image36.png"/><Relationship Id="rId1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48.png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1.png"/><Relationship Id="rId12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jpg"/><Relationship Id="rId5" Type="http://schemas.openxmlformats.org/officeDocument/2006/relationships/image" Target="../media/image41.png"/><Relationship Id="rId15" Type="http://schemas.openxmlformats.org/officeDocument/2006/relationships/image" Target="../media/image55.png"/><Relationship Id="rId10" Type="http://schemas.openxmlformats.org/officeDocument/2006/relationships/image" Target="../media/image6.png"/><Relationship Id="rId4" Type="http://schemas.openxmlformats.org/officeDocument/2006/relationships/image" Target="../media/image40.png"/><Relationship Id="rId9" Type="http://schemas.openxmlformats.org/officeDocument/2006/relationships/image" Target="../media/image3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6.png"/><Relationship Id="rId5" Type="http://schemas.openxmlformats.org/officeDocument/2006/relationships/image" Target="../media/image26.png"/><Relationship Id="rId10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12" Type="http://schemas.openxmlformats.org/officeDocument/2006/relationships/image" Target="../media/image34.jpe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jpeg"/><Relationship Id="rId5" Type="http://schemas.openxmlformats.org/officeDocument/2006/relationships/image" Target="../media/image6.png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4" Type="http://schemas.openxmlformats.org/officeDocument/2006/relationships/image" Target="../media/image3.png"/><Relationship Id="rId9" Type="http://schemas.openxmlformats.org/officeDocument/2006/relationships/image" Target="../media/image31.jpe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2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7.jpeg"/><Relationship Id="rId7" Type="http://schemas.openxmlformats.org/officeDocument/2006/relationships/image" Target="../media/image50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6.png"/><Relationship Id="rId5" Type="http://schemas.openxmlformats.org/officeDocument/2006/relationships/image" Target="../media/image36.png"/><Relationship Id="rId10" Type="http://schemas.openxmlformats.org/officeDocument/2006/relationships/image" Target="../media/image3.png"/><Relationship Id="rId4" Type="http://schemas.openxmlformats.org/officeDocument/2006/relationships/image" Target="../media/image48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687265" y="4633099"/>
            <a:ext cx="164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#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타임리프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39267" y="311085"/>
            <a:ext cx="2110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건망증 </a:t>
            </a:r>
            <a:r>
              <a:rPr lang="ko-KR" altLang="en-US" sz="48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보조앱</a:t>
            </a:r>
            <a:endParaRPr lang="ko-KR" altLang="en-US" sz="4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36983" y="311086"/>
            <a:ext cx="2149311" cy="1498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92342" y="4457696"/>
            <a:ext cx="2733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M</a:t>
            </a:r>
            <a:r>
              <a:rPr lang="en-US" altLang="ko-KR" dirty="0"/>
              <a:t> </a:t>
            </a:r>
            <a:r>
              <a:rPr lang="en-US" altLang="ko-KR" sz="1400" b="1" dirty="0" smtClean="0"/>
              <a:t>O </a:t>
            </a:r>
            <a:r>
              <a:rPr lang="en-US" altLang="ko-KR" sz="4000" b="1" dirty="0" smtClean="0"/>
              <a:t>Y</a:t>
            </a:r>
            <a:r>
              <a:rPr lang="en-US" altLang="ko-KR" dirty="0"/>
              <a:t> </a:t>
            </a:r>
            <a:r>
              <a:rPr lang="en-US" altLang="ko-KR" sz="1400" b="1" dirty="0" smtClean="0"/>
              <a:t>O </a:t>
            </a:r>
            <a:r>
              <a:rPr lang="en-US" altLang="ko-KR" sz="4000" b="1" dirty="0" smtClean="0"/>
              <a:t>T</a:t>
            </a:r>
            <a:r>
              <a:rPr lang="en-US" altLang="ko-KR" dirty="0"/>
              <a:t> </a:t>
            </a:r>
            <a:r>
              <a:rPr lang="en-US" altLang="ko-KR" sz="1400" b="1" dirty="0" smtClean="0"/>
              <a:t>O </a:t>
            </a:r>
            <a:r>
              <a:rPr lang="en-US" altLang="ko-KR" sz="4000" b="1" dirty="0" smtClean="0"/>
              <a:t>R</a:t>
            </a:r>
            <a:r>
              <a:rPr lang="en-US" altLang="ko-KR" dirty="0"/>
              <a:t> </a:t>
            </a:r>
            <a:r>
              <a:rPr lang="en-US" altLang="ko-KR" sz="1400" b="1" dirty="0" smtClean="0"/>
              <a:t>A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450968" y="1442301"/>
            <a:ext cx="2875175" cy="3563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592342" y="1727748"/>
            <a:ext cx="2737663" cy="2866857"/>
            <a:chOff x="3923487" y="1850275"/>
            <a:chExt cx="2984487" cy="3125329"/>
          </a:xfrm>
        </p:grpSpPr>
        <p:grpSp>
          <p:nvGrpSpPr>
            <p:cNvPr id="10" name="그룹 9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6" name="자유형 5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7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0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46551 L 0.24023 -0.462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1528 L 0.00235 0.2347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9 2.22222E-6 L 0.14883 2.2222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5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-5311982" y="1750400"/>
            <a:ext cx="6288606" cy="890453"/>
            <a:chOff x="-1767413" y="1750400"/>
            <a:chExt cx="6288606" cy="89045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939" y="1760170"/>
              <a:ext cx="874306" cy="87430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8" t="11703" r="12170" b="12729"/>
            <a:stretch/>
          </p:blipFill>
          <p:spPr>
            <a:xfrm>
              <a:off x="-1031331" y="1750400"/>
              <a:ext cx="874306" cy="88407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209" y="1760170"/>
              <a:ext cx="874306" cy="87430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480" y="2026686"/>
              <a:ext cx="874306" cy="60778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013" y="1796984"/>
              <a:ext cx="837783" cy="837777"/>
            </a:xfrm>
            <a:prstGeom prst="rect">
              <a:avLst/>
            </a:prstGeom>
          </p:spPr>
        </p:pic>
        <p:cxnSp>
          <p:nvCxnSpPr>
            <p:cNvPr id="17" name="직선 연결선 16"/>
            <p:cNvCxnSpPr/>
            <p:nvPr/>
          </p:nvCxnSpPr>
          <p:spPr>
            <a:xfrm>
              <a:off x="-1767413" y="2634475"/>
              <a:ext cx="6288606" cy="6378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" y="346859"/>
            <a:ext cx="1053552" cy="1053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6" y="3973657"/>
            <a:ext cx="915854" cy="915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6" y="2860686"/>
            <a:ext cx="918539" cy="9185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3" y="5029564"/>
            <a:ext cx="982204" cy="98220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-918566" y="1555968"/>
            <a:ext cx="2149311" cy="12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6" y="1750400"/>
            <a:ext cx="915854" cy="91585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580612" y="1805564"/>
            <a:ext cx="229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설정화면에서 곧바로 다른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설정으로 변경 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32988" y="1694410"/>
            <a:ext cx="2339141" cy="1093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896979" y="2898981"/>
            <a:ext cx="229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영상의 길이 설정이 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algn="just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8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6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49355" y="2847618"/>
            <a:ext cx="1924295" cy="9316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893802" y="4160946"/>
            <a:ext cx="2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녹화 화질 설정이 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49355" y="4123005"/>
            <a:ext cx="1735221" cy="656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880045" y="5180771"/>
            <a:ext cx="229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일정량의 배터리 수준에 도달하면 녹화를 중단할지 설정이 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49355" y="5155370"/>
            <a:ext cx="2322207" cy="85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45" name="그룹 44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50" name="자유형 49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자유형 50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1904401" y="566111"/>
            <a:ext cx="273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4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74718" y="415515"/>
            <a:ext cx="613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ko-KR" altLang="en-US" sz="5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16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605 -0.01111 L 0.51458 0.00069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31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129210" y="2608521"/>
            <a:ext cx="2174480" cy="464776"/>
            <a:chOff x="5129210" y="2608521"/>
            <a:chExt cx="2174480" cy="46477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8" t="16039" r="22917" b="21982"/>
            <a:stretch/>
          </p:blipFill>
          <p:spPr>
            <a:xfrm>
              <a:off x="5758170" y="2633676"/>
              <a:ext cx="326625" cy="38106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5" t="31681" r="30144" b="28727"/>
            <a:stretch/>
          </p:blipFill>
          <p:spPr>
            <a:xfrm>
              <a:off x="5274034" y="2666229"/>
              <a:ext cx="379186" cy="388213"/>
            </a:xfrm>
            <a:prstGeom prst="rect">
              <a:avLst/>
            </a:prstGeom>
          </p:spPr>
        </p:pic>
        <p:sp>
          <p:nvSpPr>
            <p:cNvPr id="41" name="모서리가 둥근 직사각형 40"/>
            <p:cNvSpPr/>
            <p:nvPr/>
          </p:nvSpPr>
          <p:spPr>
            <a:xfrm>
              <a:off x="5129210" y="2608521"/>
              <a:ext cx="2174480" cy="464776"/>
            </a:xfrm>
            <a:prstGeom prst="roundRect">
              <a:avLst/>
            </a:prstGeom>
            <a:noFill/>
            <a:ln w="28575">
              <a:solidFill>
                <a:srgbClr val="CD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9745" y="2617356"/>
              <a:ext cx="424493" cy="42449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189" y="2655452"/>
              <a:ext cx="359287" cy="359287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36" y="511676"/>
            <a:ext cx="7567045" cy="756704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3373502" y="1318258"/>
            <a:ext cx="3686580" cy="5808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5" name="그룹 4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10" name="자유형 9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7632615" y="5289020"/>
            <a:ext cx="218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위치를 이동할 수 있고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꾹 누르면 투명 해지며 터치가 되지 않습니다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84990" y="5280554"/>
            <a:ext cx="2270559" cy="917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9" t="3490" r="36985" b="4343"/>
          <a:stretch/>
        </p:blipFill>
        <p:spPr>
          <a:xfrm>
            <a:off x="3642513" y="1426945"/>
            <a:ext cx="3157892" cy="5584876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502912" y="2647660"/>
            <a:ext cx="386499" cy="386499"/>
            <a:chOff x="6457361" y="2818613"/>
            <a:chExt cx="386499" cy="386499"/>
          </a:xfrm>
        </p:grpSpPr>
        <p:sp>
          <p:nvSpPr>
            <p:cNvPr id="2" name="타원 1"/>
            <p:cNvSpPr/>
            <p:nvPr/>
          </p:nvSpPr>
          <p:spPr>
            <a:xfrm>
              <a:off x="6457361" y="2818613"/>
              <a:ext cx="386499" cy="3864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D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517987" y="2872981"/>
              <a:ext cx="265245" cy="277762"/>
              <a:chOff x="3923487" y="1850275"/>
              <a:chExt cx="2984487" cy="3125329"/>
            </a:xfrm>
          </p:grpSpPr>
          <p:grpSp>
            <p:nvGrpSpPr>
              <p:cNvPr id="17" name="그룹 16"/>
              <p:cNvGrpSpPr/>
              <p:nvPr/>
            </p:nvGrpSpPr>
            <p:grpSpPr>
              <a:xfrm flipH="1">
                <a:off x="5050367" y="4284064"/>
                <a:ext cx="642954" cy="691540"/>
                <a:chOff x="4587295" y="2383436"/>
                <a:chExt cx="3033954" cy="3263220"/>
              </a:xfrm>
            </p:grpSpPr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7295" y="2383436"/>
                  <a:ext cx="3033954" cy="3033954"/>
                </a:xfrm>
                <a:prstGeom prst="rect">
                  <a:avLst/>
                </a:prstGeom>
              </p:spPr>
            </p:pic>
            <p:sp>
              <p:nvSpPr>
                <p:cNvPr id="22" name="자유형 21"/>
                <p:cNvSpPr/>
                <p:nvPr/>
              </p:nvSpPr>
              <p:spPr>
                <a:xfrm>
                  <a:off x="5013230" y="4760536"/>
                  <a:ext cx="1736362" cy="886120"/>
                </a:xfrm>
                <a:custGeom>
                  <a:avLst/>
                  <a:gdLst>
                    <a:gd name="connsiteX0" fmla="*/ 96098 w 1736362"/>
                    <a:gd name="connsiteY0" fmla="*/ 0 h 886120"/>
                    <a:gd name="connsiteX1" fmla="*/ 199793 w 1736362"/>
                    <a:gd name="connsiteY1" fmla="*/ 65988 h 886120"/>
                    <a:gd name="connsiteX2" fmla="*/ 237500 w 1736362"/>
                    <a:gd name="connsiteY2" fmla="*/ 94268 h 886120"/>
                    <a:gd name="connsiteX3" fmla="*/ 265780 w 1736362"/>
                    <a:gd name="connsiteY3" fmla="*/ 122549 h 886120"/>
                    <a:gd name="connsiteX4" fmla="*/ 294061 w 1736362"/>
                    <a:gd name="connsiteY4" fmla="*/ 141402 h 886120"/>
                    <a:gd name="connsiteX5" fmla="*/ 322341 w 1736362"/>
                    <a:gd name="connsiteY5" fmla="*/ 169683 h 886120"/>
                    <a:gd name="connsiteX6" fmla="*/ 378902 w 1736362"/>
                    <a:gd name="connsiteY6" fmla="*/ 207390 h 886120"/>
                    <a:gd name="connsiteX7" fmla="*/ 435463 w 1736362"/>
                    <a:gd name="connsiteY7" fmla="*/ 254524 h 886120"/>
                    <a:gd name="connsiteX8" fmla="*/ 492024 w 1736362"/>
                    <a:gd name="connsiteY8" fmla="*/ 301658 h 886120"/>
                    <a:gd name="connsiteX9" fmla="*/ 520304 w 1736362"/>
                    <a:gd name="connsiteY9" fmla="*/ 311085 h 886120"/>
                    <a:gd name="connsiteX10" fmla="*/ 576865 w 1736362"/>
                    <a:gd name="connsiteY10" fmla="*/ 348792 h 886120"/>
                    <a:gd name="connsiteX11" fmla="*/ 605145 w 1736362"/>
                    <a:gd name="connsiteY11" fmla="*/ 367645 h 886120"/>
                    <a:gd name="connsiteX12" fmla="*/ 633426 w 1736362"/>
                    <a:gd name="connsiteY12" fmla="*/ 386499 h 886120"/>
                    <a:gd name="connsiteX13" fmla="*/ 661706 w 1736362"/>
                    <a:gd name="connsiteY13" fmla="*/ 395926 h 886120"/>
                    <a:gd name="connsiteX14" fmla="*/ 718267 w 1736362"/>
                    <a:gd name="connsiteY14" fmla="*/ 424206 h 886120"/>
                    <a:gd name="connsiteX15" fmla="*/ 746547 w 1736362"/>
                    <a:gd name="connsiteY15" fmla="*/ 443060 h 886120"/>
                    <a:gd name="connsiteX16" fmla="*/ 897376 w 1736362"/>
                    <a:gd name="connsiteY16" fmla="*/ 461913 h 886120"/>
                    <a:gd name="connsiteX17" fmla="*/ 1019925 w 1736362"/>
                    <a:gd name="connsiteY17" fmla="*/ 480767 h 886120"/>
                    <a:gd name="connsiteX18" fmla="*/ 1085912 w 1736362"/>
                    <a:gd name="connsiteY18" fmla="*/ 490194 h 886120"/>
                    <a:gd name="connsiteX19" fmla="*/ 1123619 w 1736362"/>
                    <a:gd name="connsiteY19" fmla="*/ 499621 h 886120"/>
                    <a:gd name="connsiteX20" fmla="*/ 1293302 w 1736362"/>
                    <a:gd name="connsiteY20" fmla="*/ 509048 h 886120"/>
                    <a:gd name="connsiteX21" fmla="*/ 1359290 w 1736362"/>
                    <a:gd name="connsiteY21" fmla="*/ 518474 h 886120"/>
                    <a:gd name="connsiteX22" fmla="*/ 1481838 w 1736362"/>
                    <a:gd name="connsiteY22" fmla="*/ 527901 h 886120"/>
                    <a:gd name="connsiteX23" fmla="*/ 1510118 w 1736362"/>
                    <a:gd name="connsiteY23" fmla="*/ 537328 h 886120"/>
                    <a:gd name="connsiteX24" fmla="*/ 1566679 w 1736362"/>
                    <a:gd name="connsiteY24" fmla="*/ 546755 h 886120"/>
                    <a:gd name="connsiteX25" fmla="*/ 1651521 w 1736362"/>
                    <a:gd name="connsiteY25" fmla="*/ 556182 h 886120"/>
                    <a:gd name="connsiteX26" fmla="*/ 1726935 w 1736362"/>
                    <a:gd name="connsiteY26" fmla="*/ 575035 h 886120"/>
                    <a:gd name="connsiteX27" fmla="*/ 1736362 w 1736362"/>
                    <a:gd name="connsiteY27" fmla="*/ 603316 h 886120"/>
                    <a:gd name="connsiteX28" fmla="*/ 1726935 w 1736362"/>
                    <a:gd name="connsiteY28" fmla="*/ 791852 h 886120"/>
                    <a:gd name="connsiteX29" fmla="*/ 1717508 w 1736362"/>
                    <a:gd name="connsiteY29" fmla="*/ 820132 h 886120"/>
                    <a:gd name="connsiteX30" fmla="*/ 1689228 w 1736362"/>
                    <a:gd name="connsiteY30" fmla="*/ 838986 h 886120"/>
                    <a:gd name="connsiteX31" fmla="*/ 1623240 w 1736362"/>
                    <a:gd name="connsiteY31" fmla="*/ 857839 h 886120"/>
                    <a:gd name="connsiteX32" fmla="*/ 1547826 w 1736362"/>
                    <a:gd name="connsiteY32" fmla="*/ 867266 h 886120"/>
                    <a:gd name="connsiteX33" fmla="*/ 1510118 w 1736362"/>
                    <a:gd name="connsiteY33" fmla="*/ 876693 h 886120"/>
                    <a:gd name="connsiteX34" fmla="*/ 1425277 w 1736362"/>
                    <a:gd name="connsiteY34" fmla="*/ 886120 h 886120"/>
                    <a:gd name="connsiteX35" fmla="*/ 755974 w 1736362"/>
                    <a:gd name="connsiteY35" fmla="*/ 876693 h 886120"/>
                    <a:gd name="connsiteX36" fmla="*/ 661706 w 1736362"/>
                    <a:gd name="connsiteY36" fmla="*/ 857839 h 886120"/>
                    <a:gd name="connsiteX37" fmla="*/ 605145 w 1736362"/>
                    <a:gd name="connsiteY37" fmla="*/ 838986 h 886120"/>
                    <a:gd name="connsiteX38" fmla="*/ 510877 w 1736362"/>
                    <a:gd name="connsiteY38" fmla="*/ 820132 h 886120"/>
                    <a:gd name="connsiteX39" fmla="*/ 360048 w 1736362"/>
                    <a:gd name="connsiteY39" fmla="*/ 772998 h 886120"/>
                    <a:gd name="connsiteX40" fmla="*/ 312914 w 1736362"/>
                    <a:gd name="connsiteY40" fmla="*/ 763571 h 886120"/>
                    <a:gd name="connsiteX41" fmla="*/ 246927 w 1736362"/>
                    <a:gd name="connsiteY41" fmla="*/ 744718 h 886120"/>
                    <a:gd name="connsiteX42" fmla="*/ 133805 w 1736362"/>
                    <a:gd name="connsiteY42" fmla="*/ 716437 h 886120"/>
                    <a:gd name="connsiteX43" fmla="*/ 96098 w 1736362"/>
                    <a:gd name="connsiteY43" fmla="*/ 707010 h 886120"/>
                    <a:gd name="connsiteX44" fmla="*/ 67817 w 1736362"/>
                    <a:gd name="connsiteY44" fmla="*/ 688157 h 886120"/>
                    <a:gd name="connsiteX45" fmla="*/ 39537 w 1736362"/>
                    <a:gd name="connsiteY45" fmla="*/ 678730 h 886120"/>
                    <a:gd name="connsiteX46" fmla="*/ 20683 w 1736362"/>
                    <a:gd name="connsiteY46" fmla="*/ 650450 h 886120"/>
                    <a:gd name="connsiteX47" fmla="*/ 11257 w 1736362"/>
                    <a:gd name="connsiteY47" fmla="*/ 612742 h 886120"/>
                    <a:gd name="connsiteX48" fmla="*/ 11257 w 1736362"/>
                    <a:gd name="connsiteY48" fmla="*/ 301658 h 886120"/>
                    <a:gd name="connsiteX49" fmla="*/ 20683 w 1736362"/>
                    <a:gd name="connsiteY49" fmla="*/ 263951 h 886120"/>
                    <a:gd name="connsiteX50" fmla="*/ 58391 w 1736362"/>
                    <a:gd name="connsiteY50" fmla="*/ 179109 h 886120"/>
                    <a:gd name="connsiteX51" fmla="*/ 96098 w 1736362"/>
                    <a:gd name="connsiteY51" fmla="*/ 122549 h 886120"/>
                    <a:gd name="connsiteX52" fmla="*/ 143232 w 1736362"/>
                    <a:gd name="connsiteY52" fmla="*/ 65988 h 886120"/>
                    <a:gd name="connsiteX53" fmla="*/ 180939 w 1736362"/>
                    <a:gd name="connsiteY53" fmla="*/ 37707 h 88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736362" h="886120">
                      <a:moveTo>
                        <a:pt x="96098" y="0"/>
                      </a:moveTo>
                      <a:cubicBezTo>
                        <a:pt x="130413" y="20589"/>
                        <a:pt x="167870" y="42046"/>
                        <a:pt x="199793" y="65988"/>
                      </a:cubicBezTo>
                      <a:cubicBezTo>
                        <a:pt x="212362" y="75415"/>
                        <a:pt x="225571" y="84043"/>
                        <a:pt x="237500" y="94268"/>
                      </a:cubicBezTo>
                      <a:cubicBezTo>
                        <a:pt x="247622" y="102944"/>
                        <a:pt x="255538" y="114014"/>
                        <a:pt x="265780" y="122549"/>
                      </a:cubicBezTo>
                      <a:cubicBezTo>
                        <a:pt x="274484" y="129802"/>
                        <a:pt x="285357" y="134149"/>
                        <a:pt x="294061" y="141402"/>
                      </a:cubicBezTo>
                      <a:cubicBezTo>
                        <a:pt x="304303" y="149937"/>
                        <a:pt x="311818" y="161498"/>
                        <a:pt x="322341" y="169683"/>
                      </a:cubicBezTo>
                      <a:cubicBezTo>
                        <a:pt x="340227" y="183594"/>
                        <a:pt x="362880" y="191368"/>
                        <a:pt x="378902" y="207390"/>
                      </a:cubicBezTo>
                      <a:cubicBezTo>
                        <a:pt x="461521" y="290009"/>
                        <a:pt x="356718" y="188903"/>
                        <a:pt x="435463" y="254524"/>
                      </a:cubicBezTo>
                      <a:cubicBezTo>
                        <a:pt x="466737" y="280586"/>
                        <a:pt x="456915" y="284103"/>
                        <a:pt x="492024" y="301658"/>
                      </a:cubicBezTo>
                      <a:cubicBezTo>
                        <a:pt x="500912" y="306102"/>
                        <a:pt x="511618" y="306259"/>
                        <a:pt x="520304" y="311085"/>
                      </a:cubicBezTo>
                      <a:cubicBezTo>
                        <a:pt x="540112" y="322089"/>
                        <a:pt x="558011" y="336223"/>
                        <a:pt x="576865" y="348792"/>
                      </a:cubicBezTo>
                      <a:lnTo>
                        <a:pt x="605145" y="367645"/>
                      </a:lnTo>
                      <a:cubicBezTo>
                        <a:pt x="614572" y="373930"/>
                        <a:pt x="622678" y="382916"/>
                        <a:pt x="633426" y="386499"/>
                      </a:cubicBezTo>
                      <a:cubicBezTo>
                        <a:pt x="642853" y="389641"/>
                        <a:pt x="652818" y="391482"/>
                        <a:pt x="661706" y="395926"/>
                      </a:cubicBezTo>
                      <a:cubicBezTo>
                        <a:pt x="734800" y="432473"/>
                        <a:pt x="647184" y="400512"/>
                        <a:pt x="718267" y="424206"/>
                      </a:cubicBezTo>
                      <a:cubicBezTo>
                        <a:pt x="727694" y="430491"/>
                        <a:pt x="735460" y="440726"/>
                        <a:pt x="746547" y="443060"/>
                      </a:cubicBezTo>
                      <a:cubicBezTo>
                        <a:pt x="796128" y="453498"/>
                        <a:pt x="897376" y="461913"/>
                        <a:pt x="897376" y="461913"/>
                      </a:cubicBezTo>
                      <a:cubicBezTo>
                        <a:pt x="967632" y="479477"/>
                        <a:pt x="911348" y="467195"/>
                        <a:pt x="1019925" y="480767"/>
                      </a:cubicBezTo>
                      <a:cubicBezTo>
                        <a:pt x="1041972" y="483523"/>
                        <a:pt x="1064051" y="486219"/>
                        <a:pt x="1085912" y="490194"/>
                      </a:cubicBezTo>
                      <a:cubicBezTo>
                        <a:pt x="1098659" y="492512"/>
                        <a:pt x="1110716" y="498448"/>
                        <a:pt x="1123619" y="499621"/>
                      </a:cubicBezTo>
                      <a:cubicBezTo>
                        <a:pt x="1180035" y="504750"/>
                        <a:pt x="1236741" y="505906"/>
                        <a:pt x="1293302" y="509048"/>
                      </a:cubicBezTo>
                      <a:cubicBezTo>
                        <a:pt x="1315298" y="512190"/>
                        <a:pt x="1337181" y="516263"/>
                        <a:pt x="1359290" y="518474"/>
                      </a:cubicBezTo>
                      <a:cubicBezTo>
                        <a:pt x="1400057" y="522551"/>
                        <a:pt x="1441184" y="522819"/>
                        <a:pt x="1481838" y="527901"/>
                      </a:cubicBezTo>
                      <a:cubicBezTo>
                        <a:pt x="1491698" y="529134"/>
                        <a:pt x="1500418" y="535172"/>
                        <a:pt x="1510118" y="537328"/>
                      </a:cubicBezTo>
                      <a:cubicBezTo>
                        <a:pt x="1528777" y="541474"/>
                        <a:pt x="1547733" y="544229"/>
                        <a:pt x="1566679" y="546755"/>
                      </a:cubicBezTo>
                      <a:cubicBezTo>
                        <a:pt x="1594884" y="550516"/>
                        <a:pt x="1623352" y="552158"/>
                        <a:pt x="1651521" y="556182"/>
                      </a:cubicBezTo>
                      <a:cubicBezTo>
                        <a:pt x="1691340" y="561870"/>
                        <a:pt x="1694034" y="564068"/>
                        <a:pt x="1726935" y="575035"/>
                      </a:cubicBezTo>
                      <a:cubicBezTo>
                        <a:pt x="1730077" y="584462"/>
                        <a:pt x="1736362" y="593379"/>
                        <a:pt x="1736362" y="603316"/>
                      </a:cubicBezTo>
                      <a:cubicBezTo>
                        <a:pt x="1736362" y="666240"/>
                        <a:pt x="1732386" y="729165"/>
                        <a:pt x="1726935" y="791852"/>
                      </a:cubicBezTo>
                      <a:cubicBezTo>
                        <a:pt x="1726074" y="801751"/>
                        <a:pt x="1723715" y="812373"/>
                        <a:pt x="1717508" y="820132"/>
                      </a:cubicBezTo>
                      <a:cubicBezTo>
                        <a:pt x="1710430" y="828979"/>
                        <a:pt x="1699362" y="833919"/>
                        <a:pt x="1689228" y="838986"/>
                      </a:cubicBezTo>
                      <a:cubicBezTo>
                        <a:pt x="1678025" y="844587"/>
                        <a:pt x="1632295" y="856330"/>
                        <a:pt x="1623240" y="857839"/>
                      </a:cubicBezTo>
                      <a:cubicBezTo>
                        <a:pt x="1598251" y="862004"/>
                        <a:pt x="1572815" y="863101"/>
                        <a:pt x="1547826" y="867266"/>
                      </a:cubicBezTo>
                      <a:cubicBezTo>
                        <a:pt x="1535046" y="869396"/>
                        <a:pt x="1522924" y="874723"/>
                        <a:pt x="1510118" y="876693"/>
                      </a:cubicBezTo>
                      <a:cubicBezTo>
                        <a:pt x="1481995" y="881020"/>
                        <a:pt x="1453557" y="882978"/>
                        <a:pt x="1425277" y="886120"/>
                      </a:cubicBezTo>
                      <a:lnTo>
                        <a:pt x="755974" y="876693"/>
                      </a:lnTo>
                      <a:cubicBezTo>
                        <a:pt x="737375" y="876210"/>
                        <a:pt x="683562" y="864396"/>
                        <a:pt x="661706" y="857839"/>
                      </a:cubicBezTo>
                      <a:cubicBezTo>
                        <a:pt x="642671" y="852128"/>
                        <a:pt x="624425" y="843806"/>
                        <a:pt x="605145" y="838986"/>
                      </a:cubicBezTo>
                      <a:cubicBezTo>
                        <a:pt x="548895" y="824923"/>
                        <a:pt x="580218" y="831689"/>
                        <a:pt x="510877" y="820132"/>
                      </a:cubicBezTo>
                      <a:cubicBezTo>
                        <a:pt x="457199" y="802240"/>
                        <a:pt x="414130" y="786519"/>
                        <a:pt x="360048" y="772998"/>
                      </a:cubicBezTo>
                      <a:cubicBezTo>
                        <a:pt x="344504" y="769112"/>
                        <a:pt x="328555" y="767047"/>
                        <a:pt x="312914" y="763571"/>
                      </a:cubicBezTo>
                      <a:cubicBezTo>
                        <a:pt x="228143" y="744733"/>
                        <a:pt x="316200" y="763610"/>
                        <a:pt x="246927" y="744718"/>
                      </a:cubicBezTo>
                      <a:cubicBezTo>
                        <a:pt x="209429" y="734491"/>
                        <a:pt x="171512" y="725864"/>
                        <a:pt x="133805" y="716437"/>
                      </a:cubicBezTo>
                      <a:lnTo>
                        <a:pt x="96098" y="707010"/>
                      </a:lnTo>
                      <a:cubicBezTo>
                        <a:pt x="86671" y="700726"/>
                        <a:pt x="77951" y="693224"/>
                        <a:pt x="67817" y="688157"/>
                      </a:cubicBezTo>
                      <a:cubicBezTo>
                        <a:pt x="58929" y="683713"/>
                        <a:pt x="47296" y="684937"/>
                        <a:pt x="39537" y="678730"/>
                      </a:cubicBezTo>
                      <a:cubicBezTo>
                        <a:pt x="30690" y="671652"/>
                        <a:pt x="26968" y="659877"/>
                        <a:pt x="20683" y="650450"/>
                      </a:cubicBezTo>
                      <a:cubicBezTo>
                        <a:pt x="17541" y="637881"/>
                        <a:pt x="13387" y="625522"/>
                        <a:pt x="11257" y="612742"/>
                      </a:cubicBezTo>
                      <a:cubicBezTo>
                        <a:pt x="-8070" y="496778"/>
                        <a:pt x="1276" y="446382"/>
                        <a:pt x="11257" y="301658"/>
                      </a:cubicBezTo>
                      <a:cubicBezTo>
                        <a:pt x="12148" y="288733"/>
                        <a:pt x="16960" y="276360"/>
                        <a:pt x="20683" y="263951"/>
                      </a:cubicBezTo>
                      <a:cubicBezTo>
                        <a:pt x="39039" y="202762"/>
                        <a:pt x="30839" y="220436"/>
                        <a:pt x="58391" y="179109"/>
                      </a:cubicBezTo>
                      <a:cubicBezTo>
                        <a:pt x="74957" y="129408"/>
                        <a:pt x="56867" y="169626"/>
                        <a:pt x="96098" y="122549"/>
                      </a:cubicBezTo>
                      <a:cubicBezTo>
                        <a:pt x="129810" y="82095"/>
                        <a:pt x="98157" y="103551"/>
                        <a:pt x="143232" y="65988"/>
                      </a:cubicBezTo>
                      <a:cubicBezTo>
                        <a:pt x="207181" y="12697"/>
                        <a:pt x="150960" y="67686"/>
                        <a:pt x="180939" y="3770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 22"/>
                <p:cNvSpPr/>
                <p:nvPr/>
              </p:nvSpPr>
              <p:spPr>
                <a:xfrm>
                  <a:off x="6298620" y="5228891"/>
                  <a:ext cx="437784" cy="252429"/>
                </a:xfrm>
                <a:custGeom>
                  <a:avLst/>
                  <a:gdLst>
                    <a:gd name="connsiteX0" fmla="*/ 391740 w 437784"/>
                    <a:gd name="connsiteY0" fmla="*/ 3509 h 252429"/>
                    <a:gd name="connsiteX1" fmla="*/ 335860 w 437784"/>
                    <a:gd name="connsiteY1" fmla="*/ 13669 h 252429"/>
                    <a:gd name="connsiteX2" fmla="*/ 305380 w 437784"/>
                    <a:gd name="connsiteY2" fmla="*/ 23829 h 252429"/>
                    <a:gd name="connsiteX3" fmla="*/ 290140 w 437784"/>
                    <a:gd name="connsiteY3" fmla="*/ 28909 h 252429"/>
                    <a:gd name="connsiteX4" fmla="*/ 274900 w 437784"/>
                    <a:gd name="connsiteY4" fmla="*/ 33989 h 252429"/>
                    <a:gd name="connsiteX5" fmla="*/ 239340 w 437784"/>
                    <a:gd name="connsiteY5" fmla="*/ 39069 h 252429"/>
                    <a:gd name="connsiteX6" fmla="*/ 188540 w 437784"/>
                    <a:gd name="connsiteY6" fmla="*/ 49229 h 252429"/>
                    <a:gd name="connsiteX7" fmla="*/ 158060 w 437784"/>
                    <a:gd name="connsiteY7" fmla="*/ 59389 h 252429"/>
                    <a:gd name="connsiteX8" fmla="*/ 127580 w 437784"/>
                    <a:gd name="connsiteY8" fmla="*/ 69549 h 252429"/>
                    <a:gd name="connsiteX9" fmla="*/ 112340 w 437784"/>
                    <a:gd name="connsiteY9" fmla="*/ 74629 h 252429"/>
                    <a:gd name="connsiteX10" fmla="*/ 97100 w 437784"/>
                    <a:gd name="connsiteY10" fmla="*/ 79709 h 252429"/>
                    <a:gd name="connsiteX11" fmla="*/ 81860 w 437784"/>
                    <a:gd name="connsiteY11" fmla="*/ 89869 h 252429"/>
                    <a:gd name="connsiteX12" fmla="*/ 41220 w 437784"/>
                    <a:gd name="connsiteY12" fmla="*/ 100029 h 252429"/>
                    <a:gd name="connsiteX13" fmla="*/ 10740 w 437784"/>
                    <a:gd name="connsiteY13" fmla="*/ 110189 h 252429"/>
                    <a:gd name="connsiteX14" fmla="*/ 580 w 437784"/>
                    <a:gd name="connsiteY14" fmla="*/ 125429 h 252429"/>
                    <a:gd name="connsiteX15" fmla="*/ 5660 w 437784"/>
                    <a:gd name="connsiteY15" fmla="*/ 201629 h 252429"/>
                    <a:gd name="connsiteX16" fmla="*/ 36140 w 437784"/>
                    <a:gd name="connsiteY16" fmla="*/ 221949 h 252429"/>
                    <a:gd name="connsiteX17" fmla="*/ 61540 w 437784"/>
                    <a:gd name="connsiteY17" fmla="*/ 232109 h 252429"/>
                    <a:gd name="connsiteX18" fmla="*/ 97100 w 437784"/>
                    <a:gd name="connsiteY18" fmla="*/ 247349 h 252429"/>
                    <a:gd name="connsiteX19" fmla="*/ 163140 w 437784"/>
                    <a:gd name="connsiteY19" fmla="*/ 252429 h 252429"/>
                    <a:gd name="connsiteX20" fmla="*/ 351100 w 437784"/>
                    <a:gd name="connsiteY20" fmla="*/ 247349 h 252429"/>
                    <a:gd name="connsiteX21" fmla="*/ 386660 w 437784"/>
                    <a:gd name="connsiteY21" fmla="*/ 206709 h 252429"/>
                    <a:gd name="connsiteX22" fmla="*/ 396820 w 437784"/>
                    <a:gd name="connsiteY22" fmla="*/ 191469 h 252429"/>
                    <a:gd name="connsiteX23" fmla="*/ 406980 w 437784"/>
                    <a:gd name="connsiteY23" fmla="*/ 176229 h 252429"/>
                    <a:gd name="connsiteX24" fmla="*/ 412060 w 437784"/>
                    <a:gd name="connsiteY24" fmla="*/ 160989 h 252429"/>
                    <a:gd name="connsiteX25" fmla="*/ 427300 w 437784"/>
                    <a:gd name="connsiteY25" fmla="*/ 155909 h 252429"/>
                    <a:gd name="connsiteX26" fmla="*/ 437460 w 437784"/>
                    <a:gd name="connsiteY26" fmla="*/ 140669 h 252429"/>
                    <a:gd name="connsiteX27" fmla="*/ 432380 w 437784"/>
                    <a:gd name="connsiteY27" fmla="*/ 94949 h 252429"/>
                    <a:gd name="connsiteX28" fmla="*/ 422220 w 437784"/>
                    <a:gd name="connsiteY28" fmla="*/ 79709 h 252429"/>
                    <a:gd name="connsiteX29" fmla="*/ 391740 w 437784"/>
                    <a:gd name="connsiteY29" fmla="*/ 3509 h 252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37784" h="252429">
                      <a:moveTo>
                        <a:pt x="391740" y="3509"/>
                      </a:moveTo>
                      <a:cubicBezTo>
                        <a:pt x="377347" y="-7498"/>
                        <a:pt x="347017" y="10626"/>
                        <a:pt x="335860" y="13669"/>
                      </a:cubicBezTo>
                      <a:cubicBezTo>
                        <a:pt x="325528" y="16487"/>
                        <a:pt x="315540" y="20442"/>
                        <a:pt x="305380" y="23829"/>
                      </a:cubicBezTo>
                      <a:lnTo>
                        <a:pt x="290140" y="28909"/>
                      </a:lnTo>
                      <a:cubicBezTo>
                        <a:pt x="285060" y="30602"/>
                        <a:pt x="280201" y="33232"/>
                        <a:pt x="274900" y="33989"/>
                      </a:cubicBezTo>
                      <a:lnTo>
                        <a:pt x="239340" y="39069"/>
                      </a:lnTo>
                      <a:cubicBezTo>
                        <a:pt x="197078" y="53156"/>
                        <a:pt x="264425" y="31717"/>
                        <a:pt x="188540" y="49229"/>
                      </a:cubicBezTo>
                      <a:cubicBezTo>
                        <a:pt x="178105" y="51637"/>
                        <a:pt x="168220" y="56002"/>
                        <a:pt x="158060" y="59389"/>
                      </a:cubicBezTo>
                      <a:lnTo>
                        <a:pt x="127580" y="69549"/>
                      </a:lnTo>
                      <a:lnTo>
                        <a:pt x="112340" y="74629"/>
                      </a:lnTo>
                      <a:cubicBezTo>
                        <a:pt x="107260" y="76322"/>
                        <a:pt x="101555" y="76739"/>
                        <a:pt x="97100" y="79709"/>
                      </a:cubicBezTo>
                      <a:cubicBezTo>
                        <a:pt x="92020" y="83096"/>
                        <a:pt x="87321" y="87139"/>
                        <a:pt x="81860" y="89869"/>
                      </a:cubicBezTo>
                      <a:cubicBezTo>
                        <a:pt x="69529" y="96035"/>
                        <a:pt x="53972" y="96551"/>
                        <a:pt x="41220" y="100029"/>
                      </a:cubicBezTo>
                      <a:cubicBezTo>
                        <a:pt x="30888" y="102847"/>
                        <a:pt x="20900" y="106802"/>
                        <a:pt x="10740" y="110189"/>
                      </a:cubicBezTo>
                      <a:cubicBezTo>
                        <a:pt x="7353" y="115269"/>
                        <a:pt x="919" y="119333"/>
                        <a:pt x="580" y="125429"/>
                      </a:cubicBezTo>
                      <a:cubicBezTo>
                        <a:pt x="-832" y="150846"/>
                        <a:pt x="138" y="176779"/>
                        <a:pt x="5660" y="201629"/>
                      </a:cubicBezTo>
                      <a:cubicBezTo>
                        <a:pt x="8842" y="215947"/>
                        <a:pt x="25894" y="218107"/>
                        <a:pt x="36140" y="221949"/>
                      </a:cubicBezTo>
                      <a:cubicBezTo>
                        <a:pt x="44678" y="225151"/>
                        <a:pt x="53207" y="228405"/>
                        <a:pt x="61540" y="232109"/>
                      </a:cubicBezTo>
                      <a:cubicBezTo>
                        <a:pt x="70334" y="236018"/>
                        <a:pt x="86212" y="245988"/>
                        <a:pt x="97100" y="247349"/>
                      </a:cubicBezTo>
                      <a:cubicBezTo>
                        <a:pt x="119008" y="250087"/>
                        <a:pt x="141127" y="250736"/>
                        <a:pt x="163140" y="252429"/>
                      </a:cubicBezTo>
                      <a:cubicBezTo>
                        <a:pt x="225793" y="250736"/>
                        <a:pt x="288599" y="252037"/>
                        <a:pt x="351100" y="247349"/>
                      </a:cubicBezTo>
                      <a:cubicBezTo>
                        <a:pt x="365954" y="246235"/>
                        <a:pt x="384046" y="210630"/>
                        <a:pt x="386660" y="206709"/>
                      </a:cubicBezTo>
                      <a:lnTo>
                        <a:pt x="396820" y="191469"/>
                      </a:lnTo>
                      <a:cubicBezTo>
                        <a:pt x="400207" y="186389"/>
                        <a:pt x="405049" y="182021"/>
                        <a:pt x="406980" y="176229"/>
                      </a:cubicBezTo>
                      <a:cubicBezTo>
                        <a:pt x="408673" y="171149"/>
                        <a:pt x="408274" y="164775"/>
                        <a:pt x="412060" y="160989"/>
                      </a:cubicBezTo>
                      <a:cubicBezTo>
                        <a:pt x="415846" y="157203"/>
                        <a:pt x="422220" y="157602"/>
                        <a:pt x="427300" y="155909"/>
                      </a:cubicBezTo>
                      <a:cubicBezTo>
                        <a:pt x="430687" y="150829"/>
                        <a:pt x="436953" y="146753"/>
                        <a:pt x="437460" y="140669"/>
                      </a:cubicBezTo>
                      <a:cubicBezTo>
                        <a:pt x="438733" y="125388"/>
                        <a:pt x="436099" y="109825"/>
                        <a:pt x="432380" y="94949"/>
                      </a:cubicBezTo>
                      <a:cubicBezTo>
                        <a:pt x="430899" y="89026"/>
                        <a:pt x="426276" y="84272"/>
                        <a:pt x="422220" y="79709"/>
                      </a:cubicBezTo>
                      <a:cubicBezTo>
                        <a:pt x="395694" y="49867"/>
                        <a:pt x="406133" y="14516"/>
                        <a:pt x="391740" y="35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 23"/>
                <p:cNvSpPr/>
                <p:nvPr/>
              </p:nvSpPr>
              <p:spPr>
                <a:xfrm>
                  <a:off x="4968875" y="4740275"/>
                  <a:ext cx="1698625" cy="720890"/>
                </a:xfrm>
                <a:custGeom>
                  <a:avLst/>
                  <a:gdLst>
                    <a:gd name="connsiteX0" fmla="*/ 1685925 w 1698625"/>
                    <a:gd name="connsiteY0" fmla="*/ 454025 h 720890"/>
                    <a:gd name="connsiteX1" fmla="*/ 1657350 w 1698625"/>
                    <a:gd name="connsiteY1" fmla="*/ 460375 h 720890"/>
                    <a:gd name="connsiteX2" fmla="*/ 1647825 w 1698625"/>
                    <a:gd name="connsiteY2" fmla="*/ 466725 h 720890"/>
                    <a:gd name="connsiteX3" fmla="*/ 1638300 w 1698625"/>
                    <a:gd name="connsiteY3" fmla="*/ 469900 h 720890"/>
                    <a:gd name="connsiteX4" fmla="*/ 1619250 w 1698625"/>
                    <a:gd name="connsiteY4" fmla="*/ 479425 h 720890"/>
                    <a:gd name="connsiteX5" fmla="*/ 1612900 w 1698625"/>
                    <a:gd name="connsiteY5" fmla="*/ 488950 h 720890"/>
                    <a:gd name="connsiteX6" fmla="*/ 1593850 w 1698625"/>
                    <a:gd name="connsiteY6" fmla="*/ 495300 h 720890"/>
                    <a:gd name="connsiteX7" fmla="*/ 1584325 w 1698625"/>
                    <a:gd name="connsiteY7" fmla="*/ 498475 h 720890"/>
                    <a:gd name="connsiteX8" fmla="*/ 1565275 w 1698625"/>
                    <a:gd name="connsiteY8" fmla="*/ 511175 h 720890"/>
                    <a:gd name="connsiteX9" fmla="*/ 1555750 w 1698625"/>
                    <a:gd name="connsiteY9" fmla="*/ 514350 h 720890"/>
                    <a:gd name="connsiteX10" fmla="*/ 1546225 w 1698625"/>
                    <a:gd name="connsiteY10" fmla="*/ 520700 h 720890"/>
                    <a:gd name="connsiteX11" fmla="*/ 1527175 w 1698625"/>
                    <a:gd name="connsiteY11" fmla="*/ 527050 h 720890"/>
                    <a:gd name="connsiteX12" fmla="*/ 1517650 w 1698625"/>
                    <a:gd name="connsiteY12" fmla="*/ 530225 h 720890"/>
                    <a:gd name="connsiteX13" fmla="*/ 1508125 w 1698625"/>
                    <a:gd name="connsiteY13" fmla="*/ 536575 h 720890"/>
                    <a:gd name="connsiteX14" fmla="*/ 1489075 w 1698625"/>
                    <a:gd name="connsiteY14" fmla="*/ 542925 h 720890"/>
                    <a:gd name="connsiteX15" fmla="*/ 1450975 w 1698625"/>
                    <a:gd name="connsiteY15" fmla="*/ 561975 h 720890"/>
                    <a:gd name="connsiteX16" fmla="*/ 1441450 w 1698625"/>
                    <a:gd name="connsiteY16" fmla="*/ 565150 h 720890"/>
                    <a:gd name="connsiteX17" fmla="*/ 1355725 w 1698625"/>
                    <a:gd name="connsiteY17" fmla="*/ 571500 h 720890"/>
                    <a:gd name="connsiteX18" fmla="*/ 1327150 w 1698625"/>
                    <a:gd name="connsiteY18" fmla="*/ 577850 h 720890"/>
                    <a:gd name="connsiteX19" fmla="*/ 1301750 w 1698625"/>
                    <a:gd name="connsiteY19" fmla="*/ 581025 h 720890"/>
                    <a:gd name="connsiteX20" fmla="*/ 1285875 w 1698625"/>
                    <a:gd name="connsiteY20" fmla="*/ 584200 h 720890"/>
                    <a:gd name="connsiteX21" fmla="*/ 1266825 w 1698625"/>
                    <a:gd name="connsiteY21" fmla="*/ 587375 h 720890"/>
                    <a:gd name="connsiteX22" fmla="*/ 1101725 w 1698625"/>
                    <a:gd name="connsiteY22" fmla="*/ 584200 h 720890"/>
                    <a:gd name="connsiteX23" fmla="*/ 1069975 w 1698625"/>
                    <a:gd name="connsiteY23" fmla="*/ 581025 h 720890"/>
                    <a:gd name="connsiteX24" fmla="*/ 1044575 w 1698625"/>
                    <a:gd name="connsiteY24" fmla="*/ 574675 h 720890"/>
                    <a:gd name="connsiteX25" fmla="*/ 1035050 w 1698625"/>
                    <a:gd name="connsiteY25" fmla="*/ 571500 h 720890"/>
                    <a:gd name="connsiteX26" fmla="*/ 1009650 w 1698625"/>
                    <a:gd name="connsiteY26" fmla="*/ 568325 h 720890"/>
                    <a:gd name="connsiteX27" fmla="*/ 987425 w 1698625"/>
                    <a:gd name="connsiteY27" fmla="*/ 558800 h 720890"/>
                    <a:gd name="connsiteX28" fmla="*/ 965200 w 1698625"/>
                    <a:gd name="connsiteY28" fmla="*/ 546100 h 720890"/>
                    <a:gd name="connsiteX29" fmla="*/ 942975 w 1698625"/>
                    <a:gd name="connsiteY29" fmla="*/ 539750 h 720890"/>
                    <a:gd name="connsiteX30" fmla="*/ 933450 w 1698625"/>
                    <a:gd name="connsiteY30" fmla="*/ 533400 h 720890"/>
                    <a:gd name="connsiteX31" fmla="*/ 920750 w 1698625"/>
                    <a:gd name="connsiteY31" fmla="*/ 530225 h 720890"/>
                    <a:gd name="connsiteX32" fmla="*/ 901700 w 1698625"/>
                    <a:gd name="connsiteY32" fmla="*/ 523875 h 720890"/>
                    <a:gd name="connsiteX33" fmla="*/ 892175 w 1698625"/>
                    <a:gd name="connsiteY33" fmla="*/ 520700 h 720890"/>
                    <a:gd name="connsiteX34" fmla="*/ 879475 w 1698625"/>
                    <a:gd name="connsiteY34" fmla="*/ 514350 h 720890"/>
                    <a:gd name="connsiteX35" fmla="*/ 869950 w 1698625"/>
                    <a:gd name="connsiteY35" fmla="*/ 511175 h 720890"/>
                    <a:gd name="connsiteX36" fmla="*/ 850900 w 1698625"/>
                    <a:gd name="connsiteY36" fmla="*/ 501650 h 720890"/>
                    <a:gd name="connsiteX37" fmla="*/ 841375 w 1698625"/>
                    <a:gd name="connsiteY37" fmla="*/ 492125 h 720890"/>
                    <a:gd name="connsiteX38" fmla="*/ 831850 w 1698625"/>
                    <a:gd name="connsiteY38" fmla="*/ 485775 h 720890"/>
                    <a:gd name="connsiteX39" fmla="*/ 825500 w 1698625"/>
                    <a:gd name="connsiteY39" fmla="*/ 476250 h 720890"/>
                    <a:gd name="connsiteX40" fmla="*/ 822325 w 1698625"/>
                    <a:gd name="connsiteY40" fmla="*/ 466725 h 720890"/>
                    <a:gd name="connsiteX41" fmla="*/ 812800 w 1698625"/>
                    <a:gd name="connsiteY41" fmla="*/ 463550 h 720890"/>
                    <a:gd name="connsiteX42" fmla="*/ 803275 w 1698625"/>
                    <a:gd name="connsiteY42" fmla="*/ 457200 h 720890"/>
                    <a:gd name="connsiteX43" fmla="*/ 784225 w 1698625"/>
                    <a:gd name="connsiteY43" fmla="*/ 450850 h 720890"/>
                    <a:gd name="connsiteX44" fmla="*/ 774700 w 1698625"/>
                    <a:gd name="connsiteY44" fmla="*/ 447675 h 720890"/>
                    <a:gd name="connsiteX45" fmla="*/ 742950 w 1698625"/>
                    <a:gd name="connsiteY45" fmla="*/ 444500 h 720890"/>
                    <a:gd name="connsiteX46" fmla="*/ 727075 w 1698625"/>
                    <a:gd name="connsiteY46" fmla="*/ 441325 h 720890"/>
                    <a:gd name="connsiteX47" fmla="*/ 698500 w 1698625"/>
                    <a:gd name="connsiteY47" fmla="*/ 431800 h 720890"/>
                    <a:gd name="connsiteX48" fmla="*/ 688975 w 1698625"/>
                    <a:gd name="connsiteY48" fmla="*/ 428625 h 720890"/>
                    <a:gd name="connsiteX49" fmla="*/ 679450 w 1698625"/>
                    <a:gd name="connsiteY49" fmla="*/ 425450 h 720890"/>
                    <a:gd name="connsiteX50" fmla="*/ 673100 w 1698625"/>
                    <a:gd name="connsiteY50" fmla="*/ 415925 h 720890"/>
                    <a:gd name="connsiteX51" fmla="*/ 663575 w 1698625"/>
                    <a:gd name="connsiteY51" fmla="*/ 412750 h 720890"/>
                    <a:gd name="connsiteX52" fmla="*/ 638175 w 1698625"/>
                    <a:gd name="connsiteY52" fmla="*/ 403225 h 720890"/>
                    <a:gd name="connsiteX53" fmla="*/ 615950 w 1698625"/>
                    <a:gd name="connsiteY53" fmla="*/ 387350 h 720890"/>
                    <a:gd name="connsiteX54" fmla="*/ 603250 w 1698625"/>
                    <a:gd name="connsiteY54" fmla="*/ 384175 h 720890"/>
                    <a:gd name="connsiteX55" fmla="*/ 577850 w 1698625"/>
                    <a:gd name="connsiteY55" fmla="*/ 371475 h 720890"/>
                    <a:gd name="connsiteX56" fmla="*/ 568325 w 1698625"/>
                    <a:gd name="connsiteY56" fmla="*/ 365125 h 720890"/>
                    <a:gd name="connsiteX57" fmla="*/ 558800 w 1698625"/>
                    <a:gd name="connsiteY57" fmla="*/ 361950 h 720890"/>
                    <a:gd name="connsiteX58" fmla="*/ 527050 w 1698625"/>
                    <a:gd name="connsiteY58" fmla="*/ 342900 h 720890"/>
                    <a:gd name="connsiteX59" fmla="*/ 514350 w 1698625"/>
                    <a:gd name="connsiteY59" fmla="*/ 339725 h 720890"/>
                    <a:gd name="connsiteX60" fmla="*/ 482600 w 1698625"/>
                    <a:gd name="connsiteY60" fmla="*/ 320675 h 720890"/>
                    <a:gd name="connsiteX61" fmla="*/ 457200 w 1698625"/>
                    <a:gd name="connsiteY61" fmla="*/ 301625 h 720890"/>
                    <a:gd name="connsiteX62" fmla="*/ 444500 w 1698625"/>
                    <a:gd name="connsiteY62" fmla="*/ 292100 h 720890"/>
                    <a:gd name="connsiteX63" fmla="*/ 431800 w 1698625"/>
                    <a:gd name="connsiteY63" fmla="*/ 282575 h 720890"/>
                    <a:gd name="connsiteX64" fmla="*/ 422275 w 1698625"/>
                    <a:gd name="connsiteY64" fmla="*/ 276225 h 720890"/>
                    <a:gd name="connsiteX65" fmla="*/ 400050 w 1698625"/>
                    <a:gd name="connsiteY65" fmla="*/ 254000 h 720890"/>
                    <a:gd name="connsiteX66" fmla="*/ 390525 w 1698625"/>
                    <a:gd name="connsiteY66" fmla="*/ 244475 h 720890"/>
                    <a:gd name="connsiteX67" fmla="*/ 381000 w 1698625"/>
                    <a:gd name="connsiteY67" fmla="*/ 234950 h 720890"/>
                    <a:gd name="connsiteX68" fmla="*/ 371475 w 1698625"/>
                    <a:gd name="connsiteY68" fmla="*/ 228600 h 720890"/>
                    <a:gd name="connsiteX69" fmla="*/ 352425 w 1698625"/>
                    <a:gd name="connsiteY69" fmla="*/ 206375 h 720890"/>
                    <a:gd name="connsiteX70" fmla="*/ 342900 w 1698625"/>
                    <a:gd name="connsiteY70" fmla="*/ 200025 h 720890"/>
                    <a:gd name="connsiteX71" fmla="*/ 327025 w 1698625"/>
                    <a:gd name="connsiteY71" fmla="*/ 180975 h 720890"/>
                    <a:gd name="connsiteX72" fmla="*/ 317500 w 1698625"/>
                    <a:gd name="connsiteY72" fmla="*/ 174625 h 720890"/>
                    <a:gd name="connsiteX73" fmla="*/ 311150 w 1698625"/>
                    <a:gd name="connsiteY73" fmla="*/ 165100 h 720890"/>
                    <a:gd name="connsiteX74" fmla="*/ 301625 w 1698625"/>
                    <a:gd name="connsiteY74" fmla="*/ 155575 h 720890"/>
                    <a:gd name="connsiteX75" fmla="*/ 288925 w 1698625"/>
                    <a:gd name="connsiteY75" fmla="*/ 142875 h 720890"/>
                    <a:gd name="connsiteX76" fmla="*/ 276225 w 1698625"/>
                    <a:gd name="connsiteY76" fmla="*/ 104775 h 720890"/>
                    <a:gd name="connsiteX77" fmla="*/ 273050 w 1698625"/>
                    <a:gd name="connsiteY77" fmla="*/ 95250 h 720890"/>
                    <a:gd name="connsiteX78" fmla="*/ 263525 w 1698625"/>
                    <a:gd name="connsiteY78" fmla="*/ 85725 h 720890"/>
                    <a:gd name="connsiteX79" fmla="*/ 260350 w 1698625"/>
                    <a:gd name="connsiteY79" fmla="*/ 76200 h 720890"/>
                    <a:gd name="connsiteX80" fmla="*/ 244475 w 1698625"/>
                    <a:gd name="connsiteY80" fmla="*/ 57150 h 720890"/>
                    <a:gd name="connsiteX81" fmla="*/ 228600 w 1698625"/>
                    <a:gd name="connsiteY81" fmla="*/ 31750 h 720890"/>
                    <a:gd name="connsiteX82" fmla="*/ 215900 w 1698625"/>
                    <a:gd name="connsiteY82" fmla="*/ 12700 h 720890"/>
                    <a:gd name="connsiteX83" fmla="*/ 196850 w 1698625"/>
                    <a:gd name="connsiteY83" fmla="*/ 0 h 720890"/>
                    <a:gd name="connsiteX84" fmla="*/ 127000 w 1698625"/>
                    <a:gd name="connsiteY84" fmla="*/ 3175 h 720890"/>
                    <a:gd name="connsiteX85" fmla="*/ 117475 w 1698625"/>
                    <a:gd name="connsiteY85" fmla="*/ 12700 h 720890"/>
                    <a:gd name="connsiteX86" fmla="*/ 101600 w 1698625"/>
                    <a:gd name="connsiteY86" fmla="*/ 19050 h 720890"/>
                    <a:gd name="connsiteX87" fmla="*/ 82550 w 1698625"/>
                    <a:gd name="connsiteY87" fmla="*/ 34925 h 720890"/>
                    <a:gd name="connsiteX88" fmla="*/ 73025 w 1698625"/>
                    <a:gd name="connsiteY88" fmla="*/ 38100 h 720890"/>
                    <a:gd name="connsiteX89" fmla="*/ 60325 w 1698625"/>
                    <a:gd name="connsiteY89" fmla="*/ 50800 h 720890"/>
                    <a:gd name="connsiteX90" fmla="*/ 53975 w 1698625"/>
                    <a:gd name="connsiteY90" fmla="*/ 63500 h 720890"/>
                    <a:gd name="connsiteX91" fmla="*/ 34925 w 1698625"/>
                    <a:gd name="connsiteY91" fmla="*/ 76200 h 720890"/>
                    <a:gd name="connsiteX92" fmla="*/ 28575 w 1698625"/>
                    <a:gd name="connsiteY92" fmla="*/ 92075 h 720890"/>
                    <a:gd name="connsiteX93" fmla="*/ 25400 w 1698625"/>
                    <a:gd name="connsiteY93" fmla="*/ 101600 h 720890"/>
                    <a:gd name="connsiteX94" fmla="*/ 12700 w 1698625"/>
                    <a:gd name="connsiteY94" fmla="*/ 123825 h 720890"/>
                    <a:gd name="connsiteX95" fmla="*/ 6350 w 1698625"/>
                    <a:gd name="connsiteY95" fmla="*/ 149225 h 720890"/>
                    <a:gd name="connsiteX96" fmla="*/ 0 w 1698625"/>
                    <a:gd name="connsiteY96" fmla="*/ 187325 h 720890"/>
                    <a:gd name="connsiteX97" fmla="*/ 15875 w 1698625"/>
                    <a:gd name="connsiteY97" fmla="*/ 320675 h 720890"/>
                    <a:gd name="connsiteX98" fmla="*/ 57150 w 1698625"/>
                    <a:gd name="connsiteY98" fmla="*/ 387350 h 720890"/>
                    <a:gd name="connsiteX99" fmla="*/ 120650 w 1698625"/>
                    <a:gd name="connsiteY99" fmla="*/ 479425 h 720890"/>
                    <a:gd name="connsiteX100" fmla="*/ 203200 w 1698625"/>
                    <a:gd name="connsiteY100" fmla="*/ 546100 h 720890"/>
                    <a:gd name="connsiteX101" fmla="*/ 225425 w 1698625"/>
                    <a:gd name="connsiteY101" fmla="*/ 565150 h 720890"/>
                    <a:gd name="connsiteX102" fmla="*/ 295275 w 1698625"/>
                    <a:gd name="connsiteY102" fmla="*/ 596900 h 720890"/>
                    <a:gd name="connsiteX103" fmla="*/ 320675 w 1698625"/>
                    <a:gd name="connsiteY103" fmla="*/ 612775 h 720890"/>
                    <a:gd name="connsiteX104" fmla="*/ 349250 w 1698625"/>
                    <a:gd name="connsiteY104" fmla="*/ 622300 h 720890"/>
                    <a:gd name="connsiteX105" fmla="*/ 377825 w 1698625"/>
                    <a:gd name="connsiteY105" fmla="*/ 635000 h 720890"/>
                    <a:gd name="connsiteX106" fmla="*/ 485775 w 1698625"/>
                    <a:gd name="connsiteY106" fmla="*/ 654050 h 720890"/>
                    <a:gd name="connsiteX107" fmla="*/ 511175 w 1698625"/>
                    <a:gd name="connsiteY107" fmla="*/ 657225 h 720890"/>
                    <a:gd name="connsiteX108" fmla="*/ 549275 w 1698625"/>
                    <a:gd name="connsiteY108" fmla="*/ 666750 h 720890"/>
                    <a:gd name="connsiteX109" fmla="*/ 631825 w 1698625"/>
                    <a:gd name="connsiteY109" fmla="*/ 679450 h 720890"/>
                    <a:gd name="connsiteX110" fmla="*/ 1311275 w 1698625"/>
                    <a:gd name="connsiteY110" fmla="*/ 685800 h 720890"/>
                    <a:gd name="connsiteX111" fmla="*/ 1330325 w 1698625"/>
                    <a:gd name="connsiteY111" fmla="*/ 682625 h 720890"/>
                    <a:gd name="connsiteX112" fmla="*/ 1358900 w 1698625"/>
                    <a:gd name="connsiteY112" fmla="*/ 679450 h 720890"/>
                    <a:gd name="connsiteX113" fmla="*/ 1368425 w 1698625"/>
                    <a:gd name="connsiteY113" fmla="*/ 676275 h 720890"/>
                    <a:gd name="connsiteX114" fmla="*/ 1422400 w 1698625"/>
                    <a:gd name="connsiteY114" fmla="*/ 669925 h 720890"/>
                    <a:gd name="connsiteX115" fmla="*/ 1454150 w 1698625"/>
                    <a:gd name="connsiteY115" fmla="*/ 660400 h 720890"/>
                    <a:gd name="connsiteX116" fmla="*/ 1489075 w 1698625"/>
                    <a:gd name="connsiteY116" fmla="*/ 650875 h 720890"/>
                    <a:gd name="connsiteX117" fmla="*/ 1511300 w 1698625"/>
                    <a:gd name="connsiteY117" fmla="*/ 635000 h 720890"/>
                    <a:gd name="connsiteX118" fmla="*/ 1524000 w 1698625"/>
                    <a:gd name="connsiteY118" fmla="*/ 625475 h 720890"/>
                    <a:gd name="connsiteX119" fmla="*/ 1536700 w 1698625"/>
                    <a:gd name="connsiteY119" fmla="*/ 619125 h 720890"/>
                    <a:gd name="connsiteX120" fmla="*/ 1562100 w 1698625"/>
                    <a:gd name="connsiteY120" fmla="*/ 596900 h 720890"/>
                    <a:gd name="connsiteX121" fmla="*/ 1600200 w 1698625"/>
                    <a:gd name="connsiteY121" fmla="*/ 581025 h 720890"/>
                    <a:gd name="connsiteX122" fmla="*/ 1622425 w 1698625"/>
                    <a:gd name="connsiteY122" fmla="*/ 565150 h 720890"/>
                    <a:gd name="connsiteX123" fmla="*/ 1631950 w 1698625"/>
                    <a:gd name="connsiteY123" fmla="*/ 561975 h 720890"/>
                    <a:gd name="connsiteX124" fmla="*/ 1641475 w 1698625"/>
                    <a:gd name="connsiteY124" fmla="*/ 552450 h 720890"/>
                    <a:gd name="connsiteX125" fmla="*/ 1660525 w 1698625"/>
                    <a:gd name="connsiteY125" fmla="*/ 539750 h 720890"/>
                    <a:gd name="connsiteX126" fmla="*/ 1673225 w 1698625"/>
                    <a:gd name="connsiteY126" fmla="*/ 520700 h 720890"/>
                    <a:gd name="connsiteX127" fmla="*/ 1695450 w 1698625"/>
                    <a:gd name="connsiteY127" fmla="*/ 492125 h 720890"/>
                    <a:gd name="connsiteX128" fmla="*/ 1698625 w 1698625"/>
                    <a:gd name="connsiteY128" fmla="*/ 482600 h 720890"/>
                    <a:gd name="connsiteX129" fmla="*/ 1685925 w 1698625"/>
                    <a:gd name="connsiteY129" fmla="*/ 454025 h 720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</a:cxnLst>
                  <a:rect l="l" t="t" r="r" b="b"/>
                  <a:pathLst>
                    <a:path w="1698625" h="720890">
                      <a:moveTo>
                        <a:pt x="1685925" y="454025"/>
                      </a:moveTo>
                      <a:cubicBezTo>
                        <a:pt x="1679046" y="450321"/>
                        <a:pt x="1661273" y="458694"/>
                        <a:pt x="1657350" y="460375"/>
                      </a:cubicBezTo>
                      <a:cubicBezTo>
                        <a:pt x="1653843" y="461878"/>
                        <a:pt x="1651238" y="465018"/>
                        <a:pt x="1647825" y="466725"/>
                      </a:cubicBezTo>
                      <a:cubicBezTo>
                        <a:pt x="1644832" y="468222"/>
                        <a:pt x="1641293" y="468403"/>
                        <a:pt x="1638300" y="469900"/>
                      </a:cubicBezTo>
                      <a:cubicBezTo>
                        <a:pt x="1613681" y="482210"/>
                        <a:pt x="1643191" y="471445"/>
                        <a:pt x="1619250" y="479425"/>
                      </a:cubicBezTo>
                      <a:cubicBezTo>
                        <a:pt x="1617133" y="482600"/>
                        <a:pt x="1616136" y="486928"/>
                        <a:pt x="1612900" y="488950"/>
                      </a:cubicBezTo>
                      <a:cubicBezTo>
                        <a:pt x="1607224" y="492498"/>
                        <a:pt x="1600200" y="493183"/>
                        <a:pt x="1593850" y="495300"/>
                      </a:cubicBezTo>
                      <a:cubicBezTo>
                        <a:pt x="1590675" y="496358"/>
                        <a:pt x="1587110" y="496619"/>
                        <a:pt x="1584325" y="498475"/>
                      </a:cubicBezTo>
                      <a:cubicBezTo>
                        <a:pt x="1577975" y="502708"/>
                        <a:pt x="1572515" y="508762"/>
                        <a:pt x="1565275" y="511175"/>
                      </a:cubicBezTo>
                      <a:cubicBezTo>
                        <a:pt x="1562100" y="512233"/>
                        <a:pt x="1558743" y="512853"/>
                        <a:pt x="1555750" y="514350"/>
                      </a:cubicBezTo>
                      <a:cubicBezTo>
                        <a:pt x="1552337" y="516057"/>
                        <a:pt x="1549712" y="519150"/>
                        <a:pt x="1546225" y="520700"/>
                      </a:cubicBezTo>
                      <a:cubicBezTo>
                        <a:pt x="1540108" y="523418"/>
                        <a:pt x="1533525" y="524933"/>
                        <a:pt x="1527175" y="527050"/>
                      </a:cubicBezTo>
                      <a:cubicBezTo>
                        <a:pt x="1524000" y="528108"/>
                        <a:pt x="1520435" y="528369"/>
                        <a:pt x="1517650" y="530225"/>
                      </a:cubicBezTo>
                      <a:cubicBezTo>
                        <a:pt x="1514475" y="532342"/>
                        <a:pt x="1511612" y="535025"/>
                        <a:pt x="1508125" y="536575"/>
                      </a:cubicBezTo>
                      <a:cubicBezTo>
                        <a:pt x="1502008" y="539293"/>
                        <a:pt x="1494644" y="539212"/>
                        <a:pt x="1489075" y="542925"/>
                      </a:cubicBezTo>
                      <a:cubicBezTo>
                        <a:pt x="1464456" y="559338"/>
                        <a:pt x="1477265" y="553212"/>
                        <a:pt x="1450975" y="561975"/>
                      </a:cubicBezTo>
                      <a:cubicBezTo>
                        <a:pt x="1447800" y="563033"/>
                        <a:pt x="1444732" y="564494"/>
                        <a:pt x="1441450" y="565150"/>
                      </a:cubicBezTo>
                      <a:cubicBezTo>
                        <a:pt x="1402720" y="572896"/>
                        <a:pt x="1430966" y="568080"/>
                        <a:pt x="1355725" y="571500"/>
                      </a:cubicBezTo>
                      <a:cubicBezTo>
                        <a:pt x="1345612" y="574028"/>
                        <a:pt x="1337630" y="576238"/>
                        <a:pt x="1327150" y="577850"/>
                      </a:cubicBezTo>
                      <a:cubicBezTo>
                        <a:pt x="1318717" y="579147"/>
                        <a:pt x="1310183" y="579728"/>
                        <a:pt x="1301750" y="581025"/>
                      </a:cubicBezTo>
                      <a:cubicBezTo>
                        <a:pt x="1296416" y="581846"/>
                        <a:pt x="1291184" y="583235"/>
                        <a:pt x="1285875" y="584200"/>
                      </a:cubicBezTo>
                      <a:cubicBezTo>
                        <a:pt x="1279541" y="585352"/>
                        <a:pt x="1273175" y="586317"/>
                        <a:pt x="1266825" y="587375"/>
                      </a:cubicBezTo>
                      <a:lnTo>
                        <a:pt x="1101725" y="584200"/>
                      </a:lnTo>
                      <a:cubicBezTo>
                        <a:pt x="1091094" y="583857"/>
                        <a:pt x="1080466" y="582774"/>
                        <a:pt x="1069975" y="581025"/>
                      </a:cubicBezTo>
                      <a:cubicBezTo>
                        <a:pt x="1061367" y="579590"/>
                        <a:pt x="1052995" y="576971"/>
                        <a:pt x="1044575" y="574675"/>
                      </a:cubicBezTo>
                      <a:cubicBezTo>
                        <a:pt x="1041346" y="573794"/>
                        <a:pt x="1038343" y="572099"/>
                        <a:pt x="1035050" y="571500"/>
                      </a:cubicBezTo>
                      <a:cubicBezTo>
                        <a:pt x="1026655" y="569974"/>
                        <a:pt x="1018117" y="569383"/>
                        <a:pt x="1009650" y="568325"/>
                      </a:cubicBezTo>
                      <a:cubicBezTo>
                        <a:pt x="998964" y="564763"/>
                        <a:pt x="998410" y="565077"/>
                        <a:pt x="987425" y="558800"/>
                      </a:cubicBezTo>
                      <a:cubicBezTo>
                        <a:pt x="971482" y="549690"/>
                        <a:pt x="984389" y="554324"/>
                        <a:pt x="965200" y="546100"/>
                      </a:cubicBezTo>
                      <a:cubicBezTo>
                        <a:pt x="958823" y="543367"/>
                        <a:pt x="949420" y="541361"/>
                        <a:pt x="942975" y="539750"/>
                      </a:cubicBezTo>
                      <a:cubicBezTo>
                        <a:pt x="939800" y="537633"/>
                        <a:pt x="936957" y="534903"/>
                        <a:pt x="933450" y="533400"/>
                      </a:cubicBezTo>
                      <a:cubicBezTo>
                        <a:pt x="929439" y="531681"/>
                        <a:pt x="924930" y="531479"/>
                        <a:pt x="920750" y="530225"/>
                      </a:cubicBezTo>
                      <a:cubicBezTo>
                        <a:pt x="914339" y="528302"/>
                        <a:pt x="908050" y="525992"/>
                        <a:pt x="901700" y="523875"/>
                      </a:cubicBezTo>
                      <a:cubicBezTo>
                        <a:pt x="898525" y="522817"/>
                        <a:pt x="895168" y="522197"/>
                        <a:pt x="892175" y="520700"/>
                      </a:cubicBezTo>
                      <a:cubicBezTo>
                        <a:pt x="887942" y="518583"/>
                        <a:pt x="883825" y="516214"/>
                        <a:pt x="879475" y="514350"/>
                      </a:cubicBezTo>
                      <a:cubicBezTo>
                        <a:pt x="876399" y="513032"/>
                        <a:pt x="872943" y="512672"/>
                        <a:pt x="869950" y="511175"/>
                      </a:cubicBezTo>
                      <a:cubicBezTo>
                        <a:pt x="845331" y="498865"/>
                        <a:pt x="874841" y="509630"/>
                        <a:pt x="850900" y="501650"/>
                      </a:cubicBezTo>
                      <a:cubicBezTo>
                        <a:pt x="847725" y="498475"/>
                        <a:pt x="844824" y="495000"/>
                        <a:pt x="841375" y="492125"/>
                      </a:cubicBezTo>
                      <a:cubicBezTo>
                        <a:pt x="838444" y="489682"/>
                        <a:pt x="834548" y="488473"/>
                        <a:pt x="831850" y="485775"/>
                      </a:cubicBezTo>
                      <a:cubicBezTo>
                        <a:pt x="829152" y="483077"/>
                        <a:pt x="827207" y="479663"/>
                        <a:pt x="825500" y="476250"/>
                      </a:cubicBezTo>
                      <a:cubicBezTo>
                        <a:pt x="824003" y="473257"/>
                        <a:pt x="824692" y="469092"/>
                        <a:pt x="822325" y="466725"/>
                      </a:cubicBezTo>
                      <a:cubicBezTo>
                        <a:pt x="819958" y="464358"/>
                        <a:pt x="815793" y="465047"/>
                        <a:pt x="812800" y="463550"/>
                      </a:cubicBezTo>
                      <a:cubicBezTo>
                        <a:pt x="809387" y="461843"/>
                        <a:pt x="806762" y="458750"/>
                        <a:pt x="803275" y="457200"/>
                      </a:cubicBezTo>
                      <a:cubicBezTo>
                        <a:pt x="797158" y="454482"/>
                        <a:pt x="790575" y="452967"/>
                        <a:pt x="784225" y="450850"/>
                      </a:cubicBezTo>
                      <a:cubicBezTo>
                        <a:pt x="781050" y="449792"/>
                        <a:pt x="778030" y="448008"/>
                        <a:pt x="774700" y="447675"/>
                      </a:cubicBezTo>
                      <a:cubicBezTo>
                        <a:pt x="764117" y="446617"/>
                        <a:pt x="753493" y="445906"/>
                        <a:pt x="742950" y="444500"/>
                      </a:cubicBezTo>
                      <a:cubicBezTo>
                        <a:pt x="737601" y="443787"/>
                        <a:pt x="732281" y="442745"/>
                        <a:pt x="727075" y="441325"/>
                      </a:cubicBezTo>
                      <a:lnTo>
                        <a:pt x="698500" y="431800"/>
                      </a:lnTo>
                      <a:lnTo>
                        <a:pt x="688975" y="428625"/>
                      </a:lnTo>
                      <a:lnTo>
                        <a:pt x="679450" y="425450"/>
                      </a:lnTo>
                      <a:cubicBezTo>
                        <a:pt x="677333" y="422275"/>
                        <a:pt x="676080" y="418309"/>
                        <a:pt x="673100" y="415925"/>
                      </a:cubicBezTo>
                      <a:cubicBezTo>
                        <a:pt x="670487" y="413834"/>
                        <a:pt x="666793" y="413669"/>
                        <a:pt x="663575" y="412750"/>
                      </a:cubicBezTo>
                      <a:cubicBezTo>
                        <a:pt x="650103" y="408901"/>
                        <a:pt x="650635" y="411013"/>
                        <a:pt x="638175" y="403225"/>
                      </a:cubicBezTo>
                      <a:cubicBezTo>
                        <a:pt x="635809" y="401747"/>
                        <a:pt x="620224" y="389182"/>
                        <a:pt x="615950" y="387350"/>
                      </a:cubicBezTo>
                      <a:cubicBezTo>
                        <a:pt x="611939" y="385631"/>
                        <a:pt x="607278" y="385853"/>
                        <a:pt x="603250" y="384175"/>
                      </a:cubicBezTo>
                      <a:cubicBezTo>
                        <a:pt x="594512" y="380534"/>
                        <a:pt x="585726" y="376726"/>
                        <a:pt x="577850" y="371475"/>
                      </a:cubicBezTo>
                      <a:cubicBezTo>
                        <a:pt x="574675" y="369358"/>
                        <a:pt x="571738" y="366832"/>
                        <a:pt x="568325" y="365125"/>
                      </a:cubicBezTo>
                      <a:cubicBezTo>
                        <a:pt x="565332" y="363628"/>
                        <a:pt x="561726" y="363575"/>
                        <a:pt x="558800" y="361950"/>
                      </a:cubicBezTo>
                      <a:cubicBezTo>
                        <a:pt x="543463" y="353429"/>
                        <a:pt x="541831" y="348443"/>
                        <a:pt x="527050" y="342900"/>
                      </a:cubicBezTo>
                      <a:cubicBezTo>
                        <a:pt x="522964" y="341368"/>
                        <a:pt x="518583" y="340783"/>
                        <a:pt x="514350" y="339725"/>
                      </a:cubicBezTo>
                      <a:cubicBezTo>
                        <a:pt x="484629" y="310004"/>
                        <a:pt x="521068" y="342657"/>
                        <a:pt x="482600" y="320675"/>
                      </a:cubicBezTo>
                      <a:cubicBezTo>
                        <a:pt x="473411" y="315424"/>
                        <a:pt x="465667" y="307975"/>
                        <a:pt x="457200" y="301625"/>
                      </a:cubicBezTo>
                      <a:lnTo>
                        <a:pt x="444500" y="292100"/>
                      </a:lnTo>
                      <a:cubicBezTo>
                        <a:pt x="440267" y="288925"/>
                        <a:pt x="436203" y="285510"/>
                        <a:pt x="431800" y="282575"/>
                      </a:cubicBezTo>
                      <a:cubicBezTo>
                        <a:pt x="428625" y="280458"/>
                        <a:pt x="425111" y="278778"/>
                        <a:pt x="422275" y="276225"/>
                      </a:cubicBezTo>
                      <a:cubicBezTo>
                        <a:pt x="414488" y="269216"/>
                        <a:pt x="407458" y="261408"/>
                        <a:pt x="400050" y="254000"/>
                      </a:cubicBezTo>
                      <a:lnTo>
                        <a:pt x="390525" y="244475"/>
                      </a:lnTo>
                      <a:cubicBezTo>
                        <a:pt x="387350" y="241300"/>
                        <a:pt x="384736" y="237441"/>
                        <a:pt x="381000" y="234950"/>
                      </a:cubicBezTo>
                      <a:cubicBezTo>
                        <a:pt x="377825" y="232833"/>
                        <a:pt x="374406" y="231043"/>
                        <a:pt x="371475" y="228600"/>
                      </a:cubicBezTo>
                      <a:cubicBezTo>
                        <a:pt x="350739" y="211320"/>
                        <a:pt x="373447" y="227397"/>
                        <a:pt x="352425" y="206375"/>
                      </a:cubicBezTo>
                      <a:cubicBezTo>
                        <a:pt x="349727" y="203677"/>
                        <a:pt x="345831" y="202468"/>
                        <a:pt x="342900" y="200025"/>
                      </a:cubicBezTo>
                      <a:cubicBezTo>
                        <a:pt x="311692" y="174018"/>
                        <a:pt x="352000" y="205950"/>
                        <a:pt x="327025" y="180975"/>
                      </a:cubicBezTo>
                      <a:cubicBezTo>
                        <a:pt x="324327" y="178277"/>
                        <a:pt x="320675" y="176742"/>
                        <a:pt x="317500" y="174625"/>
                      </a:cubicBezTo>
                      <a:cubicBezTo>
                        <a:pt x="315383" y="171450"/>
                        <a:pt x="313593" y="168031"/>
                        <a:pt x="311150" y="165100"/>
                      </a:cubicBezTo>
                      <a:cubicBezTo>
                        <a:pt x="308275" y="161651"/>
                        <a:pt x="304116" y="159311"/>
                        <a:pt x="301625" y="155575"/>
                      </a:cubicBezTo>
                      <a:cubicBezTo>
                        <a:pt x="291949" y="141061"/>
                        <a:pt x="307068" y="148923"/>
                        <a:pt x="288925" y="142875"/>
                      </a:cubicBezTo>
                      <a:lnTo>
                        <a:pt x="276225" y="104775"/>
                      </a:lnTo>
                      <a:cubicBezTo>
                        <a:pt x="275167" y="101600"/>
                        <a:pt x="275417" y="97617"/>
                        <a:pt x="273050" y="95250"/>
                      </a:cubicBezTo>
                      <a:lnTo>
                        <a:pt x="263525" y="85725"/>
                      </a:lnTo>
                      <a:cubicBezTo>
                        <a:pt x="262467" y="82550"/>
                        <a:pt x="262206" y="78985"/>
                        <a:pt x="260350" y="76200"/>
                      </a:cubicBezTo>
                      <a:cubicBezTo>
                        <a:pt x="250381" y="61246"/>
                        <a:pt x="251400" y="72732"/>
                        <a:pt x="244475" y="57150"/>
                      </a:cubicBezTo>
                      <a:cubicBezTo>
                        <a:pt x="233339" y="32094"/>
                        <a:pt x="245735" y="43173"/>
                        <a:pt x="228600" y="31750"/>
                      </a:cubicBezTo>
                      <a:cubicBezTo>
                        <a:pt x="224891" y="20624"/>
                        <a:pt x="226602" y="21024"/>
                        <a:pt x="215900" y="12700"/>
                      </a:cubicBezTo>
                      <a:cubicBezTo>
                        <a:pt x="209876" y="8015"/>
                        <a:pt x="196850" y="0"/>
                        <a:pt x="196850" y="0"/>
                      </a:cubicBezTo>
                      <a:cubicBezTo>
                        <a:pt x="173567" y="1058"/>
                        <a:pt x="150015" y="-507"/>
                        <a:pt x="127000" y="3175"/>
                      </a:cubicBezTo>
                      <a:cubicBezTo>
                        <a:pt x="122566" y="3884"/>
                        <a:pt x="121283" y="10320"/>
                        <a:pt x="117475" y="12700"/>
                      </a:cubicBezTo>
                      <a:cubicBezTo>
                        <a:pt x="112642" y="15721"/>
                        <a:pt x="106892" y="16933"/>
                        <a:pt x="101600" y="19050"/>
                      </a:cubicBezTo>
                      <a:cubicBezTo>
                        <a:pt x="94578" y="26072"/>
                        <a:pt x="91391" y="30505"/>
                        <a:pt x="82550" y="34925"/>
                      </a:cubicBezTo>
                      <a:cubicBezTo>
                        <a:pt x="79557" y="36422"/>
                        <a:pt x="76200" y="37042"/>
                        <a:pt x="73025" y="38100"/>
                      </a:cubicBezTo>
                      <a:cubicBezTo>
                        <a:pt x="68792" y="42333"/>
                        <a:pt x="63917" y="46011"/>
                        <a:pt x="60325" y="50800"/>
                      </a:cubicBezTo>
                      <a:cubicBezTo>
                        <a:pt x="57485" y="54586"/>
                        <a:pt x="57322" y="60153"/>
                        <a:pt x="53975" y="63500"/>
                      </a:cubicBezTo>
                      <a:cubicBezTo>
                        <a:pt x="48579" y="68896"/>
                        <a:pt x="34925" y="76200"/>
                        <a:pt x="34925" y="76200"/>
                      </a:cubicBezTo>
                      <a:cubicBezTo>
                        <a:pt x="32808" y="81492"/>
                        <a:pt x="30576" y="86739"/>
                        <a:pt x="28575" y="92075"/>
                      </a:cubicBezTo>
                      <a:cubicBezTo>
                        <a:pt x="27400" y="95209"/>
                        <a:pt x="26897" y="98607"/>
                        <a:pt x="25400" y="101600"/>
                      </a:cubicBezTo>
                      <a:cubicBezTo>
                        <a:pt x="21584" y="109232"/>
                        <a:pt x="16516" y="116193"/>
                        <a:pt x="12700" y="123825"/>
                      </a:cubicBezTo>
                      <a:cubicBezTo>
                        <a:pt x="9296" y="130633"/>
                        <a:pt x="7799" y="142704"/>
                        <a:pt x="6350" y="149225"/>
                      </a:cubicBezTo>
                      <a:cubicBezTo>
                        <a:pt x="356" y="176196"/>
                        <a:pt x="5181" y="145875"/>
                        <a:pt x="0" y="187325"/>
                      </a:cubicBezTo>
                      <a:cubicBezTo>
                        <a:pt x="5292" y="231775"/>
                        <a:pt x="5372" y="277161"/>
                        <a:pt x="15875" y="320675"/>
                      </a:cubicBezTo>
                      <a:cubicBezTo>
                        <a:pt x="28218" y="371812"/>
                        <a:pt x="39134" y="358247"/>
                        <a:pt x="57150" y="387350"/>
                      </a:cubicBezTo>
                      <a:cubicBezTo>
                        <a:pt x="81941" y="427397"/>
                        <a:pt x="84882" y="447865"/>
                        <a:pt x="120650" y="479425"/>
                      </a:cubicBezTo>
                      <a:cubicBezTo>
                        <a:pt x="247266" y="591145"/>
                        <a:pt x="124099" y="486774"/>
                        <a:pt x="203200" y="546100"/>
                      </a:cubicBezTo>
                      <a:cubicBezTo>
                        <a:pt x="211006" y="551954"/>
                        <a:pt x="217306" y="559738"/>
                        <a:pt x="225425" y="565150"/>
                      </a:cubicBezTo>
                      <a:cubicBezTo>
                        <a:pt x="271386" y="595791"/>
                        <a:pt x="247737" y="574382"/>
                        <a:pt x="295275" y="596900"/>
                      </a:cubicBezTo>
                      <a:cubicBezTo>
                        <a:pt x="304298" y="601174"/>
                        <a:pt x="311641" y="608524"/>
                        <a:pt x="320675" y="612775"/>
                      </a:cubicBezTo>
                      <a:cubicBezTo>
                        <a:pt x="329760" y="617050"/>
                        <a:pt x="339892" y="618661"/>
                        <a:pt x="349250" y="622300"/>
                      </a:cubicBezTo>
                      <a:cubicBezTo>
                        <a:pt x="358965" y="626078"/>
                        <a:pt x="367819" y="632081"/>
                        <a:pt x="377825" y="635000"/>
                      </a:cubicBezTo>
                      <a:cubicBezTo>
                        <a:pt x="398122" y="640920"/>
                        <a:pt x="468924" y="651554"/>
                        <a:pt x="485775" y="654050"/>
                      </a:cubicBezTo>
                      <a:cubicBezTo>
                        <a:pt x="494215" y="655300"/>
                        <a:pt x="502808" y="655552"/>
                        <a:pt x="511175" y="657225"/>
                      </a:cubicBezTo>
                      <a:cubicBezTo>
                        <a:pt x="524012" y="659792"/>
                        <a:pt x="536456" y="664098"/>
                        <a:pt x="549275" y="666750"/>
                      </a:cubicBezTo>
                      <a:cubicBezTo>
                        <a:pt x="592545" y="675702"/>
                        <a:pt x="595658" y="675431"/>
                        <a:pt x="631825" y="679450"/>
                      </a:cubicBezTo>
                      <a:cubicBezTo>
                        <a:pt x="861035" y="765404"/>
                        <a:pt x="656082" y="691981"/>
                        <a:pt x="1311275" y="685800"/>
                      </a:cubicBezTo>
                      <a:cubicBezTo>
                        <a:pt x="1317712" y="685739"/>
                        <a:pt x="1323944" y="683476"/>
                        <a:pt x="1330325" y="682625"/>
                      </a:cubicBezTo>
                      <a:cubicBezTo>
                        <a:pt x="1339825" y="681358"/>
                        <a:pt x="1349375" y="680508"/>
                        <a:pt x="1358900" y="679450"/>
                      </a:cubicBezTo>
                      <a:cubicBezTo>
                        <a:pt x="1362075" y="678392"/>
                        <a:pt x="1365178" y="677087"/>
                        <a:pt x="1368425" y="676275"/>
                      </a:cubicBezTo>
                      <a:cubicBezTo>
                        <a:pt x="1388285" y="671310"/>
                        <a:pt x="1399022" y="671873"/>
                        <a:pt x="1422400" y="669925"/>
                      </a:cubicBezTo>
                      <a:cubicBezTo>
                        <a:pt x="1436077" y="665366"/>
                        <a:pt x="1435976" y="665246"/>
                        <a:pt x="1454150" y="660400"/>
                      </a:cubicBezTo>
                      <a:cubicBezTo>
                        <a:pt x="1489959" y="650851"/>
                        <a:pt x="1468524" y="657725"/>
                        <a:pt x="1489075" y="650875"/>
                      </a:cubicBezTo>
                      <a:cubicBezTo>
                        <a:pt x="1530580" y="619746"/>
                        <a:pt x="1478801" y="658213"/>
                        <a:pt x="1511300" y="635000"/>
                      </a:cubicBezTo>
                      <a:cubicBezTo>
                        <a:pt x="1515606" y="631924"/>
                        <a:pt x="1519513" y="628280"/>
                        <a:pt x="1524000" y="625475"/>
                      </a:cubicBezTo>
                      <a:cubicBezTo>
                        <a:pt x="1528014" y="622967"/>
                        <a:pt x="1532914" y="621965"/>
                        <a:pt x="1536700" y="619125"/>
                      </a:cubicBezTo>
                      <a:cubicBezTo>
                        <a:pt x="1549796" y="609303"/>
                        <a:pt x="1547567" y="604166"/>
                        <a:pt x="1562100" y="596900"/>
                      </a:cubicBezTo>
                      <a:cubicBezTo>
                        <a:pt x="1607256" y="574322"/>
                        <a:pt x="1554618" y="608374"/>
                        <a:pt x="1600200" y="581025"/>
                      </a:cubicBezTo>
                      <a:cubicBezTo>
                        <a:pt x="1607391" y="576711"/>
                        <a:pt x="1614671" y="569027"/>
                        <a:pt x="1622425" y="565150"/>
                      </a:cubicBezTo>
                      <a:cubicBezTo>
                        <a:pt x="1625418" y="563653"/>
                        <a:pt x="1628775" y="563033"/>
                        <a:pt x="1631950" y="561975"/>
                      </a:cubicBezTo>
                      <a:cubicBezTo>
                        <a:pt x="1635125" y="558800"/>
                        <a:pt x="1637931" y="555207"/>
                        <a:pt x="1641475" y="552450"/>
                      </a:cubicBezTo>
                      <a:cubicBezTo>
                        <a:pt x="1647499" y="547765"/>
                        <a:pt x="1660525" y="539750"/>
                        <a:pt x="1660525" y="539750"/>
                      </a:cubicBezTo>
                      <a:cubicBezTo>
                        <a:pt x="1664758" y="533400"/>
                        <a:pt x="1667829" y="526096"/>
                        <a:pt x="1673225" y="520700"/>
                      </a:cubicBezTo>
                      <a:cubicBezTo>
                        <a:pt x="1681443" y="512482"/>
                        <a:pt x="1691652" y="503518"/>
                        <a:pt x="1695450" y="492125"/>
                      </a:cubicBezTo>
                      <a:lnTo>
                        <a:pt x="1698625" y="482600"/>
                      </a:lnTo>
                      <a:cubicBezTo>
                        <a:pt x="1695099" y="450869"/>
                        <a:pt x="1692804" y="457729"/>
                        <a:pt x="1685925" y="45402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31"/>
              <a:stretch/>
            </p:blipFill>
            <p:spPr>
              <a:xfrm>
                <a:off x="3923487" y="1850275"/>
                <a:ext cx="2984487" cy="233891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29" t="20413" r="24300" b="16058"/>
              <a:stretch/>
            </p:blipFill>
            <p:spPr>
              <a:xfrm>
                <a:off x="5097412" y="2430617"/>
                <a:ext cx="636638" cy="909484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660" b="45170"/>
              <a:stretch/>
            </p:blipFill>
            <p:spPr>
              <a:xfrm rot="14977836">
                <a:off x="4353239" y="2944809"/>
                <a:ext cx="879256" cy="957677"/>
              </a:xfrm>
              <a:prstGeom prst="rect">
                <a:avLst/>
              </a:prstGeom>
            </p:spPr>
          </p:pic>
        </p:grpSp>
      </p:grpSp>
      <p:grpSp>
        <p:nvGrpSpPr>
          <p:cNvPr id="61" name="그룹 60"/>
          <p:cNvGrpSpPr/>
          <p:nvPr/>
        </p:nvGrpSpPr>
        <p:grpSpPr>
          <a:xfrm>
            <a:off x="5890815" y="2059876"/>
            <a:ext cx="1603982" cy="1603982"/>
            <a:chOff x="10063282" y="979136"/>
            <a:chExt cx="1603982" cy="1603982"/>
          </a:xfrm>
        </p:grpSpPr>
        <p:grpSp>
          <p:nvGrpSpPr>
            <p:cNvPr id="45" name="그룹 44"/>
            <p:cNvGrpSpPr/>
            <p:nvPr/>
          </p:nvGrpSpPr>
          <p:grpSpPr>
            <a:xfrm>
              <a:off x="10676874" y="1566180"/>
              <a:ext cx="386499" cy="386499"/>
              <a:chOff x="6457361" y="2818613"/>
              <a:chExt cx="386499" cy="386499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6457361" y="2818613"/>
                <a:ext cx="386499" cy="38649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CD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6517987" y="2872981"/>
                <a:ext cx="265245" cy="277762"/>
                <a:chOff x="3923487" y="1850275"/>
                <a:chExt cx="2984487" cy="3125329"/>
              </a:xfrm>
            </p:grpSpPr>
            <p:grpSp>
              <p:nvGrpSpPr>
                <p:cNvPr id="48" name="그룹 47"/>
                <p:cNvGrpSpPr/>
                <p:nvPr/>
              </p:nvGrpSpPr>
              <p:grpSpPr>
                <a:xfrm flipH="1">
                  <a:off x="5050367" y="4284064"/>
                  <a:ext cx="642954" cy="691540"/>
                  <a:chOff x="4587295" y="2383436"/>
                  <a:chExt cx="3033954" cy="3263220"/>
                </a:xfrm>
              </p:grpSpPr>
              <p:pic>
                <p:nvPicPr>
                  <p:cNvPr id="52" name="그림 51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87295" y="2383436"/>
                    <a:ext cx="3033954" cy="3033954"/>
                  </a:xfrm>
                  <a:prstGeom prst="rect">
                    <a:avLst/>
                  </a:prstGeom>
                </p:spPr>
              </p:pic>
              <p:sp>
                <p:nvSpPr>
                  <p:cNvPr id="53" name="자유형 52"/>
                  <p:cNvSpPr/>
                  <p:nvPr/>
                </p:nvSpPr>
                <p:spPr>
                  <a:xfrm>
                    <a:off x="5013230" y="4760536"/>
                    <a:ext cx="1736362" cy="886120"/>
                  </a:xfrm>
                  <a:custGeom>
                    <a:avLst/>
                    <a:gdLst>
                      <a:gd name="connsiteX0" fmla="*/ 96098 w 1736362"/>
                      <a:gd name="connsiteY0" fmla="*/ 0 h 886120"/>
                      <a:gd name="connsiteX1" fmla="*/ 199793 w 1736362"/>
                      <a:gd name="connsiteY1" fmla="*/ 65988 h 886120"/>
                      <a:gd name="connsiteX2" fmla="*/ 237500 w 1736362"/>
                      <a:gd name="connsiteY2" fmla="*/ 94268 h 886120"/>
                      <a:gd name="connsiteX3" fmla="*/ 265780 w 1736362"/>
                      <a:gd name="connsiteY3" fmla="*/ 122549 h 886120"/>
                      <a:gd name="connsiteX4" fmla="*/ 294061 w 1736362"/>
                      <a:gd name="connsiteY4" fmla="*/ 141402 h 886120"/>
                      <a:gd name="connsiteX5" fmla="*/ 322341 w 1736362"/>
                      <a:gd name="connsiteY5" fmla="*/ 169683 h 886120"/>
                      <a:gd name="connsiteX6" fmla="*/ 378902 w 1736362"/>
                      <a:gd name="connsiteY6" fmla="*/ 207390 h 886120"/>
                      <a:gd name="connsiteX7" fmla="*/ 435463 w 1736362"/>
                      <a:gd name="connsiteY7" fmla="*/ 254524 h 886120"/>
                      <a:gd name="connsiteX8" fmla="*/ 492024 w 1736362"/>
                      <a:gd name="connsiteY8" fmla="*/ 301658 h 886120"/>
                      <a:gd name="connsiteX9" fmla="*/ 520304 w 1736362"/>
                      <a:gd name="connsiteY9" fmla="*/ 311085 h 886120"/>
                      <a:gd name="connsiteX10" fmla="*/ 576865 w 1736362"/>
                      <a:gd name="connsiteY10" fmla="*/ 348792 h 886120"/>
                      <a:gd name="connsiteX11" fmla="*/ 605145 w 1736362"/>
                      <a:gd name="connsiteY11" fmla="*/ 367645 h 886120"/>
                      <a:gd name="connsiteX12" fmla="*/ 633426 w 1736362"/>
                      <a:gd name="connsiteY12" fmla="*/ 386499 h 886120"/>
                      <a:gd name="connsiteX13" fmla="*/ 661706 w 1736362"/>
                      <a:gd name="connsiteY13" fmla="*/ 395926 h 886120"/>
                      <a:gd name="connsiteX14" fmla="*/ 718267 w 1736362"/>
                      <a:gd name="connsiteY14" fmla="*/ 424206 h 886120"/>
                      <a:gd name="connsiteX15" fmla="*/ 746547 w 1736362"/>
                      <a:gd name="connsiteY15" fmla="*/ 443060 h 886120"/>
                      <a:gd name="connsiteX16" fmla="*/ 897376 w 1736362"/>
                      <a:gd name="connsiteY16" fmla="*/ 461913 h 886120"/>
                      <a:gd name="connsiteX17" fmla="*/ 1019925 w 1736362"/>
                      <a:gd name="connsiteY17" fmla="*/ 480767 h 886120"/>
                      <a:gd name="connsiteX18" fmla="*/ 1085912 w 1736362"/>
                      <a:gd name="connsiteY18" fmla="*/ 490194 h 886120"/>
                      <a:gd name="connsiteX19" fmla="*/ 1123619 w 1736362"/>
                      <a:gd name="connsiteY19" fmla="*/ 499621 h 886120"/>
                      <a:gd name="connsiteX20" fmla="*/ 1293302 w 1736362"/>
                      <a:gd name="connsiteY20" fmla="*/ 509048 h 886120"/>
                      <a:gd name="connsiteX21" fmla="*/ 1359290 w 1736362"/>
                      <a:gd name="connsiteY21" fmla="*/ 518474 h 886120"/>
                      <a:gd name="connsiteX22" fmla="*/ 1481838 w 1736362"/>
                      <a:gd name="connsiteY22" fmla="*/ 527901 h 886120"/>
                      <a:gd name="connsiteX23" fmla="*/ 1510118 w 1736362"/>
                      <a:gd name="connsiteY23" fmla="*/ 537328 h 886120"/>
                      <a:gd name="connsiteX24" fmla="*/ 1566679 w 1736362"/>
                      <a:gd name="connsiteY24" fmla="*/ 546755 h 886120"/>
                      <a:gd name="connsiteX25" fmla="*/ 1651521 w 1736362"/>
                      <a:gd name="connsiteY25" fmla="*/ 556182 h 886120"/>
                      <a:gd name="connsiteX26" fmla="*/ 1726935 w 1736362"/>
                      <a:gd name="connsiteY26" fmla="*/ 575035 h 886120"/>
                      <a:gd name="connsiteX27" fmla="*/ 1736362 w 1736362"/>
                      <a:gd name="connsiteY27" fmla="*/ 603316 h 886120"/>
                      <a:gd name="connsiteX28" fmla="*/ 1726935 w 1736362"/>
                      <a:gd name="connsiteY28" fmla="*/ 791852 h 886120"/>
                      <a:gd name="connsiteX29" fmla="*/ 1717508 w 1736362"/>
                      <a:gd name="connsiteY29" fmla="*/ 820132 h 886120"/>
                      <a:gd name="connsiteX30" fmla="*/ 1689228 w 1736362"/>
                      <a:gd name="connsiteY30" fmla="*/ 838986 h 886120"/>
                      <a:gd name="connsiteX31" fmla="*/ 1623240 w 1736362"/>
                      <a:gd name="connsiteY31" fmla="*/ 857839 h 886120"/>
                      <a:gd name="connsiteX32" fmla="*/ 1547826 w 1736362"/>
                      <a:gd name="connsiteY32" fmla="*/ 867266 h 886120"/>
                      <a:gd name="connsiteX33" fmla="*/ 1510118 w 1736362"/>
                      <a:gd name="connsiteY33" fmla="*/ 876693 h 886120"/>
                      <a:gd name="connsiteX34" fmla="*/ 1425277 w 1736362"/>
                      <a:gd name="connsiteY34" fmla="*/ 886120 h 886120"/>
                      <a:gd name="connsiteX35" fmla="*/ 755974 w 1736362"/>
                      <a:gd name="connsiteY35" fmla="*/ 876693 h 886120"/>
                      <a:gd name="connsiteX36" fmla="*/ 661706 w 1736362"/>
                      <a:gd name="connsiteY36" fmla="*/ 857839 h 886120"/>
                      <a:gd name="connsiteX37" fmla="*/ 605145 w 1736362"/>
                      <a:gd name="connsiteY37" fmla="*/ 838986 h 886120"/>
                      <a:gd name="connsiteX38" fmla="*/ 510877 w 1736362"/>
                      <a:gd name="connsiteY38" fmla="*/ 820132 h 886120"/>
                      <a:gd name="connsiteX39" fmla="*/ 360048 w 1736362"/>
                      <a:gd name="connsiteY39" fmla="*/ 772998 h 886120"/>
                      <a:gd name="connsiteX40" fmla="*/ 312914 w 1736362"/>
                      <a:gd name="connsiteY40" fmla="*/ 763571 h 886120"/>
                      <a:gd name="connsiteX41" fmla="*/ 246927 w 1736362"/>
                      <a:gd name="connsiteY41" fmla="*/ 744718 h 886120"/>
                      <a:gd name="connsiteX42" fmla="*/ 133805 w 1736362"/>
                      <a:gd name="connsiteY42" fmla="*/ 716437 h 886120"/>
                      <a:gd name="connsiteX43" fmla="*/ 96098 w 1736362"/>
                      <a:gd name="connsiteY43" fmla="*/ 707010 h 886120"/>
                      <a:gd name="connsiteX44" fmla="*/ 67817 w 1736362"/>
                      <a:gd name="connsiteY44" fmla="*/ 688157 h 886120"/>
                      <a:gd name="connsiteX45" fmla="*/ 39537 w 1736362"/>
                      <a:gd name="connsiteY45" fmla="*/ 678730 h 886120"/>
                      <a:gd name="connsiteX46" fmla="*/ 20683 w 1736362"/>
                      <a:gd name="connsiteY46" fmla="*/ 650450 h 886120"/>
                      <a:gd name="connsiteX47" fmla="*/ 11257 w 1736362"/>
                      <a:gd name="connsiteY47" fmla="*/ 612742 h 886120"/>
                      <a:gd name="connsiteX48" fmla="*/ 11257 w 1736362"/>
                      <a:gd name="connsiteY48" fmla="*/ 301658 h 886120"/>
                      <a:gd name="connsiteX49" fmla="*/ 20683 w 1736362"/>
                      <a:gd name="connsiteY49" fmla="*/ 263951 h 886120"/>
                      <a:gd name="connsiteX50" fmla="*/ 58391 w 1736362"/>
                      <a:gd name="connsiteY50" fmla="*/ 179109 h 886120"/>
                      <a:gd name="connsiteX51" fmla="*/ 96098 w 1736362"/>
                      <a:gd name="connsiteY51" fmla="*/ 122549 h 886120"/>
                      <a:gd name="connsiteX52" fmla="*/ 143232 w 1736362"/>
                      <a:gd name="connsiteY52" fmla="*/ 65988 h 886120"/>
                      <a:gd name="connsiteX53" fmla="*/ 180939 w 1736362"/>
                      <a:gd name="connsiteY53" fmla="*/ 37707 h 886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736362" h="886120">
                        <a:moveTo>
                          <a:pt x="96098" y="0"/>
                        </a:moveTo>
                        <a:cubicBezTo>
                          <a:pt x="130413" y="20589"/>
                          <a:pt x="167870" y="42046"/>
                          <a:pt x="199793" y="65988"/>
                        </a:cubicBezTo>
                        <a:cubicBezTo>
                          <a:pt x="212362" y="75415"/>
                          <a:pt x="225571" y="84043"/>
                          <a:pt x="237500" y="94268"/>
                        </a:cubicBezTo>
                        <a:cubicBezTo>
                          <a:pt x="247622" y="102944"/>
                          <a:pt x="255538" y="114014"/>
                          <a:pt x="265780" y="122549"/>
                        </a:cubicBezTo>
                        <a:cubicBezTo>
                          <a:pt x="274484" y="129802"/>
                          <a:pt x="285357" y="134149"/>
                          <a:pt x="294061" y="141402"/>
                        </a:cubicBezTo>
                        <a:cubicBezTo>
                          <a:pt x="304303" y="149937"/>
                          <a:pt x="311818" y="161498"/>
                          <a:pt x="322341" y="169683"/>
                        </a:cubicBezTo>
                        <a:cubicBezTo>
                          <a:pt x="340227" y="183594"/>
                          <a:pt x="362880" y="191368"/>
                          <a:pt x="378902" y="207390"/>
                        </a:cubicBezTo>
                        <a:cubicBezTo>
                          <a:pt x="461521" y="290009"/>
                          <a:pt x="356718" y="188903"/>
                          <a:pt x="435463" y="254524"/>
                        </a:cubicBezTo>
                        <a:cubicBezTo>
                          <a:pt x="466737" y="280586"/>
                          <a:pt x="456915" y="284103"/>
                          <a:pt x="492024" y="301658"/>
                        </a:cubicBezTo>
                        <a:cubicBezTo>
                          <a:pt x="500912" y="306102"/>
                          <a:pt x="511618" y="306259"/>
                          <a:pt x="520304" y="311085"/>
                        </a:cubicBezTo>
                        <a:cubicBezTo>
                          <a:pt x="540112" y="322089"/>
                          <a:pt x="558011" y="336223"/>
                          <a:pt x="576865" y="348792"/>
                        </a:cubicBezTo>
                        <a:lnTo>
                          <a:pt x="605145" y="367645"/>
                        </a:lnTo>
                        <a:cubicBezTo>
                          <a:pt x="614572" y="373930"/>
                          <a:pt x="622678" y="382916"/>
                          <a:pt x="633426" y="386499"/>
                        </a:cubicBezTo>
                        <a:cubicBezTo>
                          <a:pt x="642853" y="389641"/>
                          <a:pt x="652818" y="391482"/>
                          <a:pt x="661706" y="395926"/>
                        </a:cubicBezTo>
                        <a:cubicBezTo>
                          <a:pt x="734800" y="432473"/>
                          <a:pt x="647184" y="400512"/>
                          <a:pt x="718267" y="424206"/>
                        </a:cubicBezTo>
                        <a:cubicBezTo>
                          <a:pt x="727694" y="430491"/>
                          <a:pt x="735460" y="440726"/>
                          <a:pt x="746547" y="443060"/>
                        </a:cubicBezTo>
                        <a:cubicBezTo>
                          <a:pt x="796128" y="453498"/>
                          <a:pt x="897376" y="461913"/>
                          <a:pt x="897376" y="461913"/>
                        </a:cubicBezTo>
                        <a:cubicBezTo>
                          <a:pt x="967632" y="479477"/>
                          <a:pt x="911348" y="467195"/>
                          <a:pt x="1019925" y="480767"/>
                        </a:cubicBezTo>
                        <a:cubicBezTo>
                          <a:pt x="1041972" y="483523"/>
                          <a:pt x="1064051" y="486219"/>
                          <a:pt x="1085912" y="490194"/>
                        </a:cubicBezTo>
                        <a:cubicBezTo>
                          <a:pt x="1098659" y="492512"/>
                          <a:pt x="1110716" y="498448"/>
                          <a:pt x="1123619" y="499621"/>
                        </a:cubicBezTo>
                        <a:cubicBezTo>
                          <a:pt x="1180035" y="504750"/>
                          <a:pt x="1236741" y="505906"/>
                          <a:pt x="1293302" y="509048"/>
                        </a:cubicBezTo>
                        <a:cubicBezTo>
                          <a:pt x="1315298" y="512190"/>
                          <a:pt x="1337181" y="516263"/>
                          <a:pt x="1359290" y="518474"/>
                        </a:cubicBezTo>
                        <a:cubicBezTo>
                          <a:pt x="1400057" y="522551"/>
                          <a:pt x="1441184" y="522819"/>
                          <a:pt x="1481838" y="527901"/>
                        </a:cubicBezTo>
                        <a:cubicBezTo>
                          <a:pt x="1491698" y="529134"/>
                          <a:pt x="1500418" y="535172"/>
                          <a:pt x="1510118" y="537328"/>
                        </a:cubicBezTo>
                        <a:cubicBezTo>
                          <a:pt x="1528777" y="541474"/>
                          <a:pt x="1547733" y="544229"/>
                          <a:pt x="1566679" y="546755"/>
                        </a:cubicBezTo>
                        <a:cubicBezTo>
                          <a:pt x="1594884" y="550516"/>
                          <a:pt x="1623352" y="552158"/>
                          <a:pt x="1651521" y="556182"/>
                        </a:cubicBezTo>
                        <a:cubicBezTo>
                          <a:pt x="1691340" y="561870"/>
                          <a:pt x="1694034" y="564068"/>
                          <a:pt x="1726935" y="575035"/>
                        </a:cubicBezTo>
                        <a:cubicBezTo>
                          <a:pt x="1730077" y="584462"/>
                          <a:pt x="1736362" y="593379"/>
                          <a:pt x="1736362" y="603316"/>
                        </a:cubicBezTo>
                        <a:cubicBezTo>
                          <a:pt x="1736362" y="666240"/>
                          <a:pt x="1732386" y="729165"/>
                          <a:pt x="1726935" y="791852"/>
                        </a:cubicBezTo>
                        <a:cubicBezTo>
                          <a:pt x="1726074" y="801751"/>
                          <a:pt x="1723715" y="812373"/>
                          <a:pt x="1717508" y="820132"/>
                        </a:cubicBezTo>
                        <a:cubicBezTo>
                          <a:pt x="1710430" y="828979"/>
                          <a:pt x="1699362" y="833919"/>
                          <a:pt x="1689228" y="838986"/>
                        </a:cubicBezTo>
                        <a:cubicBezTo>
                          <a:pt x="1678025" y="844587"/>
                          <a:pt x="1632295" y="856330"/>
                          <a:pt x="1623240" y="857839"/>
                        </a:cubicBezTo>
                        <a:cubicBezTo>
                          <a:pt x="1598251" y="862004"/>
                          <a:pt x="1572815" y="863101"/>
                          <a:pt x="1547826" y="867266"/>
                        </a:cubicBezTo>
                        <a:cubicBezTo>
                          <a:pt x="1535046" y="869396"/>
                          <a:pt x="1522924" y="874723"/>
                          <a:pt x="1510118" y="876693"/>
                        </a:cubicBezTo>
                        <a:cubicBezTo>
                          <a:pt x="1481995" y="881020"/>
                          <a:pt x="1453557" y="882978"/>
                          <a:pt x="1425277" y="886120"/>
                        </a:cubicBezTo>
                        <a:lnTo>
                          <a:pt x="755974" y="876693"/>
                        </a:lnTo>
                        <a:cubicBezTo>
                          <a:pt x="737375" y="876210"/>
                          <a:pt x="683562" y="864396"/>
                          <a:pt x="661706" y="857839"/>
                        </a:cubicBezTo>
                        <a:cubicBezTo>
                          <a:pt x="642671" y="852128"/>
                          <a:pt x="624425" y="843806"/>
                          <a:pt x="605145" y="838986"/>
                        </a:cubicBezTo>
                        <a:cubicBezTo>
                          <a:pt x="548895" y="824923"/>
                          <a:pt x="580218" y="831689"/>
                          <a:pt x="510877" y="820132"/>
                        </a:cubicBezTo>
                        <a:cubicBezTo>
                          <a:pt x="457199" y="802240"/>
                          <a:pt x="414130" y="786519"/>
                          <a:pt x="360048" y="772998"/>
                        </a:cubicBezTo>
                        <a:cubicBezTo>
                          <a:pt x="344504" y="769112"/>
                          <a:pt x="328555" y="767047"/>
                          <a:pt x="312914" y="763571"/>
                        </a:cubicBezTo>
                        <a:cubicBezTo>
                          <a:pt x="228143" y="744733"/>
                          <a:pt x="316200" y="763610"/>
                          <a:pt x="246927" y="744718"/>
                        </a:cubicBezTo>
                        <a:cubicBezTo>
                          <a:pt x="209429" y="734491"/>
                          <a:pt x="171512" y="725864"/>
                          <a:pt x="133805" y="716437"/>
                        </a:cubicBezTo>
                        <a:lnTo>
                          <a:pt x="96098" y="707010"/>
                        </a:lnTo>
                        <a:cubicBezTo>
                          <a:pt x="86671" y="700726"/>
                          <a:pt x="77951" y="693224"/>
                          <a:pt x="67817" y="688157"/>
                        </a:cubicBezTo>
                        <a:cubicBezTo>
                          <a:pt x="58929" y="683713"/>
                          <a:pt x="47296" y="684937"/>
                          <a:pt x="39537" y="678730"/>
                        </a:cubicBezTo>
                        <a:cubicBezTo>
                          <a:pt x="30690" y="671652"/>
                          <a:pt x="26968" y="659877"/>
                          <a:pt x="20683" y="650450"/>
                        </a:cubicBezTo>
                        <a:cubicBezTo>
                          <a:pt x="17541" y="637881"/>
                          <a:pt x="13387" y="625522"/>
                          <a:pt x="11257" y="612742"/>
                        </a:cubicBezTo>
                        <a:cubicBezTo>
                          <a:pt x="-8070" y="496778"/>
                          <a:pt x="1276" y="446382"/>
                          <a:pt x="11257" y="301658"/>
                        </a:cubicBezTo>
                        <a:cubicBezTo>
                          <a:pt x="12148" y="288733"/>
                          <a:pt x="16960" y="276360"/>
                          <a:pt x="20683" y="263951"/>
                        </a:cubicBezTo>
                        <a:cubicBezTo>
                          <a:pt x="39039" y="202762"/>
                          <a:pt x="30839" y="220436"/>
                          <a:pt x="58391" y="179109"/>
                        </a:cubicBezTo>
                        <a:cubicBezTo>
                          <a:pt x="74957" y="129408"/>
                          <a:pt x="56867" y="169626"/>
                          <a:pt x="96098" y="122549"/>
                        </a:cubicBezTo>
                        <a:cubicBezTo>
                          <a:pt x="129810" y="82095"/>
                          <a:pt x="98157" y="103551"/>
                          <a:pt x="143232" y="65988"/>
                        </a:cubicBezTo>
                        <a:cubicBezTo>
                          <a:pt x="207181" y="12697"/>
                          <a:pt x="150960" y="67686"/>
                          <a:pt x="180939" y="37707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54" name="자유형 53"/>
                  <p:cNvSpPr/>
                  <p:nvPr/>
                </p:nvSpPr>
                <p:spPr>
                  <a:xfrm>
                    <a:off x="6298620" y="5228891"/>
                    <a:ext cx="437784" cy="252429"/>
                  </a:xfrm>
                  <a:custGeom>
                    <a:avLst/>
                    <a:gdLst>
                      <a:gd name="connsiteX0" fmla="*/ 391740 w 437784"/>
                      <a:gd name="connsiteY0" fmla="*/ 3509 h 252429"/>
                      <a:gd name="connsiteX1" fmla="*/ 335860 w 437784"/>
                      <a:gd name="connsiteY1" fmla="*/ 13669 h 252429"/>
                      <a:gd name="connsiteX2" fmla="*/ 305380 w 437784"/>
                      <a:gd name="connsiteY2" fmla="*/ 23829 h 252429"/>
                      <a:gd name="connsiteX3" fmla="*/ 290140 w 437784"/>
                      <a:gd name="connsiteY3" fmla="*/ 28909 h 252429"/>
                      <a:gd name="connsiteX4" fmla="*/ 274900 w 437784"/>
                      <a:gd name="connsiteY4" fmla="*/ 33989 h 252429"/>
                      <a:gd name="connsiteX5" fmla="*/ 239340 w 437784"/>
                      <a:gd name="connsiteY5" fmla="*/ 39069 h 252429"/>
                      <a:gd name="connsiteX6" fmla="*/ 188540 w 437784"/>
                      <a:gd name="connsiteY6" fmla="*/ 49229 h 252429"/>
                      <a:gd name="connsiteX7" fmla="*/ 158060 w 437784"/>
                      <a:gd name="connsiteY7" fmla="*/ 59389 h 252429"/>
                      <a:gd name="connsiteX8" fmla="*/ 127580 w 437784"/>
                      <a:gd name="connsiteY8" fmla="*/ 69549 h 252429"/>
                      <a:gd name="connsiteX9" fmla="*/ 112340 w 437784"/>
                      <a:gd name="connsiteY9" fmla="*/ 74629 h 252429"/>
                      <a:gd name="connsiteX10" fmla="*/ 97100 w 437784"/>
                      <a:gd name="connsiteY10" fmla="*/ 79709 h 252429"/>
                      <a:gd name="connsiteX11" fmla="*/ 81860 w 437784"/>
                      <a:gd name="connsiteY11" fmla="*/ 89869 h 252429"/>
                      <a:gd name="connsiteX12" fmla="*/ 41220 w 437784"/>
                      <a:gd name="connsiteY12" fmla="*/ 100029 h 252429"/>
                      <a:gd name="connsiteX13" fmla="*/ 10740 w 437784"/>
                      <a:gd name="connsiteY13" fmla="*/ 110189 h 252429"/>
                      <a:gd name="connsiteX14" fmla="*/ 580 w 437784"/>
                      <a:gd name="connsiteY14" fmla="*/ 125429 h 252429"/>
                      <a:gd name="connsiteX15" fmla="*/ 5660 w 437784"/>
                      <a:gd name="connsiteY15" fmla="*/ 201629 h 252429"/>
                      <a:gd name="connsiteX16" fmla="*/ 36140 w 437784"/>
                      <a:gd name="connsiteY16" fmla="*/ 221949 h 252429"/>
                      <a:gd name="connsiteX17" fmla="*/ 61540 w 437784"/>
                      <a:gd name="connsiteY17" fmla="*/ 232109 h 252429"/>
                      <a:gd name="connsiteX18" fmla="*/ 97100 w 437784"/>
                      <a:gd name="connsiteY18" fmla="*/ 247349 h 252429"/>
                      <a:gd name="connsiteX19" fmla="*/ 163140 w 437784"/>
                      <a:gd name="connsiteY19" fmla="*/ 252429 h 252429"/>
                      <a:gd name="connsiteX20" fmla="*/ 351100 w 437784"/>
                      <a:gd name="connsiteY20" fmla="*/ 247349 h 252429"/>
                      <a:gd name="connsiteX21" fmla="*/ 386660 w 437784"/>
                      <a:gd name="connsiteY21" fmla="*/ 206709 h 252429"/>
                      <a:gd name="connsiteX22" fmla="*/ 396820 w 437784"/>
                      <a:gd name="connsiteY22" fmla="*/ 191469 h 252429"/>
                      <a:gd name="connsiteX23" fmla="*/ 406980 w 437784"/>
                      <a:gd name="connsiteY23" fmla="*/ 176229 h 252429"/>
                      <a:gd name="connsiteX24" fmla="*/ 412060 w 437784"/>
                      <a:gd name="connsiteY24" fmla="*/ 160989 h 252429"/>
                      <a:gd name="connsiteX25" fmla="*/ 427300 w 437784"/>
                      <a:gd name="connsiteY25" fmla="*/ 155909 h 252429"/>
                      <a:gd name="connsiteX26" fmla="*/ 437460 w 437784"/>
                      <a:gd name="connsiteY26" fmla="*/ 140669 h 252429"/>
                      <a:gd name="connsiteX27" fmla="*/ 432380 w 437784"/>
                      <a:gd name="connsiteY27" fmla="*/ 94949 h 252429"/>
                      <a:gd name="connsiteX28" fmla="*/ 422220 w 437784"/>
                      <a:gd name="connsiteY28" fmla="*/ 79709 h 252429"/>
                      <a:gd name="connsiteX29" fmla="*/ 391740 w 437784"/>
                      <a:gd name="connsiteY29" fmla="*/ 3509 h 252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37784" h="252429">
                        <a:moveTo>
                          <a:pt x="391740" y="3509"/>
                        </a:moveTo>
                        <a:cubicBezTo>
                          <a:pt x="377347" y="-7498"/>
                          <a:pt x="347017" y="10626"/>
                          <a:pt x="335860" y="13669"/>
                        </a:cubicBezTo>
                        <a:cubicBezTo>
                          <a:pt x="325528" y="16487"/>
                          <a:pt x="315540" y="20442"/>
                          <a:pt x="305380" y="23829"/>
                        </a:cubicBezTo>
                        <a:lnTo>
                          <a:pt x="290140" y="28909"/>
                        </a:lnTo>
                        <a:cubicBezTo>
                          <a:pt x="285060" y="30602"/>
                          <a:pt x="280201" y="33232"/>
                          <a:pt x="274900" y="33989"/>
                        </a:cubicBezTo>
                        <a:lnTo>
                          <a:pt x="239340" y="39069"/>
                        </a:lnTo>
                        <a:cubicBezTo>
                          <a:pt x="197078" y="53156"/>
                          <a:pt x="264425" y="31717"/>
                          <a:pt x="188540" y="49229"/>
                        </a:cubicBezTo>
                        <a:cubicBezTo>
                          <a:pt x="178105" y="51637"/>
                          <a:pt x="168220" y="56002"/>
                          <a:pt x="158060" y="59389"/>
                        </a:cubicBezTo>
                        <a:lnTo>
                          <a:pt x="127580" y="69549"/>
                        </a:lnTo>
                        <a:lnTo>
                          <a:pt x="112340" y="74629"/>
                        </a:lnTo>
                        <a:cubicBezTo>
                          <a:pt x="107260" y="76322"/>
                          <a:pt x="101555" y="76739"/>
                          <a:pt x="97100" y="79709"/>
                        </a:cubicBezTo>
                        <a:cubicBezTo>
                          <a:pt x="92020" y="83096"/>
                          <a:pt x="87321" y="87139"/>
                          <a:pt x="81860" y="89869"/>
                        </a:cubicBezTo>
                        <a:cubicBezTo>
                          <a:pt x="69529" y="96035"/>
                          <a:pt x="53972" y="96551"/>
                          <a:pt x="41220" y="100029"/>
                        </a:cubicBezTo>
                        <a:cubicBezTo>
                          <a:pt x="30888" y="102847"/>
                          <a:pt x="20900" y="106802"/>
                          <a:pt x="10740" y="110189"/>
                        </a:cubicBezTo>
                        <a:cubicBezTo>
                          <a:pt x="7353" y="115269"/>
                          <a:pt x="919" y="119333"/>
                          <a:pt x="580" y="125429"/>
                        </a:cubicBezTo>
                        <a:cubicBezTo>
                          <a:pt x="-832" y="150846"/>
                          <a:pt x="138" y="176779"/>
                          <a:pt x="5660" y="201629"/>
                        </a:cubicBezTo>
                        <a:cubicBezTo>
                          <a:pt x="8842" y="215947"/>
                          <a:pt x="25894" y="218107"/>
                          <a:pt x="36140" y="221949"/>
                        </a:cubicBezTo>
                        <a:cubicBezTo>
                          <a:pt x="44678" y="225151"/>
                          <a:pt x="53207" y="228405"/>
                          <a:pt x="61540" y="232109"/>
                        </a:cubicBezTo>
                        <a:cubicBezTo>
                          <a:pt x="70334" y="236018"/>
                          <a:pt x="86212" y="245988"/>
                          <a:pt x="97100" y="247349"/>
                        </a:cubicBezTo>
                        <a:cubicBezTo>
                          <a:pt x="119008" y="250087"/>
                          <a:pt x="141127" y="250736"/>
                          <a:pt x="163140" y="252429"/>
                        </a:cubicBezTo>
                        <a:cubicBezTo>
                          <a:pt x="225793" y="250736"/>
                          <a:pt x="288599" y="252037"/>
                          <a:pt x="351100" y="247349"/>
                        </a:cubicBezTo>
                        <a:cubicBezTo>
                          <a:pt x="365954" y="246235"/>
                          <a:pt x="384046" y="210630"/>
                          <a:pt x="386660" y="206709"/>
                        </a:cubicBezTo>
                        <a:lnTo>
                          <a:pt x="396820" y="191469"/>
                        </a:lnTo>
                        <a:cubicBezTo>
                          <a:pt x="400207" y="186389"/>
                          <a:pt x="405049" y="182021"/>
                          <a:pt x="406980" y="176229"/>
                        </a:cubicBezTo>
                        <a:cubicBezTo>
                          <a:pt x="408673" y="171149"/>
                          <a:pt x="408274" y="164775"/>
                          <a:pt x="412060" y="160989"/>
                        </a:cubicBezTo>
                        <a:cubicBezTo>
                          <a:pt x="415846" y="157203"/>
                          <a:pt x="422220" y="157602"/>
                          <a:pt x="427300" y="155909"/>
                        </a:cubicBezTo>
                        <a:cubicBezTo>
                          <a:pt x="430687" y="150829"/>
                          <a:pt x="436953" y="146753"/>
                          <a:pt x="437460" y="140669"/>
                        </a:cubicBezTo>
                        <a:cubicBezTo>
                          <a:pt x="438733" y="125388"/>
                          <a:pt x="436099" y="109825"/>
                          <a:pt x="432380" y="94949"/>
                        </a:cubicBezTo>
                        <a:cubicBezTo>
                          <a:pt x="430899" y="89026"/>
                          <a:pt x="426276" y="84272"/>
                          <a:pt x="422220" y="79709"/>
                        </a:cubicBezTo>
                        <a:cubicBezTo>
                          <a:pt x="395694" y="49867"/>
                          <a:pt x="406133" y="14516"/>
                          <a:pt x="391740" y="35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55" name="자유형 54"/>
                  <p:cNvSpPr/>
                  <p:nvPr/>
                </p:nvSpPr>
                <p:spPr>
                  <a:xfrm>
                    <a:off x="4968875" y="4740275"/>
                    <a:ext cx="1698625" cy="720890"/>
                  </a:xfrm>
                  <a:custGeom>
                    <a:avLst/>
                    <a:gdLst>
                      <a:gd name="connsiteX0" fmla="*/ 1685925 w 1698625"/>
                      <a:gd name="connsiteY0" fmla="*/ 454025 h 720890"/>
                      <a:gd name="connsiteX1" fmla="*/ 1657350 w 1698625"/>
                      <a:gd name="connsiteY1" fmla="*/ 460375 h 720890"/>
                      <a:gd name="connsiteX2" fmla="*/ 1647825 w 1698625"/>
                      <a:gd name="connsiteY2" fmla="*/ 466725 h 720890"/>
                      <a:gd name="connsiteX3" fmla="*/ 1638300 w 1698625"/>
                      <a:gd name="connsiteY3" fmla="*/ 469900 h 720890"/>
                      <a:gd name="connsiteX4" fmla="*/ 1619250 w 1698625"/>
                      <a:gd name="connsiteY4" fmla="*/ 479425 h 720890"/>
                      <a:gd name="connsiteX5" fmla="*/ 1612900 w 1698625"/>
                      <a:gd name="connsiteY5" fmla="*/ 488950 h 720890"/>
                      <a:gd name="connsiteX6" fmla="*/ 1593850 w 1698625"/>
                      <a:gd name="connsiteY6" fmla="*/ 495300 h 720890"/>
                      <a:gd name="connsiteX7" fmla="*/ 1584325 w 1698625"/>
                      <a:gd name="connsiteY7" fmla="*/ 498475 h 720890"/>
                      <a:gd name="connsiteX8" fmla="*/ 1565275 w 1698625"/>
                      <a:gd name="connsiteY8" fmla="*/ 511175 h 720890"/>
                      <a:gd name="connsiteX9" fmla="*/ 1555750 w 1698625"/>
                      <a:gd name="connsiteY9" fmla="*/ 514350 h 720890"/>
                      <a:gd name="connsiteX10" fmla="*/ 1546225 w 1698625"/>
                      <a:gd name="connsiteY10" fmla="*/ 520700 h 720890"/>
                      <a:gd name="connsiteX11" fmla="*/ 1527175 w 1698625"/>
                      <a:gd name="connsiteY11" fmla="*/ 527050 h 720890"/>
                      <a:gd name="connsiteX12" fmla="*/ 1517650 w 1698625"/>
                      <a:gd name="connsiteY12" fmla="*/ 530225 h 720890"/>
                      <a:gd name="connsiteX13" fmla="*/ 1508125 w 1698625"/>
                      <a:gd name="connsiteY13" fmla="*/ 536575 h 720890"/>
                      <a:gd name="connsiteX14" fmla="*/ 1489075 w 1698625"/>
                      <a:gd name="connsiteY14" fmla="*/ 542925 h 720890"/>
                      <a:gd name="connsiteX15" fmla="*/ 1450975 w 1698625"/>
                      <a:gd name="connsiteY15" fmla="*/ 561975 h 720890"/>
                      <a:gd name="connsiteX16" fmla="*/ 1441450 w 1698625"/>
                      <a:gd name="connsiteY16" fmla="*/ 565150 h 720890"/>
                      <a:gd name="connsiteX17" fmla="*/ 1355725 w 1698625"/>
                      <a:gd name="connsiteY17" fmla="*/ 571500 h 720890"/>
                      <a:gd name="connsiteX18" fmla="*/ 1327150 w 1698625"/>
                      <a:gd name="connsiteY18" fmla="*/ 577850 h 720890"/>
                      <a:gd name="connsiteX19" fmla="*/ 1301750 w 1698625"/>
                      <a:gd name="connsiteY19" fmla="*/ 581025 h 720890"/>
                      <a:gd name="connsiteX20" fmla="*/ 1285875 w 1698625"/>
                      <a:gd name="connsiteY20" fmla="*/ 584200 h 720890"/>
                      <a:gd name="connsiteX21" fmla="*/ 1266825 w 1698625"/>
                      <a:gd name="connsiteY21" fmla="*/ 587375 h 720890"/>
                      <a:gd name="connsiteX22" fmla="*/ 1101725 w 1698625"/>
                      <a:gd name="connsiteY22" fmla="*/ 584200 h 720890"/>
                      <a:gd name="connsiteX23" fmla="*/ 1069975 w 1698625"/>
                      <a:gd name="connsiteY23" fmla="*/ 581025 h 720890"/>
                      <a:gd name="connsiteX24" fmla="*/ 1044575 w 1698625"/>
                      <a:gd name="connsiteY24" fmla="*/ 574675 h 720890"/>
                      <a:gd name="connsiteX25" fmla="*/ 1035050 w 1698625"/>
                      <a:gd name="connsiteY25" fmla="*/ 571500 h 720890"/>
                      <a:gd name="connsiteX26" fmla="*/ 1009650 w 1698625"/>
                      <a:gd name="connsiteY26" fmla="*/ 568325 h 720890"/>
                      <a:gd name="connsiteX27" fmla="*/ 987425 w 1698625"/>
                      <a:gd name="connsiteY27" fmla="*/ 558800 h 720890"/>
                      <a:gd name="connsiteX28" fmla="*/ 965200 w 1698625"/>
                      <a:gd name="connsiteY28" fmla="*/ 546100 h 720890"/>
                      <a:gd name="connsiteX29" fmla="*/ 942975 w 1698625"/>
                      <a:gd name="connsiteY29" fmla="*/ 539750 h 720890"/>
                      <a:gd name="connsiteX30" fmla="*/ 933450 w 1698625"/>
                      <a:gd name="connsiteY30" fmla="*/ 533400 h 720890"/>
                      <a:gd name="connsiteX31" fmla="*/ 920750 w 1698625"/>
                      <a:gd name="connsiteY31" fmla="*/ 530225 h 720890"/>
                      <a:gd name="connsiteX32" fmla="*/ 901700 w 1698625"/>
                      <a:gd name="connsiteY32" fmla="*/ 523875 h 720890"/>
                      <a:gd name="connsiteX33" fmla="*/ 892175 w 1698625"/>
                      <a:gd name="connsiteY33" fmla="*/ 520700 h 720890"/>
                      <a:gd name="connsiteX34" fmla="*/ 879475 w 1698625"/>
                      <a:gd name="connsiteY34" fmla="*/ 514350 h 720890"/>
                      <a:gd name="connsiteX35" fmla="*/ 869950 w 1698625"/>
                      <a:gd name="connsiteY35" fmla="*/ 511175 h 720890"/>
                      <a:gd name="connsiteX36" fmla="*/ 850900 w 1698625"/>
                      <a:gd name="connsiteY36" fmla="*/ 501650 h 720890"/>
                      <a:gd name="connsiteX37" fmla="*/ 841375 w 1698625"/>
                      <a:gd name="connsiteY37" fmla="*/ 492125 h 720890"/>
                      <a:gd name="connsiteX38" fmla="*/ 831850 w 1698625"/>
                      <a:gd name="connsiteY38" fmla="*/ 485775 h 720890"/>
                      <a:gd name="connsiteX39" fmla="*/ 825500 w 1698625"/>
                      <a:gd name="connsiteY39" fmla="*/ 476250 h 720890"/>
                      <a:gd name="connsiteX40" fmla="*/ 822325 w 1698625"/>
                      <a:gd name="connsiteY40" fmla="*/ 466725 h 720890"/>
                      <a:gd name="connsiteX41" fmla="*/ 812800 w 1698625"/>
                      <a:gd name="connsiteY41" fmla="*/ 463550 h 720890"/>
                      <a:gd name="connsiteX42" fmla="*/ 803275 w 1698625"/>
                      <a:gd name="connsiteY42" fmla="*/ 457200 h 720890"/>
                      <a:gd name="connsiteX43" fmla="*/ 784225 w 1698625"/>
                      <a:gd name="connsiteY43" fmla="*/ 450850 h 720890"/>
                      <a:gd name="connsiteX44" fmla="*/ 774700 w 1698625"/>
                      <a:gd name="connsiteY44" fmla="*/ 447675 h 720890"/>
                      <a:gd name="connsiteX45" fmla="*/ 742950 w 1698625"/>
                      <a:gd name="connsiteY45" fmla="*/ 444500 h 720890"/>
                      <a:gd name="connsiteX46" fmla="*/ 727075 w 1698625"/>
                      <a:gd name="connsiteY46" fmla="*/ 441325 h 720890"/>
                      <a:gd name="connsiteX47" fmla="*/ 698500 w 1698625"/>
                      <a:gd name="connsiteY47" fmla="*/ 431800 h 720890"/>
                      <a:gd name="connsiteX48" fmla="*/ 688975 w 1698625"/>
                      <a:gd name="connsiteY48" fmla="*/ 428625 h 720890"/>
                      <a:gd name="connsiteX49" fmla="*/ 679450 w 1698625"/>
                      <a:gd name="connsiteY49" fmla="*/ 425450 h 720890"/>
                      <a:gd name="connsiteX50" fmla="*/ 673100 w 1698625"/>
                      <a:gd name="connsiteY50" fmla="*/ 415925 h 720890"/>
                      <a:gd name="connsiteX51" fmla="*/ 663575 w 1698625"/>
                      <a:gd name="connsiteY51" fmla="*/ 412750 h 720890"/>
                      <a:gd name="connsiteX52" fmla="*/ 638175 w 1698625"/>
                      <a:gd name="connsiteY52" fmla="*/ 403225 h 720890"/>
                      <a:gd name="connsiteX53" fmla="*/ 615950 w 1698625"/>
                      <a:gd name="connsiteY53" fmla="*/ 387350 h 720890"/>
                      <a:gd name="connsiteX54" fmla="*/ 603250 w 1698625"/>
                      <a:gd name="connsiteY54" fmla="*/ 384175 h 720890"/>
                      <a:gd name="connsiteX55" fmla="*/ 577850 w 1698625"/>
                      <a:gd name="connsiteY55" fmla="*/ 371475 h 720890"/>
                      <a:gd name="connsiteX56" fmla="*/ 568325 w 1698625"/>
                      <a:gd name="connsiteY56" fmla="*/ 365125 h 720890"/>
                      <a:gd name="connsiteX57" fmla="*/ 558800 w 1698625"/>
                      <a:gd name="connsiteY57" fmla="*/ 361950 h 720890"/>
                      <a:gd name="connsiteX58" fmla="*/ 527050 w 1698625"/>
                      <a:gd name="connsiteY58" fmla="*/ 342900 h 720890"/>
                      <a:gd name="connsiteX59" fmla="*/ 514350 w 1698625"/>
                      <a:gd name="connsiteY59" fmla="*/ 339725 h 720890"/>
                      <a:gd name="connsiteX60" fmla="*/ 482600 w 1698625"/>
                      <a:gd name="connsiteY60" fmla="*/ 320675 h 720890"/>
                      <a:gd name="connsiteX61" fmla="*/ 457200 w 1698625"/>
                      <a:gd name="connsiteY61" fmla="*/ 301625 h 720890"/>
                      <a:gd name="connsiteX62" fmla="*/ 444500 w 1698625"/>
                      <a:gd name="connsiteY62" fmla="*/ 292100 h 720890"/>
                      <a:gd name="connsiteX63" fmla="*/ 431800 w 1698625"/>
                      <a:gd name="connsiteY63" fmla="*/ 282575 h 720890"/>
                      <a:gd name="connsiteX64" fmla="*/ 422275 w 1698625"/>
                      <a:gd name="connsiteY64" fmla="*/ 276225 h 720890"/>
                      <a:gd name="connsiteX65" fmla="*/ 400050 w 1698625"/>
                      <a:gd name="connsiteY65" fmla="*/ 254000 h 720890"/>
                      <a:gd name="connsiteX66" fmla="*/ 390525 w 1698625"/>
                      <a:gd name="connsiteY66" fmla="*/ 244475 h 720890"/>
                      <a:gd name="connsiteX67" fmla="*/ 381000 w 1698625"/>
                      <a:gd name="connsiteY67" fmla="*/ 234950 h 720890"/>
                      <a:gd name="connsiteX68" fmla="*/ 371475 w 1698625"/>
                      <a:gd name="connsiteY68" fmla="*/ 228600 h 720890"/>
                      <a:gd name="connsiteX69" fmla="*/ 352425 w 1698625"/>
                      <a:gd name="connsiteY69" fmla="*/ 206375 h 720890"/>
                      <a:gd name="connsiteX70" fmla="*/ 342900 w 1698625"/>
                      <a:gd name="connsiteY70" fmla="*/ 200025 h 720890"/>
                      <a:gd name="connsiteX71" fmla="*/ 327025 w 1698625"/>
                      <a:gd name="connsiteY71" fmla="*/ 180975 h 720890"/>
                      <a:gd name="connsiteX72" fmla="*/ 317500 w 1698625"/>
                      <a:gd name="connsiteY72" fmla="*/ 174625 h 720890"/>
                      <a:gd name="connsiteX73" fmla="*/ 311150 w 1698625"/>
                      <a:gd name="connsiteY73" fmla="*/ 165100 h 720890"/>
                      <a:gd name="connsiteX74" fmla="*/ 301625 w 1698625"/>
                      <a:gd name="connsiteY74" fmla="*/ 155575 h 720890"/>
                      <a:gd name="connsiteX75" fmla="*/ 288925 w 1698625"/>
                      <a:gd name="connsiteY75" fmla="*/ 142875 h 720890"/>
                      <a:gd name="connsiteX76" fmla="*/ 276225 w 1698625"/>
                      <a:gd name="connsiteY76" fmla="*/ 104775 h 720890"/>
                      <a:gd name="connsiteX77" fmla="*/ 273050 w 1698625"/>
                      <a:gd name="connsiteY77" fmla="*/ 95250 h 720890"/>
                      <a:gd name="connsiteX78" fmla="*/ 263525 w 1698625"/>
                      <a:gd name="connsiteY78" fmla="*/ 85725 h 720890"/>
                      <a:gd name="connsiteX79" fmla="*/ 260350 w 1698625"/>
                      <a:gd name="connsiteY79" fmla="*/ 76200 h 720890"/>
                      <a:gd name="connsiteX80" fmla="*/ 244475 w 1698625"/>
                      <a:gd name="connsiteY80" fmla="*/ 57150 h 720890"/>
                      <a:gd name="connsiteX81" fmla="*/ 228600 w 1698625"/>
                      <a:gd name="connsiteY81" fmla="*/ 31750 h 720890"/>
                      <a:gd name="connsiteX82" fmla="*/ 215900 w 1698625"/>
                      <a:gd name="connsiteY82" fmla="*/ 12700 h 720890"/>
                      <a:gd name="connsiteX83" fmla="*/ 196850 w 1698625"/>
                      <a:gd name="connsiteY83" fmla="*/ 0 h 720890"/>
                      <a:gd name="connsiteX84" fmla="*/ 127000 w 1698625"/>
                      <a:gd name="connsiteY84" fmla="*/ 3175 h 720890"/>
                      <a:gd name="connsiteX85" fmla="*/ 117475 w 1698625"/>
                      <a:gd name="connsiteY85" fmla="*/ 12700 h 720890"/>
                      <a:gd name="connsiteX86" fmla="*/ 101600 w 1698625"/>
                      <a:gd name="connsiteY86" fmla="*/ 19050 h 720890"/>
                      <a:gd name="connsiteX87" fmla="*/ 82550 w 1698625"/>
                      <a:gd name="connsiteY87" fmla="*/ 34925 h 720890"/>
                      <a:gd name="connsiteX88" fmla="*/ 73025 w 1698625"/>
                      <a:gd name="connsiteY88" fmla="*/ 38100 h 720890"/>
                      <a:gd name="connsiteX89" fmla="*/ 60325 w 1698625"/>
                      <a:gd name="connsiteY89" fmla="*/ 50800 h 720890"/>
                      <a:gd name="connsiteX90" fmla="*/ 53975 w 1698625"/>
                      <a:gd name="connsiteY90" fmla="*/ 63500 h 720890"/>
                      <a:gd name="connsiteX91" fmla="*/ 34925 w 1698625"/>
                      <a:gd name="connsiteY91" fmla="*/ 76200 h 720890"/>
                      <a:gd name="connsiteX92" fmla="*/ 28575 w 1698625"/>
                      <a:gd name="connsiteY92" fmla="*/ 92075 h 720890"/>
                      <a:gd name="connsiteX93" fmla="*/ 25400 w 1698625"/>
                      <a:gd name="connsiteY93" fmla="*/ 101600 h 720890"/>
                      <a:gd name="connsiteX94" fmla="*/ 12700 w 1698625"/>
                      <a:gd name="connsiteY94" fmla="*/ 123825 h 720890"/>
                      <a:gd name="connsiteX95" fmla="*/ 6350 w 1698625"/>
                      <a:gd name="connsiteY95" fmla="*/ 149225 h 720890"/>
                      <a:gd name="connsiteX96" fmla="*/ 0 w 1698625"/>
                      <a:gd name="connsiteY96" fmla="*/ 187325 h 720890"/>
                      <a:gd name="connsiteX97" fmla="*/ 15875 w 1698625"/>
                      <a:gd name="connsiteY97" fmla="*/ 320675 h 720890"/>
                      <a:gd name="connsiteX98" fmla="*/ 57150 w 1698625"/>
                      <a:gd name="connsiteY98" fmla="*/ 387350 h 720890"/>
                      <a:gd name="connsiteX99" fmla="*/ 120650 w 1698625"/>
                      <a:gd name="connsiteY99" fmla="*/ 479425 h 720890"/>
                      <a:gd name="connsiteX100" fmla="*/ 203200 w 1698625"/>
                      <a:gd name="connsiteY100" fmla="*/ 546100 h 720890"/>
                      <a:gd name="connsiteX101" fmla="*/ 225425 w 1698625"/>
                      <a:gd name="connsiteY101" fmla="*/ 565150 h 720890"/>
                      <a:gd name="connsiteX102" fmla="*/ 295275 w 1698625"/>
                      <a:gd name="connsiteY102" fmla="*/ 596900 h 720890"/>
                      <a:gd name="connsiteX103" fmla="*/ 320675 w 1698625"/>
                      <a:gd name="connsiteY103" fmla="*/ 612775 h 720890"/>
                      <a:gd name="connsiteX104" fmla="*/ 349250 w 1698625"/>
                      <a:gd name="connsiteY104" fmla="*/ 622300 h 720890"/>
                      <a:gd name="connsiteX105" fmla="*/ 377825 w 1698625"/>
                      <a:gd name="connsiteY105" fmla="*/ 635000 h 720890"/>
                      <a:gd name="connsiteX106" fmla="*/ 485775 w 1698625"/>
                      <a:gd name="connsiteY106" fmla="*/ 654050 h 720890"/>
                      <a:gd name="connsiteX107" fmla="*/ 511175 w 1698625"/>
                      <a:gd name="connsiteY107" fmla="*/ 657225 h 720890"/>
                      <a:gd name="connsiteX108" fmla="*/ 549275 w 1698625"/>
                      <a:gd name="connsiteY108" fmla="*/ 666750 h 720890"/>
                      <a:gd name="connsiteX109" fmla="*/ 631825 w 1698625"/>
                      <a:gd name="connsiteY109" fmla="*/ 679450 h 720890"/>
                      <a:gd name="connsiteX110" fmla="*/ 1311275 w 1698625"/>
                      <a:gd name="connsiteY110" fmla="*/ 685800 h 720890"/>
                      <a:gd name="connsiteX111" fmla="*/ 1330325 w 1698625"/>
                      <a:gd name="connsiteY111" fmla="*/ 682625 h 720890"/>
                      <a:gd name="connsiteX112" fmla="*/ 1358900 w 1698625"/>
                      <a:gd name="connsiteY112" fmla="*/ 679450 h 720890"/>
                      <a:gd name="connsiteX113" fmla="*/ 1368425 w 1698625"/>
                      <a:gd name="connsiteY113" fmla="*/ 676275 h 720890"/>
                      <a:gd name="connsiteX114" fmla="*/ 1422400 w 1698625"/>
                      <a:gd name="connsiteY114" fmla="*/ 669925 h 720890"/>
                      <a:gd name="connsiteX115" fmla="*/ 1454150 w 1698625"/>
                      <a:gd name="connsiteY115" fmla="*/ 660400 h 720890"/>
                      <a:gd name="connsiteX116" fmla="*/ 1489075 w 1698625"/>
                      <a:gd name="connsiteY116" fmla="*/ 650875 h 720890"/>
                      <a:gd name="connsiteX117" fmla="*/ 1511300 w 1698625"/>
                      <a:gd name="connsiteY117" fmla="*/ 635000 h 720890"/>
                      <a:gd name="connsiteX118" fmla="*/ 1524000 w 1698625"/>
                      <a:gd name="connsiteY118" fmla="*/ 625475 h 720890"/>
                      <a:gd name="connsiteX119" fmla="*/ 1536700 w 1698625"/>
                      <a:gd name="connsiteY119" fmla="*/ 619125 h 720890"/>
                      <a:gd name="connsiteX120" fmla="*/ 1562100 w 1698625"/>
                      <a:gd name="connsiteY120" fmla="*/ 596900 h 720890"/>
                      <a:gd name="connsiteX121" fmla="*/ 1600200 w 1698625"/>
                      <a:gd name="connsiteY121" fmla="*/ 581025 h 720890"/>
                      <a:gd name="connsiteX122" fmla="*/ 1622425 w 1698625"/>
                      <a:gd name="connsiteY122" fmla="*/ 565150 h 720890"/>
                      <a:gd name="connsiteX123" fmla="*/ 1631950 w 1698625"/>
                      <a:gd name="connsiteY123" fmla="*/ 561975 h 720890"/>
                      <a:gd name="connsiteX124" fmla="*/ 1641475 w 1698625"/>
                      <a:gd name="connsiteY124" fmla="*/ 552450 h 720890"/>
                      <a:gd name="connsiteX125" fmla="*/ 1660525 w 1698625"/>
                      <a:gd name="connsiteY125" fmla="*/ 539750 h 720890"/>
                      <a:gd name="connsiteX126" fmla="*/ 1673225 w 1698625"/>
                      <a:gd name="connsiteY126" fmla="*/ 520700 h 720890"/>
                      <a:gd name="connsiteX127" fmla="*/ 1695450 w 1698625"/>
                      <a:gd name="connsiteY127" fmla="*/ 492125 h 720890"/>
                      <a:gd name="connsiteX128" fmla="*/ 1698625 w 1698625"/>
                      <a:gd name="connsiteY128" fmla="*/ 482600 h 720890"/>
                      <a:gd name="connsiteX129" fmla="*/ 1685925 w 1698625"/>
                      <a:gd name="connsiteY129" fmla="*/ 454025 h 720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</a:cxnLst>
                    <a:rect l="l" t="t" r="r" b="b"/>
                    <a:pathLst>
                      <a:path w="1698625" h="720890">
                        <a:moveTo>
                          <a:pt x="1685925" y="454025"/>
                        </a:moveTo>
                        <a:cubicBezTo>
                          <a:pt x="1679046" y="450321"/>
                          <a:pt x="1661273" y="458694"/>
                          <a:pt x="1657350" y="460375"/>
                        </a:cubicBezTo>
                        <a:cubicBezTo>
                          <a:pt x="1653843" y="461878"/>
                          <a:pt x="1651238" y="465018"/>
                          <a:pt x="1647825" y="466725"/>
                        </a:cubicBezTo>
                        <a:cubicBezTo>
                          <a:pt x="1644832" y="468222"/>
                          <a:pt x="1641293" y="468403"/>
                          <a:pt x="1638300" y="469900"/>
                        </a:cubicBezTo>
                        <a:cubicBezTo>
                          <a:pt x="1613681" y="482210"/>
                          <a:pt x="1643191" y="471445"/>
                          <a:pt x="1619250" y="479425"/>
                        </a:cubicBezTo>
                        <a:cubicBezTo>
                          <a:pt x="1617133" y="482600"/>
                          <a:pt x="1616136" y="486928"/>
                          <a:pt x="1612900" y="488950"/>
                        </a:cubicBezTo>
                        <a:cubicBezTo>
                          <a:pt x="1607224" y="492498"/>
                          <a:pt x="1600200" y="493183"/>
                          <a:pt x="1593850" y="495300"/>
                        </a:cubicBezTo>
                        <a:cubicBezTo>
                          <a:pt x="1590675" y="496358"/>
                          <a:pt x="1587110" y="496619"/>
                          <a:pt x="1584325" y="498475"/>
                        </a:cubicBezTo>
                        <a:cubicBezTo>
                          <a:pt x="1577975" y="502708"/>
                          <a:pt x="1572515" y="508762"/>
                          <a:pt x="1565275" y="511175"/>
                        </a:cubicBezTo>
                        <a:cubicBezTo>
                          <a:pt x="1562100" y="512233"/>
                          <a:pt x="1558743" y="512853"/>
                          <a:pt x="1555750" y="514350"/>
                        </a:cubicBezTo>
                        <a:cubicBezTo>
                          <a:pt x="1552337" y="516057"/>
                          <a:pt x="1549712" y="519150"/>
                          <a:pt x="1546225" y="520700"/>
                        </a:cubicBezTo>
                        <a:cubicBezTo>
                          <a:pt x="1540108" y="523418"/>
                          <a:pt x="1533525" y="524933"/>
                          <a:pt x="1527175" y="527050"/>
                        </a:cubicBezTo>
                        <a:cubicBezTo>
                          <a:pt x="1524000" y="528108"/>
                          <a:pt x="1520435" y="528369"/>
                          <a:pt x="1517650" y="530225"/>
                        </a:cubicBezTo>
                        <a:cubicBezTo>
                          <a:pt x="1514475" y="532342"/>
                          <a:pt x="1511612" y="535025"/>
                          <a:pt x="1508125" y="536575"/>
                        </a:cubicBezTo>
                        <a:cubicBezTo>
                          <a:pt x="1502008" y="539293"/>
                          <a:pt x="1494644" y="539212"/>
                          <a:pt x="1489075" y="542925"/>
                        </a:cubicBezTo>
                        <a:cubicBezTo>
                          <a:pt x="1464456" y="559338"/>
                          <a:pt x="1477265" y="553212"/>
                          <a:pt x="1450975" y="561975"/>
                        </a:cubicBezTo>
                        <a:cubicBezTo>
                          <a:pt x="1447800" y="563033"/>
                          <a:pt x="1444732" y="564494"/>
                          <a:pt x="1441450" y="565150"/>
                        </a:cubicBezTo>
                        <a:cubicBezTo>
                          <a:pt x="1402720" y="572896"/>
                          <a:pt x="1430966" y="568080"/>
                          <a:pt x="1355725" y="571500"/>
                        </a:cubicBezTo>
                        <a:cubicBezTo>
                          <a:pt x="1345612" y="574028"/>
                          <a:pt x="1337630" y="576238"/>
                          <a:pt x="1327150" y="577850"/>
                        </a:cubicBezTo>
                        <a:cubicBezTo>
                          <a:pt x="1318717" y="579147"/>
                          <a:pt x="1310183" y="579728"/>
                          <a:pt x="1301750" y="581025"/>
                        </a:cubicBezTo>
                        <a:cubicBezTo>
                          <a:pt x="1296416" y="581846"/>
                          <a:pt x="1291184" y="583235"/>
                          <a:pt x="1285875" y="584200"/>
                        </a:cubicBezTo>
                        <a:cubicBezTo>
                          <a:pt x="1279541" y="585352"/>
                          <a:pt x="1273175" y="586317"/>
                          <a:pt x="1266825" y="587375"/>
                        </a:cubicBezTo>
                        <a:lnTo>
                          <a:pt x="1101725" y="584200"/>
                        </a:lnTo>
                        <a:cubicBezTo>
                          <a:pt x="1091094" y="583857"/>
                          <a:pt x="1080466" y="582774"/>
                          <a:pt x="1069975" y="581025"/>
                        </a:cubicBezTo>
                        <a:cubicBezTo>
                          <a:pt x="1061367" y="579590"/>
                          <a:pt x="1052995" y="576971"/>
                          <a:pt x="1044575" y="574675"/>
                        </a:cubicBezTo>
                        <a:cubicBezTo>
                          <a:pt x="1041346" y="573794"/>
                          <a:pt x="1038343" y="572099"/>
                          <a:pt x="1035050" y="571500"/>
                        </a:cubicBezTo>
                        <a:cubicBezTo>
                          <a:pt x="1026655" y="569974"/>
                          <a:pt x="1018117" y="569383"/>
                          <a:pt x="1009650" y="568325"/>
                        </a:cubicBezTo>
                        <a:cubicBezTo>
                          <a:pt x="998964" y="564763"/>
                          <a:pt x="998410" y="565077"/>
                          <a:pt x="987425" y="558800"/>
                        </a:cubicBezTo>
                        <a:cubicBezTo>
                          <a:pt x="971482" y="549690"/>
                          <a:pt x="984389" y="554324"/>
                          <a:pt x="965200" y="546100"/>
                        </a:cubicBezTo>
                        <a:cubicBezTo>
                          <a:pt x="958823" y="543367"/>
                          <a:pt x="949420" y="541361"/>
                          <a:pt x="942975" y="539750"/>
                        </a:cubicBezTo>
                        <a:cubicBezTo>
                          <a:pt x="939800" y="537633"/>
                          <a:pt x="936957" y="534903"/>
                          <a:pt x="933450" y="533400"/>
                        </a:cubicBezTo>
                        <a:cubicBezTo>
                          <a:pt x="929439" y="531681"/>
                          <a:pt x="924930" y="531479"/>
                          <a:pt x="920750" y="530225"/>
                        </a:cubicBezTo>
                        <a:cubicBezTo>
                          <a:pt x="914339" y="528302"/>
                          <a:pt x="908050" y="525992"/>
                          <a:pt x="901700" y="523875"/>
                        </a:cubicBezTo>
                        <a:cubicBezTo>
                          <a:pt x="898525" y="522817"/>
                          <a:pt x="895168" y="522197"/>
                          <a:pt x="892175" y="520700"/>
                        </a:cubicBezTo>
                        <a:cubicBezTo>
                          <a:pt x="887942" y="518583"/>
                          <a:pt x="883825" y="516214"/>
                          <a:pt x="879475" y="514350"/>
                        </a:cubicBezTo>
                        <a:cubicBezTo>
                          <a:pt x="876399" y="513032"/>
                          <a:pt x="872943" y="512672"/>
                          <a:pt x="869950" y="511175"/>
                        </a:cubicBezTo>
                        <a:cubicBezTo>
                          <a:pt x="845331" y="498865"/>
                          <a:pt x="874841" y="509630"/>
                          <a:pt x="850900" y="501650"/>
                        </a:cubicBezTo>
                        <a:cubicBezTo>
                          <a:pt x="847725" y="498475"/>
                          <a:pt x="844824" y="495000"/>
                          <a:pt x="841375" y="492125"/>
                        </a:cubicBezTo>
                        <a:cubicBezTo>
                          <a:pt x="838444" y="489682"/>
                          <a:pt x="834548" y="488473"/>
                          <a:pt x="831850" y="485775"/>
                        </a:cubicBezTo>
                        <a:cubicBezTo>
                          <a:pt x="829152" y="483077"/>
                          <a:pt x="827207" y="479663"/>
                          <a:pt x="825500" y="476250"/>
                        </a:cubicBezTo>
                        <a:cubicBezTo>
                          <a:pt x="824003" y="473257"/>
                          <a:pt x="824692" y="469092"/>
                          <a:pt x="822325" y="466725"/>
                        </a:cubicBezTo>
                        <a:cubicBezTo>
                          <a:pt x="819958" y="464358"/>
                          <a:pt x="815793" y="465047"/>
                          <a:pt x="812800" y="463550"/>
                        </a:cubicBezTo>
                        <a:cubicBezTo>
                          <a:pt x="809387" y="461843"/>
                          <a:pt x="806762" y="458750"/>
                          <a:pt x="803275" y="457200"/>
                        </a:cubicBezTo>
                        <a:cubicBezTo>
                          <a:pt x="797158" y="454482"/>
                          <a:pt x="790575" y="452967"/>
                          <a:pt x="784225" y="450850"/>
                        </a:cubicBezTo>
                        <a:cubicBezTo>
                          <a:pt x="781050" y="449792"/>
                          <a:pt x="778030" y="448008"/>
                          <a:pt x="774700" y="447675"/>
                        </a:cubicBezTo>
                        <a:cubicBezTo>
                          <a:pt x="764117" y="446617"/>
                          <a:pt x="753493" y="445906"/>
                          <a:pt x="742950" y="444500"/>
                        </a:cubicBezTo>
                        <a:cubicBezTo>
                          <a:pt x="737601" y="443787"/>
                          <a:pt x="732281" y="442745"/>
                          <a:pt x="727075" y="441325"/>
                        </a:cubicBezTo>
                        <a:lnTo>
                          <a:pt x="698500" y="431800"/>
                        </a:lnTo>
                        <a:lnTo>
                          <a:pt x="688975" y="428625"/>
                        </a:lnTo>
                        <a:lnTo>
                          <a:pt x="679450" y="425450"/>
                        </a:lnTo>
                        <a:cubicBezTo>
                          <a:pt x="677333" y="422275"/>
                          <a:pt x="676080" y="418309"/>
                          <a:pt x="673100" y="415925"/>
                        </a:cubicBezTo>
                        <a:cubicBezTo>
                          <a:pt x="670487" y="413834"/>
                          <a:pt x="666793" y="413669"/>
                          <a:pt x="663575" y="412750"/>
                        </a:cubicBezTo>
                        <a:cubicBezTo>
                          <a:pt x="650103" y="408901"/>
                          <a:pt x="650635" y="411013"/>
                          <a:pt x="638175" y="403225"/>
                        </a:cubicBezTo>
                        <a:cubicBezTo>
                          <a:pt x="635809" y="401747"/>
                          <a:pt x="620224" y="389182"/>
                          <a:pt x="615950" y="387350"/>
                        </a:cubicBezTo>
                        <a:cubicBezTo>
                          <a:pt x="611939" y="385631"/>
                          <a:pt x="607278" y="385853"/>
                          <a:pt x="603250" y="384175"/>
                        </a:cubicBezTo>
                        <a:cubicBezTo>
                          <a:pt x="594512" y="380534"/>
                          <a:pt x="585726" y="376726"/>
                          <a:pt x="577850" y="371475"/>
                        </a:cubicBezTo>
                        <a:cubicBezTo>
                          <a:pt x="574675" y="369358"/>
                          <a:pt x="571738" y="366832"/>
                          <a:pt x="568325" y="365125"/>
                        </a:cubicBezTo>
                        <a:cubicBezTo>
                          <a:pt x="565332" y="363628"/>
                          <a:pt x="561726" y="363575"/>
                          <a:pt x="558800" y="361950"/>
                        </a:cubicBezTo>
                        <a:cubicBezTo>
                          <a:pt x="543463" y="353429"/>
                          <a:pt x="541831" y="348443"/>
                          <a:pt x="527050" y="342900"/>
                        </a:cubicBezTo>
                        <a:cubicBezTo>
                          <a:pt x="522964" y="341368"/>
                          <a:pt x="518583" y="340783"/>
                          <a:pt x="514350" y="339725"/>
                        </a:cubicBezTo>
                        <a:cubicBezTo>
                          <a:pt x="484629" y="310004"/>
                          <a:pt x="521068" y="342657"/>
                          <a:pt x="482600" y="320675"/>
                        </a:cubicBezTo>
                        <a:cubicBezTo>
                          <a:pt x="473411" y="315424"/>
                          <a:pt x="465667" y="307975"/>
                          <a:pt x="457200" y="301625"/>
                        </a:cubicBezTo>
                        <a:lnTo>
                          <a:pt x="444500" y="292100"/>
                        </a:lnTo>
                        <a:cubicBezTo>
                          <a:pt x="440267" y="288925"/>
                          <a:pt x="436203" y="285510"/>
                          <a:pt x="431800" y="282575"/>
                        </a:cubicBezTo>
                        <a:cubicBezTo>
                          <a:pt x="428625" y="280458"/>
                          <a:pt x="425111" y="278778"/>
                          <a:pt x="422275" y="276225"/>
                        </a:cubicBezTo>
                        <a:cubicBezTo>
                          <a:pt x="414488" y="269216"/>
                          <a:pt x="407458" y="261408"/>
                          <a:pt x="400050" y="254000"/>
                        </a:cubicBezTo>
                        <a:lnTo>
                          <a:pt x="390525" y="244475"/>
                        </a:lnTo>
                        <a:cubicBezTo>
                          <a:pt x="387350" y="241300"/>
                          <a:pt x="384736" y="237441"/>
                          <a:pt x="381000" y="234950"/>
                        </a:cubicBezTo>
                        <a:cubicBezTo>
                          <a:pt x="377825" y="232833"/>
                          <a:pt x="374406" y="231043"/>
                          <a:pt x="371475" y="228600"/>
                        </a:cubicBezTo>
                        <a:cubicBezTo>
                          <a:pt x="350739" y="211320"/>
                          <a:pt x="373447" y="227397"/>
                          <a:pt x="352425" y="206375"/>
                        </a:cubicBezTo>
                        <a:cubicBezTo>
                          <a:pt x="349727" y="203677"/>
                          <a:pt x="345831" y="202468"/>
                          <a:pt x="342900" y="200025"/>
                        </a:cubicBezTo>
                        <a:cubicBezTo>
                          <a:pt x="311692" y="174018"/>
                          <a:pt x="352000" y="205950"/>
                          <a:pt x="327025" y="180975"/>
                        </a:cubicBezTo>
                        <a:cubicBezTo>
                          <a:pt x="324327" y="178277"/>
                          <a:pt x="320675" y="176742"/>
                          <a:pt x="317500" y="174625"/>
                        </a:cubicBezTo>
                        <a:cubicBezTo>
                          <a:pt x="315383" y="171450"/>
                          <a:pt x="313593" y="168031"/>
                          <a:pt x="311150" y="165100"/>
                        </a:cubicBezTo>
                        <a:cubicBezTo>
                          <a:pt x="308275" y="161651"/>
                          <a:pt x="304116" y="159311"/>
                          <a:pt x="301625" y="155575"/>
                        </a:cubicBezTo>
                        <a:cubicBezTo>
                          <a:pt x="291949" y="141061"/>
                          <a:pt x="307068" y="148923"/>
                          <a:pt x="288925" y="142875"/>
                        </a:cubicBezTo>
                        <a:lnTo>
                          <a:pt x="276225" y="104775"/>
                        </a:lnTo>
                        <a:cubicBezTo>
                          <a:pt x="275167" y="101600"/>
                          <a:pt x="275417" y="97617"/>
                          <a:pt x="273050" y="95250"/>
                        </a:cubicBezTo>
                        <a:lnTo>
                          <a:pt x="263525" y="85725"/>
                        </a:lnTo>
                        <a:cubicBezTo>
                          <a:pt x="262467" y="82550"/>
                          <a:pt x="262206" y="78985"/>
                          <a:pt x="260350" y="76200"/>
                        </a:cubicBezTo>
                        <a:cubicBezTo>
                          <a:pt x="250381" y="61246"/>
                          <a:pt x="251400" y="72732"/>
                          <a:pt x="244475" y="57150"/>
                        </a:cubicBezTo>
                        <a:cubicBezTo>
                          <a:pt x="233339" y="32094"/>
                          <a:pt x="245735" y="43173"/>
                          <a:pt x="228600" y="31750"/>
                        </a:cubicBezTo>
                        <a:cubicBezTo>
                          <a:pt x="224891" y="20624"/>
                          <a:pt x="226602" y="21024"/>
                          <a:pt x="215900" y="12700"/>
                        </a:cubicBezTo>
                        <a:cubicBezTo>
                          <a:pt x="209876" y="8015"/>
                          <a:pt x="196850" y="0"/>
                          <a:pt x="196850" y="0"/>
                        </a:cubicBezTo>
                        <a:cubicBezTo>
                          <a:pt x="173567" y="1058"/>
                          <a:pt x="150015" y="-507"/>
                          <a:pt x="127000" y="3175"/>
                        </a:cubicBezTo>
                        <a:cubicBezTo>
                          <a:pt x="122566" y="3884"/>
                          <a:pt x="121283" y="10320"/>
                          <a:pt x="117475" y="12700"/>
                        </a:cubicBezTo>
                        <a:cubicBezTo>
                          <a:pt x="112642" y="15721"/>
                          <a:pt x="106892" y="16933"/>
                          <a:pt x="101600" y="19050"/>
                        </a:cubicBezTo>
                        <a:cubicBezTo>
                          <a:pt x="94578" y="26072"/>
                          <a:pt x="91391" y="30505"/>
                          <a:pt x="82550" y="34925"/>
                        </a:cubicBezTo>
                        <a:cubicBezTo>
                          <a:pt x="79557" y="36422"/>
                          <a:pt x="76200" y="37042"/>
                          <a:pt x="73025" y="38100"/>
                        </a:cubicBezTo>
                        <a:cubicBezTo>
                          <a:pt x="68792" y="42333"/>
                          <a:pt x="63917" y="46011"/>
                          <a:pt x="60325" y="50800"/>
                        </a:cubicBezTo>
                        <a:cubicBezTo>
                          <a:pt x="57485" y="54586"/>
                          <a:pt x="57322" y="60153"/>
                          <a:pt x="53975" y="63500"/>
                        </a:cubicBezTo>
                        <a:cubicBezTo>
                          <a:pt x="48579" y="68896"/>
                          <a:pt x="34925" y="76200"/>
                          <a:pt x="34925" y="76200"/>
                        </a:cubicBezTo>
                        <a:cubicBezTo>
                          <a:pt x="32808" y="81492"/>
                          <a:pt x="30576" y="86739"/>
                          <a:pt x="28575" y="92075"/>
                        </a:cubicBezTo>
                        <a:cubicBezTo>
                          <a:pt x="27400" y="95209"/>
                          <a:pt x="26897" y="98607"/>
                          <a:pt x="25400" y="101600"/>
                        </a:cubicBezTo>
                        <a:cubicBezTo>
                          <a:pt x="21584" y="109232"/>
                          <a:pt x="16516" y="116193"/>
                          <a:pt x="12700" y="123825"/>
                        </a:cubicBezTo>
                        <a:cubicBezTo>
                          <a:pt x="9296" y="130633"/>
                          <a:pt x="7799" y="142704"/>
                          <a:pt x="6350" y="149225"/>
                        </a:cubicBezTo>
                        <a:cubicBezTo>
                          <a:pt x="356" y="176196"/>
                          <a:pt x="5181" y="145875"/>
                          <a:pt x="0" y="187325"/>
                        </a:cubicBezTo>
                        <a:cubicBezTo>
                          <a:pt x="5292" y="231775"/>
                          <a:pt x="5372" y="277161"/>
                          <a:pt x="15875" y="320675"/>
                        </a:cubicBezTo>
                        <a:cubicBezTo>
                          <a:pt x="28218" y="371812"/>
                          <a:pt x="39134" y="358247"/>
                          <a:pt x="57150" y="387350"/>
                        </a:cubicBezTo>
                        <a:cubicBezTo>
                          <a:pt x="81941" y="427397"/>
                          <a:pt x="84882" y="447865"/>
                          <a:pt x="120650" y="479425"/>
                        </a:cubicBezTo>
                        <a:cubicBezTo>
                          <a:pt x="247266" y="591145"/>
                          <a:pt x="124099" y="486774"/>
                          <a:pt x="203200" y="546100"/>
                        </a:cubicBezTo>
                        <a:cubicBezTo>
                          <a:pt x="211006" y="551954"/>
                          <a:pt x="217306" y="559738"/>
                          <a:pt x="225425" y="565150"/>
                        </a:cubicBezTo>
                        <a:cubicBezTo>
                          <a:pt x="271386" y="595791"/>
                          <a:pt x="247737" y="574382"/>
                          <a:pt x="295275" y="596900"/>
                        </a:cubicBezTo>
                        <a:cubicBezTo>
                          <a:pt x="304298" y="601174"/>
                          <a:pt x="311641" y="608524"/>
                          <a:pt x="320675" y="612775"/>
                        </a:cubicBezTo>
                        <a:cubicBezTo>
                          <a:pt x="329760" y="617050"/>
                          <a:pt x="339892" y="618661"/>
                          <a:pt x="349250" y="622300"/>
                        </a:cubicBezTo>
                        <a:cubicBezTo>
                          <a:pt x="358965" y="626078"/>
                          <a:pt x="367819" y="632081"/>
                          <a:pt x="377825" y="635000"/>
                        </a:cubicBezTo>
                        <a:cubicBezTo>
                          <a:pt x="398122" y="640920"/>
                          <a:pt x="468924" y="651554"/>
                          <a:pt x="485775" y="654050"/>
                        </a:cubicBezTo>
                        <a:cubicBezTo>
                          <a:pt x="494215" y="655300"/>
                          <a:pt x="502808" y="655552"/>
                          <a:pt x="511175" y="657225"/>
                        </a:cubicBezTo>
                        <a:cubicBezTo>
                          <a:pt x="524012" y="659792"/>
                          <a:pt x="536456" y="664098"/>
                          <a:pt x="549275" y="666750"/>
                        </a:cubicBezTo>
                        <a:cubicBezTo>
                          <a:pt x="592545" y="675702"/>
                          <a:pt x="595658" y="675431"/>
                          <a:pt x="631825" y="679450"/>
                        </a:cubicBezTo>
                        <a:cubicBezTo>
                          <a:pt x="861035" y="765404"/>
                          <a:pt x="656082" y="691981"/>
                          <a:pt x="1311275" y="685800"/>
                        </a:cubicBezTo>
                        <a:cubicBezTo>
                          <a:pt x="1317712" y="685739"/>
                          <a:pt x="1323944" y="683476"/>
                          <a:pt x="1330325" y="682625"/>
                        </a:cubicBezTo>
                        <a:cubicBezTo>
                          <a:pt x="1339825" y="681358"/>
                          <a:pt x="1349375" y="680508"/>
                          <a:pt x="1358900" y="679450"/>
                        </a:cubicBezTo>
                        <a:cubicBezTo>
                          <a:pt x="1362075" y="678392"/>
                          <a:pt x="1365178" y="677087"/>
                          <a:pt x="1368425" y="676275"/>
                        </a:cubicBezTo>
                        <a:cubicBezTo>
                          <a:pt x="1388285" y="671310"/>
                          <a:pt x="1399022" y="671873"/>
                          <a:pt x="1422400" y="669925"/>
                        </a:cubicBezTo>
                        <a:cubicBezTo>
                          <a:pt x="1436077" y="665366"/>
                          <a:pt x="1435976" y="665246"/>
                          <a:pt x="1454150" y="660400"/>
                        </a:cubicBezTo>
                        <a:cubicBezTo>
                          <a:pt x="1489959" y="650851"/>
                          <a:pt x="1468524" y="657725"/>
                          <a:pt x="1489075" y="650875"/>
                        </a:cubicBezTo>
                        <a:cubicBezTo>
                          <a:pt x="1530580" y="619746"/>
                          <a:pt x="1478801" y="658213"/>
                          <a:pt x="1511300" y="635000"/>
                        </a:cubicBezTo>
                        <a:cubicBezTo>
                          <a:pt x="1515606" y="631924"/>
                          <a:pt x="1519513" y="628280"/>
                          <a:pt x="1524000" y="625475"/>
                        </a:cubicBezTo>
                        <a:cubicBezTo>
                          <a:pt x="1528014" y="622967"/>
                          <a:pt x="1532914" y="621965"/>
                          <a:pt x="1536700" y="619125"/>
                        </a:cubicBezTo>
                        <a:cubicBezTo>
                          <a:pt x="1549796" y="609303"/>
                          <a:pt x="1547567" y="604166"/>
                          <a:pt x="1562100" y="596900"/>
                        </a:cubicBezTo>
                        <a:cubicBezTo>
                          <a:pt x="1607256" y="574322"/>
                          <a:pt x="1554618" y="608374"/>
                          <a:pt x="1600200" y="581025"/>
                        </a:cubicBezTo>
                        <a:cubicBezTo>
                          <a:pt x="1607391" y="576711"/>
                          <a:pt x="1614671" y="569027"/>
                          <a:pt x="1622425" y="565150"/>
                        </a:cubicBezTo>
                        <a:cubicBezTo>
                          <a:pt x="1625418" y="563653"/>
                          <a:pt x="1628775" y="563033"/>
                          <a:pt x="1631950" y="561975"/>
                        </a:cubicBezTo>
                        <a:cubicBezTo>
                          <a:pt x="1635125" y="558800"/>
                          <a:pt x="1637931" y="555207"/>
                          <a:pt x="1641475" y="552450"/>
                        </a:cubicBezTo>
                        <a:cubicBezTo>
                          <a:pt x="1647499" y="547765"/>
                          <a:pt x="1660525" y="539750"/>
                          <a:pt x="1660525" y="539750"/>
                        </a:cubicBezTo>
                        <a:cubicBezTo>
                          <a:pt x="1664758" y="533400"/>
                          <a:pt x="1667829" y="526096"/>
                          <a:pt x="1673225" y="520700"/>
                        </a:cubicBezTo>
                        <a:cubicBezTo>
                          <a:pt x="1681443" y="512482"/>
                          <a:pt x="1691652" y="503518"/>
                          <a:pt x="1695450" y="492125"/>
                        </a:cubicBezTo>
                        <a:lnTo>
                          <a:pt x="1698625" y="482600"/>
                        </a:lnTo>
                        <a:cubicBezTo>
                          <a:pt x="1695099" y="450869"/>
                          <a:pt x="1692804" y="457729"/>
                          <a:pt x="1685925" y="45402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pic>
              <p:nvPicPr>
                <p:cNvPr id="49" name="그림 48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631"/>
                <a:stretch/>
              </p:blipFill>
              <p:spPr>
                <a:xfrm>
                  <a:off x="3923487" y="1850275"/>
                  <a:ext cx="2984487" cy="2338917"/>
                </a:xfrm>
                <a:prstGeom prst="rect">
                  <a:avLst/>
                </a:prstGeom>
              </p:spPr>
            </p:pic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229" t="20413" r="24300" b="16058"/>
                <a:stretch/>
              </p:blipFill>
              <p:spPr>
                <a:xfrm>
                  <a:off x="5097412" y="2430617"/>
                  <a:ext cx="636638" cy="909484"/>
                </a:xfrm>
                <a:prstGeom prst="rect">
                  <a:avLst/>
                </a:prstGeom>
              </p:spPr>
            </p:pic>
            <p:pic>
              <p:nvPicPr>
                <p:cNvPr id="51" name="그림 50"/>
                <p:cNvPicPr>
                  <a:picLocks noChangeAspect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9660" b="45170"/>
                <a:stretch/>
              </p:blipFill>
              <p:spPr>
                <a:xfrm rot="14977836">
                  <a:off x="4353239" y="2944809"/>
                  <a:ext cx="879256" cy="95767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그룹 32"/>
            <p:cNvGrpSpPr/>
            <p:nvPr/>
          </p:nvGrpSpPr>
          <p:grpSpPr>
            <a:xfrm rot="21241263">
              <a:off x="10063282" y="979136"/>
              <a:ext cx="1603982" cy="1603982"/>
              <a:chOff x="8507619" y="1289320"/>
              <a:chExt cx="1603982" cy="1603982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958" t="16039" r="22917" b="21982"/>
              <a:stretch/>
            </p:blipFill>
            <p:spPr>
              <a:xfrm rot="356348">
                <a:off x="9004530" y="1334652"/>
                <a:ext cx="274272" cy="319984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85" t="31681" r="30144" b="28727"/>
              <a:stretch/>
            </p:blipFill>
            <p:spPr>
              <a:xfrm rot="356348">
                <a:off x="8642355" y="1664187"/>
                <a:ext cx="305390" cy="312660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6348">
                <a:off x="8897762" y="2466817"/>
                <a:ext cx="331466" cy="331466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6348">
                <a:off x="8601881" y="2162210"/>
                <a:ext cx="334146" cy="334146"/>
              </a:xfrm>
              <a:prstGeom prst="rect">
                <a:avLst/>
              </a:prstGeom>
            </p:spPr>
          </p:pic>
          <p:sp>
            <p:nvSpPr>
              <p:cNvPr id="28" name="막힌 원호 27"/>
              <p:cNvSpPr/>
              <p:nvPr/>
            </p:nvSpPr>
            <p:spPr>
              <a:xfrm rot="16556348">
                <a:off x="8507619" y="1289320"/>
                <a:ext cx="1603982" cy="1603982"/>
              </a:xfrm>
              <a:prstGeom prst="blockArc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9" name="꺾인 연결선 28"/>
          <p:cNvCxnSpPr>
            <a:stCxn id="46" idx="4"/>
          </p:cNvCxnSpPr>
          <p:nvPr/>
        </p:nvCxnSpPr>
        <p:spPr>
          <a:xfrm rot="16200000" flipH="1">
            <a:off x="6204284" y="3526792"/>
            <a:ext cx="2247134" cy="1260388"/>
          </a:xfrm>
          <a:prstGeom prst="bentConnector3">
            <a:avLst>
              <a:gd name="adj1" fmla="val 76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20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3 0.00208 L 0.1957 0.0020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94" name="그룹 93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99" name="자유형 98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0" name="자유형 99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2929996" y="1293283"/>
            <a:ext cx="5972874" cy="1187450"/>
            <a:chOff x="3090862" y="1606550"/>
            <a:chExt cx="4791075" cy="952500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862" y="1606550"/>
              <a:ext cx="4791075" cy="952500"/>
            </a:xfrm>
            <a:prstGeom prst="rect">
              <a:avLst/>
            </a:prstGeom>
          </p:spPr>
        </p:pic>
        <p:sp>
          <p:nvSpPr>
            <p:cNvPr id="112" name="직사각형 111"/>
            <p:cNvSpPr/>
            <p:nvPr/>
          </p:nvSpPr>
          <p:spPr>
            <a:xfrm>
              <a:off x="3501034" y="1904999"/>
              <a:ext cx="1748299" cy="347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505200" y="1651045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뭐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05199" y="1651045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 였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05197" y="1651045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   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05195" y="1651045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     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05191" y="1651045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     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...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3456">
            <a:off x="2028491" y="3168502"/>
            <a:ext cx="1968590" cy="1968590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50" y="3381679"/>
            <a:ext cx="1784210" cy="178421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97611">
            <a:off x="7742028" y="3452669"/>
            <a:ext cx="1712625" cy="17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7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6" grpId="0"/>
      <p:bldP spid="117" grpId="0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55968" y="2280091"/>
            <a:ext cx="10985677" cy="1126903"/>
            <a:chOff x="345341" y="1265906"/>
            <a:chExt cx="11972967" cy="12281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341" y="1265908"/>
              <a:ext cx="3990989" cy="12281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330" y="1265907"/>
              <a:ext cx="3990989" cy="122817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7319" y="1265906"/>
              <a:ext cx="3990989" cy="1228177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4" t="10210" r="28217" b="66772"/>
          <a:stretch/>
        </p:blipFill>
        <p:spPr>
          <a:xfrm flipH="1">
            <a:off x="2365868" y="2454950"/>
            <a:ext cx="404261" cy="7892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5" t="34882" r="18382" b="35083"/>
          <a:stretch/>
        </p:blipFill>
        <p:spPr>
          <a:xfrm flipH="1">
            <a:off x="8003497" y="2381901"/>
            <a:ext cx="1135782" cy="10299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7" t="65484" r="15985" b="8130"/>
          <a:stretch/>
        </p:blipFill>
        <p:spPr>
          <a:xfrm flipH="1">
            <a:off x="10409495" y="2440512"/>
            <a:ext cx="1203160" cy="9047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36" t="5438" r="17597" b="66445"/>
          <a:stretch/>
        </p:blipFill>
        <p:spPr>
          <a:xfrm flipH="1">
            <a:off x="1131389" y="2280091"/>
            <a:ext cx="365760" cy="9641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6" t="9929" r="38322" b="65650"/>
          <a:stretch/>
        </p:blipFill>
        <p:spPr>
          <a:xfrm flipH="1">
            <a:off x="3552217" y="2454950"/>
            <a:ext cx="442763" cy="837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6" t="8525" r="50954" b="64527"/>
          <a:stretch/>
        </p:blipFill>
        <p:spPr>
          <a:xfrm flipH="1">
            <a:off x="4739002" y="2411636"/>
            <a:ext cx="404261" cy="9240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8" t="9087" r="62404" b="66212"/>
          <a:stretch/>
        </p:blipFill>
        <p:spPr>
          <a:xfrm flipH="1">
            <a:off x="5968005" y="2411636"/>
            <a:ext cx="406266" cy="8470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5999" r="73972" b="66492"/>
          <a:stretch/>
        </p:blipFill>
        <p:spPr>
          <a:xfrm flipH="1">
            <a:off x="7178094" y="2300945"/>
            <a:ext cx="519764" cy="9432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9" t="35888" r="51324" b="39972"/>
          <a:stretch/>
        </p:blipFill>
        <p:spPr>
          <a:xfrm flipH="1">
            <a:off x="9225587" y="2421260"/>
            <a:ext cx="1183908" cy="8277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70129" y="1559249"/>
            <a:ext cx="633416" cy="63341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22967" y="1562021"/>
            <a:ext cx="633416" cy="6334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28236" y="1225106"/>
            <a:ext cx="67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CUT</a:t>
            </a: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366" y="1753651"/>
            <a:ext cx="66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CUT!</a:t>
            </a:r>
            <a:endParaRPr lang="ko-KR" altLang="en-US" sz="1600" b="1" dirty="0">
              <a:solidFill>
                <a:schemeClr val="accent4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704" y="3567412"/>
            <a:ext cx="571765" cy="57176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772" y="3567413"/>
            <a:ext cx="571765" cy="5717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36" y="3566781"/>
            <a:ext cx="571765" cy="57239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7964" y="1567034"/>
            <a:ext cx="633416" cy="63341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20944" y="1559249"/>
            <a:ext cx="60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CUT!</a:t>
            </a:r>
            <a:endParaRPr lang="ko-KR" altLang="en-US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92847" y="4139177"/>
            <a:ext cx="69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</a:t>
            </a:r>
            <a:endParaRPr lang="ko-KR" altLang="en-US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84110" y="4139177"/>
            <a:ext cx="69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</a:t>
            </a:r>
            <a:endParaRPr lang="ko-KR" altLang="en-US" sz="1600" b="1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63550" y="4139177"/>
            <a:ext cx="69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</a:t>
            </a:r>
            <a:endParaRPr lang="ko-KR" altLang="en-US" sz="1600" b="1" dirty="0">
              <a:solidFill>
                <a:schemeClr val="accent4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3" name="꺾인 연결선 32"/>
          <p:cNvCxnSpPr>
            <a:stCxn id="24" idx="1"/>
            <a:endCxn id="35" idx="3"/>
          </p:cNvCxnSpPr>
          <p:nvPr/>
        </p:nvCxnSpPr>
        <p:spPr>
          <a:xfrm rot="10800000" flipV="1">
            <a:off x="5938106" y="3852978"/>
            <a:ext cx="614531" cy="16785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51337" y="5116034"/>
            <a:ext cx="211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길이를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분으로 설정해 놨다고 했을 때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5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분이 채워지면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73812" y="4984823"/>
            <a:ext cx="2164293" cy="1093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45" idx="1"/>
          </p:cNvCxnSpPr>
          <p:nvPr/>
        </p:nvCxnSpPr>
        <p:spPr>
          <a:xfrm rot="10800000" flipV="1">
            <a:off x="879750" y="785278"/>
            <a:ext cx="2222439" cy="7909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49812" y="349723"/>
            <a:ext cx="2514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이전의 영상들은 자동으로 지워지면서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일정한 용량을 유지합니다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02188" y="238569"/>
            <a:ext cx="2562012" cy="1093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37" name="그룹 36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42" name="자유형 41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자유형 45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자유형 46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62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  <p:bldP spid="27" grpId="0"/>
      <p:bldP spid="28" grpId="0"/>
      <p:bldP spid="29" grpId="0"/>
      <p:bldP spid="34" grpId="0"/>
      <p:bldP spid="35" grpId="0" animBg="1"/>
      <p:bldP spid="44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6475" y="4737729"/>
            <a:ext cx="191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녹화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84789" y="458601"/>
            <a:ext cx="2119634" cy="63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04423" y="801500"/>
            <a:ext cx="753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31255" y="801500"/>
            <a:ext cx="753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41889" y="576266"/>
            <a:ext cx="206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방법 선택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47271" y="4844616"/>
            <a:ext cx="191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 캡쳐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869037" y="2451100"/>
            <a:ext cx="2523786" cy="459031"/>
            <a:chOff x="7353060" y="2451100"/>
            <a:chExt cx="2523786" cy="459031"/>
          </a:xfrm>
        </p:grpSpPr>
        <p:grpSp>
          <p:nvGrpSpPr>
            <p:cNvPr id="23" name="그룹 22"/>
            <p:cNvGrpSpPr/>
            <p:nvPr/>
          </p:nvGrpSpPr>
          <p:grpSpPr>
            <a:xfrm>
              <a:off x="7353060" y="2451100"/>
              <a:ext cx="2523786" cy="459031"/>
              <a:chOff x="7200660" y="2451100"/>
              <a:chExt cx="2523786" cy="459031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9164491" y="2452931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200660" y="2451100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120433" y="2477475"/>
                <a:ext cx="604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품질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8919" y="2522592"/>
                <a:ext cx="288650" cy="288650"/>
              </a:xfrm>
              <a:prstGeom prst="rect">
                <a:avLst/>
              </a:prstGeom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8344870" y="24958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중간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549873" y="2956278"/>
            <a:ext cx="2781465" cy="459685"/>
            <a:chOff x="7543560" y="2956278"/>
            <a:chExt cx="2781465" cy="459685"/>
          </a:xfrm>
        </p:grpSpPr>
        <p:grpSp>
          <p:nvGrpSpPr>
            <p:cNvPr id="62" name="그룹 61"/>
            <p:cNvGrpSpPr/>
            <p:nvPr/>
          </p:nvGrpSpPr>
          <p:grpSpPr>
            <a:xfrm>
              <a:off x="7543560" y="2956278"/>
              <a:ext cx="2781465" cy="459685"/>
              <a:chOff x="7264160" y="2956278"/>
              <a:chExt cx="2781465" cy="459685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9520676" y="2958763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264160" y="2956278"/>
                <a:ext cx="2256516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441612" y="2990951"/>
                <a:ext cx="604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성능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4491" y="3026303"/>
                <a:ext cx="282140" cy="282140"/>
              </a:xfrm>
              <a:prstGeom prst="rect">
                <a:avLst/>
              </a:prstGeom>
            </p:spPr>
          </p:pic>
        </p:grpSp>
        <p:sp>
          <p:nvSpPr>
            <p:cNvPr id="68" name="TextBox 67"/>
            <p:cNvSpPr txBox="1"/>
            <p:nvPr/>
          </p:nvSpPr>
          <p:spPr>
            <a:xfrm>
              <a:off x="8433770" y="30165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다소 높음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700536" y="3461456"/>
            <a:ext cx="2686401" cy="457708"/>
            <a:chOff x="7844124" y="3461456"/>
            <a:chExt cx="2686401" cy="457708"/>
          </a:xfrm>
        </p:grpSpPr>
        <p:grpSp>
          <p:nvGrpSpPr>
            <p:cNvPr id="63" name="그룹 62"/>
            <p:cNvGrpSpPr/>
            <p:nvPr/>
          </p:nvGrpSpPr>
          <p:grpSpPr>
            <a:xfrm>
              <a:off x="7844124" y="3461456"/>
              <a:ext cx="2686401" cy="457708"/>
              <a:chOff x="7666324" y="3461456"/>
              <a:chExt cx="2686401" cy="457708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9632292" y="3461964"/>
                <a:ext cx="669102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666324" y="3461456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575234" y="3528330"/>
                <a:ext cx="777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배터리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3583" y="3543362"/>
                <a:ext cx="292184" cy="292184"/>
              </a:xfrm>
              <a:prstGeom prst="rect">
                <a:avLst/>
              </a:prstGeom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8421070" y="35118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효율 좋음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493450" y="3966633"/>
            <a:ext cx="2541222" cy="459205"/>
            <a:chOff x="7607060" y="3966633"/>
            <a:chExt cx="2541222" cy="459205"/>
          </a:xfrm>
        </p:grpSpPr>
        <p:grpSp>
          <p:nvGrpSpPr>
            <p:cNvPr id="64" name="그룹 63"/>
            <p:cNvGrpSpPr/>
            <p:nvPr/>
          </p:nvGrpSpPr>
          <p:grpSpPr>
            <a:xfrm>
              <a:off x="7607060" y="3966633"/>
              <a:ext cx="2541222" cy="459205"/>
              <a:chOff x="7924560" y="3966633"/>
              <a:chExt cx="2541222" cy="459205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893060" y="3968638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924560" y="3966633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828418" y="4013256"/>
                <a:ext cx="637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녹음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6542" y="4041993"/>
                <a:ext cx="300330" cy="300330"/>
              </a:xfrm>
              <a:prstGeom prst="rect">
                <a:avLst/>
              </a:prstGeom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8446470" y="40071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불가능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183870" y="4488039"/>
            <a:ext cx="81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BUT!</a:t>
            </a:r>
            <a:endParaRPr lang="ko-KR" altLang="en-US" sz="2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8800" y="2201368"/>
            <a:ext cx="4600514" cy="2225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301654" y="2222500"/>
            <a:ext cx="2155607" cy="2413000"/>
            <a:chOff x="8143246" y="2184400"/>
            <a:chExt cx="2042154" cy="2286000"/>
          </a:xfrm>
        </p:grpSpPr>
        <p:sp>
          <p:nvSpPr>
            <p:cNvPr id="30" name="직사각형 29"/>
            <p:cNvSpPr/>
            <p:nvPr/>
          </p:nvSpPr>
          <p:spPr>
            <a:xfrm>
              <a:off x="8216900" y="3036965"/>
              <a:ext cx="1968500" cy="620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143246" y="2304081"/>
              <a:ext cx="1968500" cy="2026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-1771" r="17111" b="-217"/>
            <a:stretch/>
          </p:blipFill>
          <p:spPr>
            <a:xfrm>
              <a:off x="8686800" y="2184400"/>
              <a:ext cx="1498600" cy="2286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629234" y="2425700"/>
            <a:ext cx="2523694" cy="460241"/>
            <a:chOff x="2577951" y="2425700"/>
            <a:chExt cx="2523694" cy="460241"/>
          </a:xfrm>
        </p:grpSpPr>
        <p:grpSp>
          <p:nvGrpSpPr>
            <p:cNvPr id="59" name="그룹 58"/>
            <p:cNvGrpSpPr/>
            <p:nvPr/>
          </p:nvGrpSpPr>
          <p:grpSpPr>
            <a:xfrm>
              <a:off x="2577951" y="2425700"/>
              <a:ext cx="2523694" cy="460241"/>
              <a:chOff x="2717651" y="2425700"/>
              <a:chExt cx="2523694" cy="46024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636898" y="2428741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17651" y="2425700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37332" y="2464775"/>
                <a:ext cx="604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품질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4390" y="2514570"/>
                <a:ext cx="288650" cy="288650"/>
              </a:xfrm>
              <a:prstGeom prst="rect">
                <a:avLst/>
              </a:prstGeom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3080664" y="2464775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다소  높음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17774" y="2930878"/>
            <a:ext cx="2807576" cy="459412"/>
            <a:chOff x="2476351" y="2930878"/>
            <a:chExt cx="2807576" cy="459412"/>
          </a:xfrm>
        </p:grpSpPr>
        <p:grpSp>
          <p:nvGrpSpPr>
            <p:cNvPr id="60" name="그룹 59"/>
            <p:cNvGrpSpPr/>
            <p:nvPr/>
          </p:nvGrpSpPr>
          <p:grpSpPr>
            <a:xfrm>
              <a:off x="2476351" y="2930878"/>
              <a:ext cx="2807576" cy="459412"/>
              <a:chOff x="2755751" y="2930878"/>
              <a:chExt cx="2807576" cy="45941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5001241" y="2933090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59314" y="2966309"/>
                <a:ext cx="604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성능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755751" y="2930878"/>
                <a:ext cx="2256516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1461" y="2999032"/>
                <a:ext cx="282140" cy="282140"/>
              </a:xfrm>
              <a:prstGeom prst="rect">
                <a:avLst/>
              </a:prstGeom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3151218" y="2965656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상대적 낮음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65027" y="3436056"/>
            <a:ext cx="2679356" cy="457707"/>
            <a:chOff x="2408615" y="3436056"/>
            <a:chExt cx="2679356" cy="457707"/>
          </a:xfrm>
        </p:grpSpPr>
        <p:grpSp>
          <p:nvGrpSpPr>
            <p:cNvPr id="61" name="그룹 60"/>
            <p:cNvGrpSpPr/>
            <p:nvPr/>
          </p:nvGrpSpPr>
          <p:grpSpPr>
            <a:xfrm>
              <a:off x="2408615" y="3436056"/>
              <a:ext cx="2679356" cy="457707"/>
              <a:chOff x="2370515" y="3436056"/>
              <a:chExt cx="2679356" cy="45770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332139" y="3436563"/>
                <a:ext cx="669102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72380" y="3502530"/>
                <a:ext cx="777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배터리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370515" y="3436056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274" y="3525715"/>
                <a:ext cx="292184" cy="292184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3048970" y="34864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좋지 않음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-30959" y="3941177"/>
            <a:ext cx="2556506" cy="457256"/>
            <a:chOff x="2082651" y="3941177"/>
            <a:chExt cx="2556506" cy="457256"/>
          </a:xfrm>
        </p:grpSpPr>
        <p:grpSp>
          <p:nvGrpSpPr>
            <p:cNvPr id="22" name="그룹 21"/>
            <p:cNvGrpSpPr/>
            <p:nvPr/>
          </p:nvGrpSpPr>
          <p:grpSpPr>
            <a:xfrm>
              <a:off x="2082651" y="3941177"/>
              <a:ext cx="2556506" cy="457256"/>
              <a:chOff x="2768451" y="3941177"/>
              <a:chExt cx="2556506" cy="45725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4730078" y="3941177"/>
                <a:ext cx="496216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87593" y="3987456"/>
                <a:ext cx="637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녹음</a:t>
                </a:r>
                <a:endParaRPr lang="ko-KR" altLang="en-US" sz="16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68451" y="3941233"/>
                <a:ext cx="19685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0502" y="4013256"/>
                <a:ext cx="291428" cy="291428"/>
              </a:xfrm>
              <a:prstGeom prst="rect">
                <a:avLst/>
              </a:prstGeom>
            </p:spPr>
          </p:pic>
        </p:grpSp>
        <p:sp>
          <p:nvSpPr>
            <p:cNvPr id="72" name="TextBox 71"/>
            <p:cNvSpPr txBox="1"/>
            <p:nvPr/>
          </p:nvSpPr>
          <p:spPr>
            <a:xfrm>
              <a:off x="3087070" y="3981739"/>
              <a:ext cx="135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-3144724" y="2348829"/>
            <a:ext cx="4600514" cy="225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07875" y="2374900"/>
            <a:ext cx="2648592" cy="2114657"/>
            <a:chOff x="407875" y="2374901"/>
            <a:chExt cx="2449625" cy="1955800"/>
          </a:xfrm>
        </p:grpSpPr>
        <p:sp>
          <p:nvSpPr>
            <p:cNvPr id="25" name="직사각형 24"/>
            <p:cNvSpPr/>
            <p:nvPr/>
          </p:nvSpPr>
          <p:spPr>
            <a:xfrm>
              <a:off x="407876" y="2374902"/>
              <a:ext cx="2449624" cy="1955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13" r="1281" b="10269"/>
            <a:stretch/>
          </p:blipFill>
          <p:spPr>
            <a:xfrm>
              <a:off x="407875" y="2374901"/>
              <a:ext cx="2449625" cy="1955800"/>
            </a:xfrm>
            <a:prstGeom prst="rect">
              <a:avLst/>
            </a:prstGeom>
          </p:spPr>
        </p:pic>
      </p:grpSp>
      <p:cxnSp>
        <p:nvCxnSpPr>
          <p:cNvPr id="84" name="꺾인 연결선 83"/>
          <p:cNvCxnSpPr>
            <a:endCxn id="86" idx="0"/>
          </p:cNvCxnSpPr>
          <p:nvPr/>
        </p:nvCxnSpPr>
        <p:spPr>
          <a:xfrm rot="16200000" flipH="1">
            <a:off x="4183750" y="4441460"/>
            <a:ext cx="964079" cy="8779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70223" y="5473610"/>
            <a:ext cx="211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 오디오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녹을을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하기 위해서는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루팅이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필요하기도 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022598" y="5362456"/>
            <a:ext cx="2164293" cy="1093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364" y="1473568"/>
            <a:ext cx="850595" cy="850595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88" name="그룹 87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93" name="자유형 92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4" name="자유형 93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자유형 94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2099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1625 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2929 -7.40741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26 3.7037E-7 L 0.17474 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3.33333E-6 L 0.16537 -3.33333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18516 7.40741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5345E-17 L 0.18073 -2.96296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0.17461 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9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17956 -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5" name="그룹 4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10" name="자유형 9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3332034" y="531174"/>
            <a:ext cx="4877223" cy="4877223"/>
            <a:chOff x="3303753" y="606590"/>
            <a:chExt cx="4877223" cy="487722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753" y="606590"/>
              <a:ext cx="4877223" cy="4877223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0" t="3801" r="65207" b="4343"/>
            <a:stretch/>
          </p:blipFill>
          <p:spPr>
            <a:xfrm>
              <a:off x="4679626" y="1130530"/>
              <a:ext cx="2098247" cy="3731613"/>
            </a:xfrm>
            <a:prstGeom prst="rect">
              <a:avLst/>
            </a:prstGeom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2262431" y="5684363"/>
            <a:ext cx="7032396" cy="471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1" idx="1"/>
            <a:endCxn id="21" idx="3"/>
          </p:cNvCxnSpPr>
          <p:nvPr/>
        </p:nvCxnSpPr>
        <p:spPr>
          <a:xfrm>
            <a:off x="2262431" y="5920033"/>
            <a:ext cx="7032396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2684690" y="5767245"/>
            <a:ext cx="478711" cy="305576"/>
          </a:xfrm>
          <a:prstGeom prst="roundRect">
            <a:avLst/>
          </a:prstGeom>
          <a:solidFill>
            <a:srgbClr val="F53D3D"/>
          </a:solidFill>
          <a:ln w="19050"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47" idx="0"/>
            <a:endCxn id="33" idx="2"/>
          </p:cNvCxnSpPr>
          <p:nvPr/>
        </p:nvCxnSpPr>
        <p:spPr>
          <a:xfrm rot="5400000" flipH="1" flipV="1">
            <a:off x="9755240" y="4890516"/>
            <a:ext cx="820852" cy="8383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01321" y="4509581"/>
            <a:ext cx="280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영상의 저장이 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01321" y="4478213"/>
            <a:ext cx="2567026" cy="421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22" idx="0"/>
          </p:cNvCxnSpPr>
          <p:nvPr/>
        </p:nvCxnSpPr>
        <p:spPr>
          <a:xfrm rot="16200000" flipV="1">
            <a:off x="1860351" y="4703549"/>
            <a:ext cx="1285791" cy="8416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1270" y="3768022"/>
            <a:ext cx="280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바를 아래로 내리면 멈춘 부분에서 영상이 정지됩니다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8096" y="3676118"/>
            <a:ext cx="2738389" cy="8020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69" y="5720110"/>
            <a:ext cx="388458" cy="388458"/>
          </a:xfrm>
          <a:prstGeom prst="rect">
            <a:avLst/>
          </a:prstGeom>
        </p:spPr>
      </p:pic>
      <p:sp>
        <p:nvSpPr>
          <p:cNvPr id="54" name="이등변 삼각형 53"/>
          <p:cNvSpPr/>
          <p:nvPr/>
        </p:nvSpPr>
        <p:spPr>
          <a:xfrm rot="5400000">
            <a:off x="2854834" y="5836944"/>
            <a:ext cx="177126" cy="152695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42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5814831" y="2887673"/>
            <a:ext cx="891475" cy="891475"/>
            <a:chOff x="9563280" y="1209982"/>
            <a:chExt cx="891475" cy="89147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186" y="1264868"/>
              <a:ext cx="775579" cy="775579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9563280" y="1209982"/>
              <a:ext cx="891475" cy="8914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70585" y="2606395"/>
            <a:ext cx="891475" cy="891475"/>
            <a:chOff x="10707462" y="2681620"/>
            <a:chExt cx="891475" cy="89147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97611">
              <a:off x="10858936" y="2820248"/>
              <a:ext cx="615071" cy="615071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10707462" y="2681620"/>
              <a:ext cx="891475" cy="8914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889882" y="2443320"/>
            <a:ext cx="891475" cy="891475"/>
            <a:chOff x="8116477" y="1208306"/>
            <a:chExt cx="891475" cy="891475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1532" y="1327587"/>
              <a:ext cx="650144" cy="650144"/>
            </a:xfrm>
            <a:prstGeom prst="rect">
              <a:avLst/>
            </a:prstGeom>
          </p:spPr>
        </p:pic>
        <p:sp>
          <p:nvSpPr>
            <p:cNvPr id="39" name="타원 38"/>
            <p:cNvSpPr/>
            <p:nvPr/>
          </p:nvSpPr>
          <p:spPr>
            <a:xfrm>
              <a:off x="8116477" y="1208306"/>
              <a:ext cx="891475" cy="8914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타원 37"/>
          <p:cNvSpPr/>
          <p:nvPr/>
        </p:nvSpPr>
        <p:spPr>
          <a:xfrm rot="19593495">
            <a:off x="4874559" y="2087048"/>
            <a:ext cx="2150504" cy="24096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41" y="2206495"/>
            <a:ext cx="2135662" cy="2135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2980" y="2874216"/>
            <a:ext cx="1158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prstClr val="black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general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36" y="1372237"/>
            <a:ext cx="1568212" cy="1568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68" y="4047821"/>
            <a:ext cx="1447349" cy="144734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197731" y="3759638"/>
            <a:ext cx="1772416" cy="955209"/>
            <a:chOff x="3295717" y="4047821"/>
            <a:chExt cx="1977968" cy="1038612"/>
          </a:xfrm>
        </p:grpSpPr>
        <p:cxnSp>
          <p:nvCxnSpPr>
            <p:cNvPr id="13" name="직선 연결선 12"/>
            <p:cNvCxnSpPr/>
            <p:nvPr/>
          </p:nvCxnSpPr>
          <p:spPr>
            <a:xfrm flipV="1">
              <a:off x="3383287" y="4120450"/>
              <a:ext cx="1782287" cy="88953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3295717" y="4987902"/>
              <a:ext cx="98531" cy="985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75154" y="4047821"/>
              <a:ext cx="98531" cy="985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15" name="그룹 14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23" name="자유형 22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 23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1935230" y="5524423"/>
            <a:ext cx="127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prstClr val="black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Business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248619" y="2421764"/>
            <a:ext cx="1567880" cy="398270"/>
            <a:chOff x="3248619" y="2591444"/>
            <a:chExt cx="1567880" cy="398270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3334072" y="2641041"/>
              <a:ext cx="1381779" cy="28247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248619" y="2591444"/>
              <a:ext cx="98531" cy="985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717968" y="2891183"/>
              <a:ext cx="98531" cy="985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947901" y="1807826"/>
            <a:ext cx="203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 녹음 또한 시간 조절이 가능합니다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004962" y="1779311"/>
            <a:ext cx="1993661" cy="656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371232" y="2908490"/>
            <a:ext cx="203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 중 메모 기능을 사용 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71232" y="2882895"/>
            <a:ext cx="1993661" cy="656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057965" y="4051488"/>
            <a:ext cx="209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제한을 해제시키는 버튼이 있습니다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057965" y="4025893"/>
            <a:ext cx="2095262" cy="656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498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0819 -0.0995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2916 L 0.11797 0.0240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5 -0.00162 L 0.10104 0.1453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/>
      <p:bldP spid="49" grpId="0" animBg="1"/>
      <p:bldP spid="50" grpId="0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935470" y="2253349"/>
            <a:ext cx="1510421" cy="2206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001102" y="2318852"/>
            <a:ext cx="1473073" cy="2016082"/>
            <a:chOff x="1068932" y="2318852"/>
            <a:chExt cx="1473073" cy="2016082"/>
          </a:xfrm>
        </p:grpSpPr>
        <p:sp>
          <p:nvSpPr>
            <p:cNvPr id="38" name="TextBox 37"/>
            <p:cNvSpPr txBox="1"/>
            <p:nvPr/>
          </p:nvSpPr>
          <p:spPr>
            <a:xfrm>
              <a:off x="1091414" y="2344253"/>
              <a:ext cx="1442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메모장</a:t>
              </a:r>
              <a:r>
                <a:rPr lang="en-US" altLang="ko-KR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...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91414" y="2318852"/>
              <a:ext cx="1450591" cy="20160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092982" y="2320420"/>
              <a:ext cx="1449023" cy="3623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8932" y="2740508"/>
              <a:ext cx="144478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영상이나 전화 녹음 파일에 대한 간단한 메모가 가능합니다</a:t>
              </a:r>
              <a:r>
                <a:rPr lang="en-US" altLang="ko-KR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833870" y="2232817"/>
            <a:ext cx="1873530" cy="2206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5" name="그룹 4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10" name="자유형 9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1" y="344268"/>
            <a:ext cx="1058726" cy="10587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44144" y="566111"/>
            <a:ext cx="173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갤러리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 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2683" y="415515"/>
            <a:ext cx="59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]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84184" y="2251558"/>
            <a:ext cx="2184430" cy="2763879"/>
            <a:chOff x="648553" y="2264131"/>
            <a:chExt cx="2184430" cy="2763879"/>
          </a:xfrm>
        </p:grpSpPr>
        <p:grpSp>
          <p:nvGrpSpPr>
            <p:cNvPr id="42" name="그룹 41"/>
            <p:cNvGrpSpPr/>
            <p:nvPr/>
          </p:nvGrpSpPr>
          <p:grpSpPr>
            <a:xfrm>
              <a:off x="648553" y="2264131"/>
              <a:ext cx="2184430" cy="2184430"/>
              <a:chOff x="788253" y="1932492"/>
              <a:chExt cx="2184430" cy="2184430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253" y="1932492"/>
                <a:ext cx="2184430" cy="218443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70" t="3801" r="65207" b="4343"/>
              <a:stretch/>
            </p:blipFill>
            <p:spPr>
              <a:xfrm>
                <a:off x="1404484" y="2167156"/>
                <a:ext cx="939771" cy="1671330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1053075" y="4566345"/>
              <a:ext cx="146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[</a:t>
              </a:r>
              <a:r>
                <a:rPr kumimoji="0" lang="ko-KR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영상 </a:t>
              </a:r>
              <a:r>
                <a:rPr kumimoji="0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1]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 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95032" y="2254703"/>
            <a:ext cx="2184430" cy="2785765"/>
            <a:chOff x="3731033" y="2242245"/>
            <a:chExt cx="2184430" cy="2785765"/>
          </a:xfrm>
        </p:grpSpPr>
        <p:grpSp>
          <p:nvGrpSpPr>
            <p:cNvPr id="44" name="그룹 43"/>
            <p:cNvGrpSpPr/>
            <p:nvPr/>
          </p:nvGrpSpPr>
          <p:grpSpPr>
            <a:xfrm>
              <a:off x="3731033" y="2242245"/>
              <a:ext cx="2184430" cy="2184430"/>
              <a:chOff x="5550360" y="1910606"/>
              <a:chExt cx="2184430" cy="2184430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71" t="3957" r="9227" b="4188"/>
              <a:stretch/>
            </p:blipFill>
            <p:spPr>
              <a:xfrm>
                <a:off x="6180662" y="2145559"/>
                <a:ext cx="946002" cy="1677388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0360" y="1910606"/>
                <a:ext cx="2184430" cy="2184430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4135556" y="4566345"/>
              <a:ext cx="146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[</a:t>
              </a:r>
              <a:r>
                <a:rPr kumimoji="0" lang="ko-KR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영상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3</a:t>
              </a:r>
              <a:r>
                <a:rPr kumimoji="0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]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 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09001" y="2232817"/>
            <a:ext cx="2184430" cy="2756191"/>
            <a:chOff x="2189793" y="2242245"/>
            <a:chExt cx="2184430" cy="2756191"/>
          </a:xfrm>
        </p:grpSpPr>
        <p:sp>
          <p:nvSpPr>
            <p:cNvPr id="26" name="TextBox 25"/>
            <p:cNvSpPr txBox="1"/>
            <p:nvPr/>
          </p:nvSpPr>
          <p:spPr>
            <a:xfrm>
              <a:off x="2594315" y="4536771"/>
              <a:ext cx="146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[</a:t>
              </a:r>
              <a:r>
                <a:rPr kumimoji="0" lang="ko-KR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영상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2</a:t>
              </a:r>
              <a:r>
                <a:rPr kumimoji="0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]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코딩" panose="020D0009000000000000" pitchFamily="49" charset="-127"/>
                  <a:ea typeface="나눔고딕코딩" panose="020D0009000000000000" pitchFamily="49" charset="-127"/>
                  <a:cs typeface="+mn-cs"/>
                </a:rPr>
                <a:t> 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189793" y="2242245"/>
              <a:ext cx="2184430" cy="2184430"/>
              <a:chOff x="3169306" y="1910606"/>
              <a:chExt cx="2184430" cy="2184430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306" y="1910606"/>
                <a:ext cx="2184430" cy="2184430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959" t="3490" r="36985" b="4343"/>
              <a:stretch/>
            </p:blipFill>
            <p:spPr>
              <a:xfrm>
                <a:off x="3805716" y="2174823"/>
                <a:ext cx="911610" cy="1612224"/>
              </a:xfrm>
              <a:prstGeom prst="rect">
                <a:avLst/>
              </a:prstGeom>
            </p:spPr>
          </p:pic>
        </p:grp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61" y="1952548"/>
            <a:ext cx="248804" cy="24880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8" t="11703" r="12170" b="12729"/>
          <a:stretch/>
        </p:blipFill>
        <p:spPr>
          <a:xfrm>
            <a:off x="4871607" y="1975237"/>
            <a:ext cx="205083" cy="20737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81" y="1938385"/>
            <a:ext cx="248804" cy="24880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50" y="2014229"/>
            <a:ext cx="248804" cy="17296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78" y="1962127"/>
            <a:ext cx="248804" cy="24880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8" t="11703" r="12170" b="12729"/>
          <a:stretch/>
        </p:blipFill>
        <p:spPr>
          <a:xfrm>
            <a:off x="2543367" y="1975237"/>
            <a:ext cx="205083" cy="20737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50" y="1935543"/>
            <a:ext cx="248804" cy="24880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925" y="2318852"/>
            <a:ext cx="2135662" cy="21356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401268" y="4578803"/>
            <a:ext cx="146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[</a:t>
            </a:r>
            <a:r>
              <a:rPr lang="ko-KR" altLang="en-US" sz="2400" b="1" dirty="0" smtClean="0">
                <a:solidFill>
                  <a:prstClr val="black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녹음 </a:t>
            </a:r>
            <a:r>
              <a:rPr lang="en-US" altLang="ko-KR" sz="2400" b="1" dirty="0" smtClean="0">
                <a:solidFill>
                  <a:prstClr val="black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1]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 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3530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7 4.81481E-6 L -0.14219 -0.0018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5" name="그룹 4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10" name="자유형 9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97611">
            <a:off x="678966" y="368942"/>
            <a:ext cx="1001564" cy="10015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44144" y="566111"/>
            <a:ext cx="173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브러시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 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2683" y="415515"/>
            <a:ext cx="59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]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t="16039" r="22917" b="21982"/>
          <a:stretch/>
        </p:blipFill>
        <p:spPr>
          <a:xfrm>
            <a:off x="2675829" y="1851900"/>
            <a:ext cx="549897" cy="6415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5" t="31681" r="30144" b="28727"/>
          <a:stretch/>
        </p:blipFill>
        <p:spPr>
          <a:xfrm>
            <a:off x="1836117" y="1906706"/>
            <a:ext cx="638387" cy="653585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592295" y="1809550"/>
            <a:ext cx="3660895" cy="782484"/>
          </a:xfrm>
          <a:prstGeom prst="roundRect">
            <a:avLst/>
          </a:prstGeom>
          <a:noFill/>
          <a:ln w="28575"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51" y="1843459"/>
            <a:ext cx="714665" cy="71466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42" y="1913719"/>
            <a:ext cx="604886" cy="604886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788425" y="1908147"/>
            <a:ext cx="650699" cy="650699"/>
            <a:chOff x="6457361" y="2818613"/>
            <a:chExt cx="386499" cy="386499"/>
          </a:xfrm>
        </p:grpSpPr>
        <p:sp>
          <p:nvSpPr>
            <p:cNvPr id="25" name="타원 24"/>
            <p:cNvSpPr/>
            <p:nvPr/>
          </p:nvSpPr>
          <p:spPr>
            <a:xfrm>
              <a:off x="6457361" y="2818613"/>
              <a:ext cx="386499" cy="3864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D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6517987" y="2872981"/>
              <a:ext cx="265245" cy="277762"/>
              <a:chOff x="3923487" y="1850275"/>
              <a:chExt cx="2984487" cy="3125329"/>
            </a:xfrm>
          </p:grpSpPr>
          <p:grpSp>
            <p:nvGrpSpPr>
              <p:cNvPr id="27" name="그룹 26"/>
              <p:cNvGrpSpPr/>
              <p:nvPr/>
            </p:nvGrpSpPr>
            <p:grpSpPr>
              <a:xfrm flipH="1">
                <a:off x="5050367" y="4284064"/>
                <a:ext cx="642954" cy="691540"/>
                <a:chOff x="4587295" y="2383436"/>
                <a:chExt cx="3033954" cy="3263220"/>
              </a:xfrm>
            </p:grpSpPr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7295" y="2383436"/>
                  <a:ext cx="3033954" cy="3033954"/>
                </a:xfrm>
                <a:prstGeom prst="rect">
                  <a:avLst/>
                </a:prstGeom>
              </p:spPr>
            </p:pic>
            <p:sp>
              <p:nvSpPr>
                <p:cNvPr id="32" name="자유형 31"/>
                <p:cNvSpPr/>
                <p:nvPr/>
              </p:nvSpPr>
              <p:spPr>
                <a:xfrm>
                  <a:off x="5013230" y="4760536"/>
                  <a:ext cx="1736362" cy="886120"/>
                </a:xfrm>
                <a:custGeom>
                  <a:avLst/>
                  <a:gdLst>
                    <a:gd name="connsiteX0" fmla="*/ 96098 w 1736362"/>
                    <a:gd name="connsiteY0" fmla="*/ 0 h 886120"/>
                    <a:gd name="connsiteX1" fmla="*/ 199793 w 1736362"/>
                    <a:gd name="connsiteY1" fmla="*/ 65988 h 886120"/>
                    <a:gd name="connsiteX2" fmla="*/ 237500 w 1736362"/>
                    <a:gd name="connsiteY2" fmla="*/ 94268 h 886120"/>
                    <a:gd name="connsiteX3" fmla="*/ 265780 w 1736362"/>
                    <a:gd name="connsiteY3" fmla="*/ 122549 h 886120"/>
                    <a:gd name="connsiteX4" fmla="*/ 294061 w 1736362"/>
                    <a:gd name="connsiteY4" fmla="*/ 141402 h 886120"/>
                    <a:gd name="connsiteX5" fmla="*/ 322341 w 1736362"/>
                    <a:gd name="connsiteY5" fmla="*/ 169683 h 886120"/>
                    <a:gd name="connsiteX6" fmla="*/ 378902 w 1736362"/>
                    <a:gd name="connsiteY6" fmla="*/ 207390 h 886120"/>
                    <a:gd name="connsiteX7" fmla="*/ 435463 w 1736362"/>
                    <a:gd name="connsiteY7" fmla="*/ 254524 h 886120"/>
                    <a:gd name="connsiteX8" fmla="*/ 492024 w 1736362"/>
                    <a:gd name="connsiteY8" fmla="*/ 301658 h 886120"/>
                    <a:gd name="connsiteX9" fmla="*/ 520304 w 1736362"/>
                    <a:gd name="connsiteY9" fmla="*/ 311085 h 886120"/>
                    <a:gd name="connsiteX10" fmla="*/ 576865 w 1736362"/>
                    <a:gd name="connsiteY10" fmla="*/ 348792 h 886120"/>
                    <a:gd name="connsiteX11" fmla="*/ 605145 w 1736362"/>
                    <a:gd name="connsiteY11" fmla="*/ 367645 h 886120"/>
                    <a:gd name="connsiteX12" fmla="*/ 633426 w 1736362"/>
                    <a:gd name="connsiteY12" fmla="*/ 386499 h 886120"/>
                    <a:gd name="connsiteX13" fmla="*/ 661706 w 1736362"/>
                    <a:gd name="connsiteY13" fmla="*/ 395926 h 886120"/>
                    <a:gd name="connsiteX14" fmla="*/ 718267 w 1736362"/>
                    <a:gd name="connsiteY14" fmla="*/ 424206 h 886120"/>
                    <a:gd name="connsiteX15" fmla="*/ 746547 w 1736362"/>
                    <a:gd name="connsiteY15" fmla="*/ 443060 h 886120"/>
                    <a:gd name="connsiteX16" fmla="*/ 897376 w 1736362"/>
                    <a:gd name="connsiteY16" fmla="*/ 461913 h 886120"/>
                    <a:gd name="connsiteX17" fmla="*/ 1019925 w 1736362"/>
                    <a:gd name="connsiteY17" fmla="*/ 480767 h 886120"/>
                    <a:gd name="connsiteX18" fmla="*/ 1085912 w 1736362"/>
                    <a:gd name="connsiteY18" fmla="*/ 490194 h 886120"/>
                    <a:gd name="connsiteX19" fmla="*/ 1123619 w 1736362"/>
                    <a:gd name="connsiteY19" fmla="*/ 499621 h 886120"/>
                    <a:gd name="connsiteX20" fmla="*/ 1293302 w 1736362"/>
                    <a:gd name="connsiteY20" fmla="*/ 509048 h 886120"/>
                    <a:gd name="connsiteX21" fmla="*/ 1359290 w 1736362"/>
                    <a:gd name="connsiteY21" fmla="*/ 518474 h 886120"/>
                    <a:gd name="connsiteX22" fmla="*/ 1481838 w 1736362"/>
                    <a:gd name="connsiteY22" fmla="*/ 527901 h 886120"/>
                    <a:gd name="connsiteX23" fmla="*/ 1510118 w 1736362"/>
                    <a:gd name="connsiteY23" fmla="*/ 537328 h 886120"/>
                    <a:gd name="connsiteX24" fmla="*/ 1566679 w 1736362"/>
                    <a:gd name="connsiteY24" fmla="*/ 546755 h 886120"/>
                    <a:gd name="connsiteX25" fmla="*/ 1651521 w 1736362"/>
                    <a:gd name="connsiteY25" fmla="*/ 556182 h 886120"/>
                    <a:gd name="connsiteX26" fmla="*/ 1726935 w 1736362"/>
                    <a:gd name="connsiteY26" fmla="*/ 575035 h 886120"/>
                    <a:gd name="connsiteX27" fmla="*/ 1736362 w 1736362"/>
                    <a:gd name="connsiteY27" fmla="*/ 603316 h 886120"/>
                    <a:gd name="connsiteX28" fmla="*/ 1726935 w 1736362"/>
                    <a:gd name="connsiteY28" fmla="*/ 791852 h 886120"/>
                    <a:gd name="connsiteX29" fmla="*/ 1717508 w 1736362"/>
                    <a:gd name="connsiteY29" fmla="*/ 820132 h 886120"/>
                    <a:gd name="connsiteX30" fmla="*/ 1689228 w 1736362"/>
                    <a:gd name="connsiteY30" fmla="*/ 838986 h 886120"/>
                    <a:gd name="connsiteX31" fmla="*/ 1623240 w 1736362"/>
                    <a:gd name="connsiteY31" fmla="*/ 857839 h 886120"/>
                    <a:gd name="connsiteX32" fmla="*/ 1547826 w 1736362"/>
                    <a:gd name="connsiteY32" fmla="*/ 867266 h 886120"/>
                    <a:gd name="connsiteX33" fmla="*/ 1510118 w 1736362"/>
                    <a:gd name="connsiteY33" fmla="*/ 876693 h 886120"/>
                    <a:gd name="connsiteX34" fmla="*/ 1425277 w 1736362"/>
                    <a:gd name="connsiteY34" fmla="*/ 886120 h 886120"/>
                    <a:gd name="connsiteX35" fmla="*/ 755974 w 1736362"/>
                    <a:gd name="connsiteY35" fmla="*/ 876693 h 886120"/>
                    <a:gd name="connsiteX36" fmla="*/ 661706 w 1736362"/>
                    <a:gd name="connsiteY36" fmla="*/ 857839 h 886120"/>
                    <a:gd name="connsiteX37" fmla="*/ 605145 w 1736362"/>
                    <a:gd name="connsiteY37" fmla="*/ 838986 h 886120"/>
                    <a:gd name="connsiteX38" fmla="*/ 510877 w 1736362"/>
                    <a:gd name="connsiteY38" fmla="*/ 820132 h 886120"/>
                    <a:gd name="connsiteX39" fmla="*/ 360048 w 1736362"/>
                    <a:gd name="connsiteY39" fmla="*/ 772998 h 886120"/>
                    <a:gd name="connsiteX40" fmla="*/ 312914 w 1736362"/>
                    <a:gd name="connsiteY40" fmla="*/ 763571 h 886120"/>
                    <a:gd name="connsiteX41" fmla="*/ 246927 w 1736362"/>
                    <a:gd name="connsiteY41" fmla="*/ 744718 h 886120"/>
                    <a:gd name="connsiteX42" fmla="*/ 133805 w 1736362"/>
                    <a:gd name="connsiteY42" fmla="*/ 716437 h 886120"/>
                    <a:gd name="connsiteX43" fmla="*/ 96098 w 1736362"/>
                    <a:gd name="connsiteY43" fmla="*/ 707010 h 886120"/>
                    <a:gd name="connsiteX44" fmla="*/ 67817 w 1736362"/>
                    <a:gd name="connsiteY44" fmla="*/ 688157 h 886120"/>
                    <a:gd name="connsiteX45" fmla="*/ 39537 w 1736362"/>
                    <a:gd name="connsiteY45" fmla="*/ 678730 h 886120"/>
                    <a:gd name="connsiteX46" fmla="*/ 20683 w 1736362"/>
                    <a:gd name="connsiteY46" fmla="*/ 650450 h 886120"/>
                    <a:gd name="connsiteX47" fmla="*/ 11257 w 1736362"/>
                    <a:gd name="connsiteY47" fmla="*/ 612742 h 886120"/>
                    <a:gd name="connsiteX48" fmla="*/ 11257 w 1736362"/>
                    <a:gd name="connsiteY48" fmla="*/ 301658 h 886120"/>
                    <a:gd name="connsiteX49" fmla="*/ 20683 w 1736362"/>
                    <a:gd name="connsiteY49" fmla="*/ 263951 h 886120"/>
                    <a:gd name="connsiteX50" fmla="*/ 58391 w 1736362"/>
                    <a:gd name="connsiteY50" fmla="*/ 179109 h 886120"/>
                    <a:gd name="connsiteX51" fmla="*/ 96098 w 1736362"/>
                    <a:gd name="connsiteY51" fmla="*/ 122549 h 886120"/>
                    <a:gd name="connsiteX52" fmla="*/ 143232 w 1736362"/>
                    <a:gd name="connsiteY52" fmla="*/ 65988 h 886120"/>
                    <a:gd name="connsiteX53" fmla="*/ 180939 w 1736362"/>
                    <a:gd name="connsiteY53" fmla="*/ 37707 h 88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736362" h="886120">
                      <a:moveTo>
                        <a:pt x="96098" y="0"/>
                      </a:moveTo>
                      <a:cubicBezTo>
                        <a:pt x="130413" y="20589"/>
                        <a:pt x="167870" y="42046"/>
                        <a:pt x="199793" y="65988"/>
                      </a:cubicBezTo>
                      <a:cubicBezTo>
                        <a:pt x="212362" y="75415"/>
                        <a:pt x="225571" y="84043"/>
                        <a:pt x="237500" y="94268"/>
                      </a:cubicBezTo>
                      <a:cubicBezTo>
                        <a:pt x="247622" y="102944"/>
                        <a:pt x="255538" y="114014"/>
                        <a:pt x="265780" y="122549"/>
                      </a:cubicBezTo>
                      <a:cubicBezTo>
                        <a:pt x="274484" y="129802"/>
                        <a:pt x="285357" y="134149"/>
                        <a:pt x="294061" y="141402"/>
                      </a:cubicBezTo>
                      <a:cubicBezTo>
                        <a:pt x="304303" y="149937"/>
                        <a:pt x="311818" y="161498"/>
                        <a:pt x="322341" y="169683"/>
                      </a:cubicBezTo>
                      <a:cubicBezTo>
                        <a:pt x="340227" y="183594"/>
                        <a:pt x="362880" y="191368"/>
                        <a:pt x="378902" y="207390"/>
                      </a:cubicBezTo>
                      <a:cubicBezTo>
                        <a:pt x="461521" y="290009"/>
                        <a:pt x="356718" y="188903"/>
                        <a:pt x="435463" y="254524"/>
                      </a:cubicBezTo>
                      <a:cubicBezTo>
                        <a:pt x="466737" y="280586"/>
                        <a:pt x="456915" y="284103"/>
                        <a:pt x="492024" y="301658"/>
                      </a:cubicBezTo>
                      <a:cubicBezTo>
                        <a:pt x="500912" y="306102"/>
                        <a:pt x="511618" y="306259"/>
                        <a:pt x="520304" y="311085"/>
                      </a:cubicBezTo>
                      <a:cubicBezTo>
                        <a:pt x="540112" y="322089"/>
                        <a:pt x="558011" y="336223"/>
                        <a:pt x="576865" y="348792"/>
                      </a:cubicBezTo>
                      <a:lnTo>
                        <a:pt x="605145" y="367645"/>
                      </a:lnTo>
                      <a:cubicBezTo>
                        <a:pt x="614572" y="373930"/>
                        <a:pt x="622678" y="382916"/>
                        <a:pt x="633426" y="386499"/>
                      </a:cubicBezTo>
                      <a:cubicBezTo>
                        <a:pt x="642853" y="389641"/>
                        <a:pt x="652818" y="391482"/>
                        <a:pt x="661706" y="395926"/>
                      </a:cubicBezTo>
                      <a:cubicBezTo>
                        <a:pt x="734800" y="432473"/>
                        <a:pt x="647184" y="400512"/>
                        <a:pt x="718267" y="424206"/>
                      </a:cubicBezTo>
                      <a:cubicBezTo>
                        <a:pt x="727694" y="430491"/>
                        <a:pt x="735460" y="440726"/>
                        <a:pt x="746547" y="443060"/>
                      </a:cubicBezTo>
                      <a:cubicBezTo>
                        <a:pt x="796128" y="453498"/>
                        <a:pt x="897376" y="461913"/>
                        <a:pt x="897376" y="461913"/>
                      </a:cubicBezTo>
                      <a:cubicBezTo>
                        <a:pt x="967632" y="479477"/>
                        <a:pt x="911348" y="467195"/>
                        <a:pt x="1019925" y="480767"/>
                      </a:cubicBezTo>
                      <a:cubicBezTo>
                        <a:pt x="1041972" y="483523"/>
                        <a:pt x="1064051" y="486219"/>
                        <a:pt x="1085912" y="490194"/>
                      </a:cubicBezTo>
                      <a:cubicBezTo>
                        <a:pt x="1098659" y="492512"/>
                        <a:pt x="1110716" y="498448"/>
                        <a:pt x="1123619" y="499621"/>
                      </a:cubicBezTo>
                      <a:cubicBezTo>
                        <a:pt x="1180035" y="504750"/>
                        <a:pt x="1236741" y="505906"/>
                        <a:pt x="1293302" y="509048"/>
                      </a:cubicBezTo>
                      <a:cubicBezTo>
                        <a:pt x="1315298" y="512190"/>
                        <a:pt x="1337181" y="516263"/>
                        <a:pt x="1359290" y="518474"/>
                      </a:cubicBezTo>
                      <a:cubicBezTo>
                        <a:pt x="1400057" y="522551"/>
                        <a:pt x="1441184" y="522819"/>
                        <a:pt x="1481838" y="527901"/>
                      </a:cubicBezTo>
                      <a:cubicBezTo>
                        <a:pt x="1491698" y="529134"/>
                        <a:pt x="1500418" y="535172"/>
                        <a:pt x="1510118" y="537328"/>
                      </a:cubicBezTo>
                      <a:cubicBezTo>
                        <a:pt x="1528777" y="541474"/>
                        <a:pt x="1547733" y="544229"/>
                        <a:pt x="1566679" y="546755"/>
                      </a:cubicBezTo>
                      <a:cubicBezTo>
                        <a:pt x="1594884" y="550516"/>
                        <a:pt x="1623352" y="552158"/>
                        <a:pt x="1651521" y="556182"/>
                      </a:cubicBezTo>
                      <a:cubicBezTo>
                        <a:pt x="1691340" y="561870"/>
                        <a:pt x="1694034" y="564068"/>
                        <a:pt x="1726935" y="575035"/>
                      </a:cubicBezTo>
                      <a:cubicBezTo>
                        <a:pt x="1730077" y="584462"/>
                        <a:pt x="1736362" y="593379"/>
                        <a:pt x="1736362" y="603316"/>
                      </a:cubicBezTo>
                      <a:cubicBezTo>
                        <a:pt x="1736362" y="666240"/>
                        <a:pt x="1732386" y="729165"/>
                        <a:pt x="1726935" y="791852"/>
                      </a:cubicBezTo>
                      <a:cubicBezTo>
                        <a:pt x="1726074" y="801751"/>
                        <a:pt x="1723715" y="812373"/>
                        <a:pt x="1717508" y="820132"/>
                      </a:cubicBezTo>
                      <a:cubicBezTo>
                        <a:pt x="1710430" y="828979"/>
                        <a:pt x="1699362" y="833919"/>
                        <a:pt x="1689228" y="838986"/>
                      </a:cubicBezTo>
                      <a:cubicBezTo>
                        <a:pt x="1678025" y="844587"/>
                        <a:pt x="1632295" y="856330"/>
                        <a:pt x="1623240" y="857839"/>
                      </a:cubicBezTo>
                      <a:cubicBezTo>
                        <a:pt x="1598251" y="862004"/>
                        <a:pt x="1572815" y="863101"/>
                        <a:pt x="1547826" y="867266"/>
                      </a:cubicBezTo>
                      <a:cubicBezTo>
                        <a:pt x="1535046" y="869396"/>
                        <a:pt x="1522924" y="874723"/>
                        <a:pt x="1510118" y="876693"/>
                      </a:cubicBezTo>
                      <a:cubicBezTo>
                        <a:pt x="1481995" y="881020"/>
                        <a:pt x="1453557" y="882978"/>
                        <a:pt x="1425277" y="886120"/>
                      </a:cubicBezTo>
                      <a:lnTo>
                        <a:pt x="755974" y="876693"/>
                      </a:lnTo>
                      <a:cubicBezTo>
                        <a:pt x="737375" y="876210"/>
                        <a:pt x="683562" y="864396"/>
                        <a:pt x="661706" y="857839"/>
                      </a:cubicBezTo>
                      <a:cubicBezTo>
                        <a:pt x="642671" y="852128"/>
                        <a:pt x="624425" y="843806"/>
                        <a:pt x="605145" y="838986"/>
                      </a:cubicBezTo>
                      <a:cubicBezTo>
                        <a:pt x="548895" y="824923"/>
                        <a:pt x="580218" y="831689"/>
                        <a:pt x="510877" y="820132"/>
                      </a:cubicBezTo>
                      <a:cubicBezTo>
                        <a:pt x="457199" y="802240"/>
                        <a:pt x="414130" y="786519"/>
                        <a:pt x="360048" y="772998"/>
                      </a:cubicBezTo>
                      <a:cubicBezTo>
                        <a:pt x="344504" y="769112"/>
                        <a:pt x="328555" y="767047"/>
                        <a:pt x="312914" y="763571"/>
                      </a:cubicBezTo>
                      <a:cubicBezTo>
                        <a:pt x="228143" y="744733"/>
                        <a:pt x="316200" y="763610"/>
                        <a:pt x="246927" y="744718"/>
                      </a:cubicBezTo>
                      <a:cubicBezTo>
                        <a:pt x="209429" y="734491"/>
                        <a:pt x="171512" y="725864"/>
                        <a:pt x="133805" y="716437"/>
                      </a:cubicBezTo>
                      <a:lnTo>
                        <a:pt x="96098" y="707010"/>
                      </a:lnTo>
                      <a:cubicBezTo>
                        <a:pt x="86671" y="700726"/>
                        <a:pt x="77951" y="693224"/>
                        <a:pt x="67817" y="688157"/>
                      </a:cubicBezTo>
                      <a:cubicBezTo>
                        <a:pt x="58929" y="683713"/>
                        <a:pt x="47296" y="684937"/>
                        <a:pt x="39537" y="678730"/>
                      </a:cubicBezTo>
                      <a:cubicBezTo>
                        <a:pt x="30690" y="671652"/>
                        <a:pt x="26968" y="659877"/>
                        <a:pt x="20683" y="650450"/>
                      </a:cubicBezTo>
                      <a:cubicBezTo>
                        <a:pt x="17541" y="637881"/>
                        <a:pt x="13387" y="625522"/>
                        <a:pt x="11257" y="612742"/>
                      </a:cubicBezTo>
                      <a:cubicBezTo>
                        <a:pt x="-8070" y="496778"/>
                        <a:pt x="1276" y="446382"/>
                        <a:pt x="11257" y="301658"/>
                      </a:cubicBezTo>
                      <a:cubicBezTo>
                        <a:pt x="12148" y="288733"/>
                        <a:pt x="16960" y="276360"/>
                        <a:pt x="20683" y="263951"/>
                      </a:cubicBezTo>
                      <a:cubicBezTo>
                        <a:pt x="39039" y="202762"/>
                        <a:pt x="30839" y="220436"/>
                        <a:pt x="58391" y="179109"/>
                      </a:cubicBezTo>
                      <a:cubicBezTo>
                        <a:pt x="74957" y="129408"/>
                        <a:pt x="56867" y="169626"/>
                        <a:pt x="96098" y="122549"/>
                      </a:cubicBezTo>
                      <a:cubicBezTo>
                        <a:pt x="129810" y="82095"/>
                        <a:pt x="98157" y="103551"/>
                        <a:pt x="143232" y="65988"/>
                      </a:cubicBezTo>
                      <a:cubicBezTo>
                        <a:pt x="207181" y="12697"/>
                        <a:pt x="150960" y="67686"/>
                        <a:pt x="180939" y="3770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 32"/>
                <p:cNvSpPr/>
                <p:nvPr/>
              </p:nvSpPr>
              <p:spPr>
                <a:xfrm>
                  <a:off x="6298620" y="5228891"/>
                  <a:ext cx="437784" cy="252429"/>
                </a:xfrm>
                <a:custGeom>
                  <a:avLst/>
                  <a:gdLst>
                    <a:gd name="connsiteX0" fmla="*/ 391740 w 437784"/>
                    <a:gd name="connsiteY0" fmla="*/ 3509 h 252429"/>
                    <a:gd name="connsiteX1" fmla="*/ 335860 w 437784"/>
                    <a:gd name="connsiteY1" fmla="*/ 13669 h 252429"/>
                    <a:gd name="connsiteX2" fmla="*/ 305380 w 437784"/>
                    <a:gd name="connsiteY2" fmla="*/ 23829 h 252429"/>
                    <a:gd name="connsiteX3" fmla="*/ 290140 w 437784"/>
                    <a:gd name="connsiteY3" fmla="*/ 28909 h 252429"/>
                    <a:gd name="connsiteX4" fmla="*/ 274900 w 437784"/>
                    <a:gd name="connsiteY4" fmla="*/ 33989 h 252429"/>
                    <a:gd name="connsiteX5" fmla="*/ 239340 w 437784"/>
                    <a:gd name="connsiteY5" fmla="*/ 39069 h 252429"/>
                    <a:gd name="connsiteX6" fmla="*/ 188540 w 437784"/>
                    <a:gd name="connsiteY6" fmla="*/ 49229 h 252429"/>
                    <a:gd name="connsiteX7" fmla="*/ 158060 w 437784"/>
                    <a:gd name="connsiteY7" fmla="*/ 59389 h 252429"/>
                    <a:gd name="connsiteX8" fmla="*/ 127580 w 437784"/>
                    <a:gd name="connsiteY8" fmla="*/ 69549 h 252429"/>
                    <a:gd name="connsiteX9" fmla="*/ 112340 w 437784"/>
                    <a:gd name="connsiteY9" fmla="*/ 74629 h 252429"/>
                    <a:gd name="connsiteX10" fmla="*/ 97100 w 437784"/>
                    <a:gd name="connsiteY10" fmla="*/ 79709 h 252429"/>
                    <a:gd name="connsiteX11" fmla="*/ 81860 w 437784"/>
                    <a:gd name="connsiteY11" fmla="*/ 89869 h 252429"/>
                    <a:gd name="connsiteX12" fmla="*/ 41220 w 437784"/>
                    <a:gd name="connsiteY12" fmla="*/ 100029 h 252429"/>
                    <a:gd name="connsiteX13" fmla="*/ 10740 w 437784"/>
                    <a:gd name="connsiteY13" fmla="*/ 110189 h 252429"/>
                    <a:gd name="connsiteX14" fmla="*/ 580 w 437784"/>
                    <a:gd name="connsiteY14" fmla="*/ 125429 h 252429"/>
                    <a:gd name="connsiteX15" fmla="*/ 5660 w 437784"/>
                    <a:gd name="connsiteY15" fmla="*/ 201629 h 252429"/>
                    <a:gd name="connsiteX16" fmla="*/ 36140 w 437784"/>
                    <a:gd name="connsiteY16" fmla="*/ 221949 h 252429"/>
                    <a:gd name="connsiteX17" fmla="*/ 61540 w 437784"/>
                    <a:gd name="connsiteY17" fmla="*/ 232109 h 252429"/>
                    <a:gd name="connsiteX18" fmla="*/ 97100 w 437784"/>
                    <a:gd name="connsiteY18" fmla="*/ 247349 h 252429"/>
                    <a:gd name="connsiteX19" fmla="*/ 163140 w 437784"/>
                    <a:gd name="connsiteY19" fmla="*/ 252429 h 252429"/>
                    <a:gd name="connsiteX20" fmla="*/ 351100 w 437784"/>
                    <a:gd name="connsiteY20" fmla="*/ 247349 h 252429"/>
                    <a:gd name="connsiteX21" fmla="*/ 386660 w 437784"/>
                    <a:gd name="connsiteY21" fmla="*/ 206709 h 252429"/>
                    <a:gd name="connsiteX22" fmla="*/ 396820 w 437784"/>
                    <a:gd name="connsiteY22" fmla="*/ 191469 h 252429"/>
                    <a:gd name="connsiteX23" fmla="*/ 406980 w 437784"/>
                    <a:gd name="connsiteY23" fmla="*/ 176229 h 252429"/>
                    <a:gd name="connsiteX24" fmla="*/ 412060 w 437784"/>
                    <a:gd name="connsiteY24" fmla="*/ 160989 h 252429"/>
                    <a:gd name="connsiteX25" fmla="*/ 427300 w 437784"/>
                    <a:gd name="connsiteY25" fmla="*/ 155909 h 252429"/>
                    <a:gd name="connsiteX26" fmla="*/ 437460 w 437784"/>
                    <a:gd name="connsiteY26" fmla="*/ 140669 h 252429"/>
                    <a:gd name="connsiteX27" fmla="*/ 432380 w 437784"/>
                    <a:gd name="connsiteY27" fmla="*/ 94949 h 252429"/>
                    <a:gd name="connsiteX28" fmla="*/ 422220 w 437784"/>
                    <a:gd name="connsiteY28" fmla="*/ 79709 h 252429"/>
                    <a:gd name="connsiteX29" fmla="*/ 391740 w 437784"/>
                    <a:gd name="connsiteY29" fmla="*/ 3509 h 252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37784" h="252429">
                      <a:moveTo>
                        <a:pt x="391740" y="3509"/>
                      </a:moveTo>
                      <a:cubicBezTo>
                        <a:pt x="377347" y="-7498"/>
                        <a:pt x="347017" y="10626"/>
                        <a:pt x="335860" y="13669"/>
                      </a:cubicBezTo>
                      <a:cubicBezTo>
                        <a:pt x="325528" y="16487"/>
                        <a:pt x="315540" y="20442"/>
                        <a:pt x="305380" y="23829"/>
                      </a:cubicBezTo>
                      <a:lnTo>
                        <a:pt x="290140" y="28909"/>
                      </a:lnTo>
                      <a:cubicBezTo>
                        <a:pt x="285060" y="30602"/>
                        <a:pt x="280201" y="33232"/>
                        <a:pt x="274900" y="33989"/>
                      </a:cubicBezTo>
                      <a:lnTo>
                        <a:pt x="239340" y="39069"/>
                      </a:lnTo>
                      <a:cubicBezTo>
                        <a:pt x="197078" y="53156"/>
                        <a:pt x="264425" y="31717"/>
                        <a:pt x="188540" y="49229"/>
                      </a:cubicBezTo>
                      <a:cubicBezTo>
                        <a:pt x="178105" y="51637"/>
                        <a:pt x="168220" y="56002"/>
                        <a:pt x="158060" y="59389"/>
                      </a:cubicBezTo>
                      <a:lnTo>
                        <a:pt x="127580" y="69549"/>
                      </a:lnTo>
                      <a:lnTo>
                        <a:pt x="112340" y="74629"/>
                      </a:lnTo>
                      <a:cubicBezTo>
                        <a:pt x="107260" y="76322"/>
                        <a:pt x="101555" y="76739"/>
                        <a:pt x="97100" y="79709"/>
                      </a:cubicBezTo>
                      <a:cubicBezTo>
                        <a:pt x="92020" y="83096"/>
                        <a:pt x="87321" y="87139"/>
                        <a:pt x="81860" y="89869"/>
                      </a:cubicBezTo>
                      <a:cubicBezTo>
                        <a:pt x="69529" y="96035"/>
                        <a:pt x="53972" y="96551"/>
                        <a:pt x="41220" y="100029"/>
                      </a:cubicBezTo>
                      <a:cubicBezTo>
                        <a:pt x="30888" y="102847"/>
                        <a:pt x="20900" y="106802"/>
                        <a:pt x="10740" y="110189"/>
                      </a:cubicBezTo>
                      <a:cubicBezTo>
                        <a:pt x="7353" y="115269"/>
                        <a:pt x="919" y="119333"/>
                        <a:pt x="580" y="125429"/>
                      </a:cubicBezTo>
                      <a:cubicBezTo>
                        <a:pt x="-832" y="150846"/>
                        <a:pt x="138" y="176779"/>
                        <a:pt x="5660" y="201629"/>
                      </a:cubicBezTo>
                      <a:cubicBezTo>
                        <a:pt x="8842" y="215947"/>
                        <a:pt x="25894" y="218107"/>
                        <a:pt x="36140" y="221949"/>
                      </a:cubicBezTo>
                      <a:cubicBezTo>
                        <a:pt x="44678" y="225151"/>
                        <a:pt x="53207" y="228405"/>
                        <a:pt x="61540" y="232109"/>
                      </a:cubicBezTo>
                      <a:cubicBezTo>
                        <a:pt x="70334" y="236018"/>
                        <a:pt x="86212" y="245988"/>
                        <a:pt x="97100" y="247349"/>
                      </a:cubicBezTo>
                      <a:cubicBezTo>
                        <a:pt x="119008" y="250087"/>
                        <a:pt x="141127" y="250736"/>
                        <a:pt x="163140" y="252429"/>
                      </a:cubicBezTo>
                      <a:cubicBezTo>
                        <a:pt x="225793" y="250736"/>
                        <a:pt x="288599" y="252037"/>
                        <a:pt x="351100" y="247349"/>
                      </a:cubicBezTo>
                      <a:cubicBezTo>
                        <a:pt x="365954" y="246235"/>
                        <a:pt x="384046" y="210630"/>
                        <a:pt x="386660" y="206709"/>
                      </a:cubicBezTo>
                      <a:lnTo>
                        <a:pt x="396820" y="191469"/>
                      </a:lnTo>
                      <a:cubicBezTo>
                        <a:pt x="400207" y="186389"/>
                        <a:pt x="405049" y="182021"/>
                        <a:pt x="406980" y="176229"/>
                      </a:cubicBezTo>
                      <a:cubicBezTo>
                        <a:pt x="408673" y="171149"/>
                        <a:pt x="408274" y="164775"/>
                        <a:pt x="412060" y="160989"/>
                      </a:cubicBezTo>
                      <a:cubicBezTo>
                        <a:pt x="415846" y="157203"/>
                        <a:pt x="422220" y="157602"/>
                        <a:pt x="427300" y="155909"/>
                      </a:cubicBezTo>
                      <a:cubicBezTo>
                        <a:pt x="430687" y="150829"/>
                        <a:pt x="436953" y="146753"/>
                        <a:pt x="437460" y="140669"/>
                      </a:cubicBezTo>
                      <a:cubicBezTo>
                        <a:pt x="438733" y="125388"/>
                        <a:pt x="436099" y="109825"/>
                        <a:pt x="432380" y="94949"/>
                      </a:cubicBezTo>
                      <a:cubicBezTo>
                        <a:pt x="430899" y="89026"/>
                        <a:pt x="426276" y="84272"/>
                        <a:pt x="422220" y="79709"/>
                      </a:cubicBezTo>
                      <a:cubicBezTo>
                        <a:pt x="395694" y="49867"/>
                        <a:pt x="406133" y="14516"/>
                        <a:pt x="391740" y="35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 33"/>
                <p:cNvSpPr/>
                <p:nvPr/>
              </p:nvSpPr>
              <p:spPr>
                <a:xfrm>
                  <a:off x="4968875" y="4740275"/>
                  <a:ext cx="1698625" cy="720890"/>
                </a:xfrm>
                <a:custGeom>
                  <a:avLst/>
                  <a:gdLst>
                    <a:gd name="connsiteX0" fmla="*/ 1685925 w 1698625"/>
                    <a:gd name="connsiteY0" fmla="*/ 454025 h 720890"/>
                    <a:gd name="connsiteX1" fmla="*/ 1657350 w 1698625"/>
                    <a:gd name="connsiteY1" fmla="*/ 460375 h 720890"/>
                    <a:gd name="connsiteX2" fmla="*/ 1647825 w 1698625"/>
                    <a:gd name="connsiteY2" fmla="*/ 466725 h 720890"/>
                    <a:gd name="connsiteX3" fmla="*/ 1638300 w 1698625"/>
                    <a:gd name="connsiteY3" fmla="*/ 469900 h 720890"/>
                    <a:gd name="connsiteX4" fmla="*/ 1619250 w 1698625"/>
                    <a:gd name="connsiteY4" fmla="*/ 479425 h 720890"/>
                    <a:gd name="connsiteX5" fmla="*/ 1612900 w 1698625"/>
                    <a:gd name="connsiteY5" fmla="*/ 488950 h 720890"/>
                    <a:gd name="connsiteX6" fmla="*/ 1593850 w 1698625"/>
                    <a:gd name="connsiteY6" fmla="*/ 495300 h 720890"/>
                    <a:gd name="connsiteX7" fmla="*/ 1584325 w 1698625"/>
                    <a:gd name="connsiteY7" fmla="*/ 498475 h 720890"/>
                    <a:gd name="connsiteX8" fmla="*/ 1565275 w 1698625"/>
                    <a:gd name="connsiteY8" fmla="*/ 511175 h 720890"/>
                    <a:gd name="connsiteX9" fmla="*/ 1555750 w 1698625"/>
                    <a:gd name="connsiteY9" fmla="*/ 514350 h 720890"/>
                    <a:gd name="connsiteX10" fmla="*/ 1546225 w 1698625"/>
                    <a:gd name="connsiteY10" fmla="*/ 520700 h 720890"/>
                    <a:gd name="connsiteX11" fmla="*/ 1527175 w 1698625"/>
                    <a:gd name="connsiteY11" fmla="*/ 527050 h 720890"/>
                    <a:gd name="connsiteX12" fmla="*/ 1517650 w 1698625"/>
                    <a:gd name="connsiteY12" fmla="*/ 530225 h 720890"/>
                    <a:gd name="connsiteX13" fmla="*/ 1508125 w 1698625"/>
                    <a:gd name="connsiteY13" fmla="*/ 536575 h 720890"/>
                    <a:gd name="connsiteX14" fmla="*/ 1489075 w 1698625"/>
                    <a:gd name="connsiteY14" fmla="*/ 542925 h 720890"/>
                    <a:gd name="connsiteX15" fmla="*/ 1450975 w 1698625"/>
                    <a:gd name="connsiteY15" fmla="*/ 561975 h 720890"/>
                    <a:gd name="connsiteX16" fmla="*/ 1441450 w 1698625"/>
                    <a:gd name="connsiteY16" fmla="*/ 565150 h 720890"/>
                    <a:gd name="connsiteX17" fmla="*/ 1355725 w 1698625"/>
                    <a:gd name="connsiteY17" fmla="*/ 571500 h 720890"/>
                    <a:gd name="connsiteX18" fmla="*/ 1327150 w 1698625"/>
                    <a:gd name="connsiteY18" fmla="*/ 577850 h 720890"/>
                    <a:gd name="connsiteX19" fmla="*/ 1301750 w 1698625"/>
                    <a:gd name="connsiteY19" fmla="*/ 581025 h 720890"/>
                    <a:gd name="connsiteX20" fmla="*/ 1285875 w 1698625"/>
                    <a:gd name="connsiteY20" fmla="*/ 584200 h 720890"/>
                    <a:gd name="connsiteX21" fmla="*/ 1266825 w 1698625"/>
                    <a:gd name="connsiteY21" fmla="*/ 587375 h 720890"/>
                    <a:gd name="connsiteX22" fmla="*/ 1101725 w 1698625"/>
                    <a:gd name="connsiteY22" fmla="*/ 584200 h 720890"/>
                    <a:gd name="connsiteX23" fmla="*/ 1069975 w 1698625"/>
                    <a:gd name="connsiteY23" fmla="*/ 581025 h 720890"/>
                    <a:gd name="connsiteX24" fmla="*/ 1044575 w 1698625"/>
                    <a:gd name="connsiteY24" fmla="*/ 574675 h 720890"/>
                    <a:gd name="connsiteX25" fmla="*/ 1035050 w 1698625"/>
                    <a:gd name="connsiteY25" fmla="*/ 571500 h 720890"/>
                    <a:gd name="connsiteX26" fmla="*/ 1009650 w 1698625"/>
                    <a:gd name="connsiteY26" fmla="*/ 568325 h 720890"/>
                    <a:gd name="connsiteX27" fmla="*/ 987425 w 1698625"/>
                    <a:gd name="connsiteY27" fmla="*/ 558800 h 720890"/>
                    <a:gd name="connsiteX28" fmla="*/ 965200 w 1698625"/>
                    <a:gd name="connsiteY28" fmla="*/ 546100 h 720890"/>
                    <a:gd name="connsiteX29" fmla="*/ 942975 w 1698625"/>
                    <a:gd name="connsiteY29" fmla="*/ 539750 h 720890"/>
                    <a:gd name="connsiteX30" fmla="*/ 933450 w 1698625"/>
                    <a:gd name="connsiteY30" fmla="*/ 533400 h 720890"/>
                    <a:gd name="connsiteX31" fmla="*/ 920750 w 1698625"/>
                    <a:gd name="connsiteY31" fmla="*/ 530225 h 720890"/>
                    <a:gd name="connsiteX32" fmla="*/ 901700 w 1698625"/>
                    <a:gd name="connsiteY32" fmla="*/ 523875 h 720890"/>
                    <a:gd name="connsiteX33" fmla="*/ 892175 w 1698625"/>
                    <a:gd name="connsiteY33" fmla="*/ 520700 h 720890"/>
                    <a:gd name="connsiteX34" fmla="*/ 879475 w 1698625"/>
                    <a:gd name="connsiteY34" fmla="*/ 514350 h 720890"/>
                    <a:gd name="connsiteX35" fmla="*/ 869950 w 1698625"/>
                    <a:gd name="connsiteY35" fmla="*/ 511175 h 720890"/>
                    <a:gd name="connsiteX36" fmla="*/ 850900 w 1698625"/>
                    <a:gd name="connsiteY36" fmla="*/ 501650 h 720890"/>
                    <a:gd name="connsiteX37" fmla="*/ 841375 w 1698625"/>
                    <a:gd name="connsiteY37" fmla="*/ 492125 h 720890"/>
                    <a:gd name="connsiteX38" fmla="*/ 831850 w 1698625"/>
                    <a:gd name="connsiteY38" fmla="*/ 485775 h 720890"/>
                    <a:gd name="connsiteX39" fmla="*/ 825500 w 1698625"/>
                    <a:gd name="connsiteY39" fmla="*/ 476250 h 720890"/>
                    <a:gd name="connsiteX40" fmla="*/ 822325 w 1698625"/>
                    <a:gd name="connsiteY40" fmla="*/ 466725 h 720890"/>
                    <a:gd name="connsiteX41" fmla="*/ 812800 w 1698625"/>
                    <a:gd name="connsiteY41" fmla="*/ 463550 h 720890"/>
                    <a:gd name="connsiteX42" fmla="*/ 803275 w 1698625"/>
                    <a:gd name="connsiteY42" fmla="*/ 457200 h 720890"/>
                    <a:gd name="connsiteX43" fmla="*/ 784225 w 1698625"/>
                    <a:gd name="connsiteY43" fmla="*/ 450850 h 720890"/>
                    <a:gd name="connsiteX44" fmla="*/ 774700 w 1698625"/>
                    <a:gd name="connsiteY44" fmla="*/ 447675 h 720890"/>
                    <a:gd name="connsiteX45" fmla="*/ 742950 w 1698625"/>
                    <a:gd name="connsiteY45" fmla="*/ 444500 h 720890"/>
                    <a:gd name="connsiteX46" fmla="*/ 727075 w 1698625"/>
                    <a:gd name="connsiteY46" fmla="*/ 441325 h 720890"/>
                    <a:gd name="connsiteX47" fmla="*/ 698500 w 1698625"/>
                    <a:gd name="connsiteY47" fmla="*/ 431800 h 720890"/>
                    <a:gd name="connsiteX48" fmla="*/ 688975 w 1698625"/>
                    <a:gd name="connsiteY48" fmla="*/ 428625 h 720890"/>
                    <a:gd name="connsiteX49" fmla="*/ 679450 w 1698625"/>
                    <a:gd name="connsiteY49" fmla="*/ 425450 h 720890"/>
                    <a:gd name="connsiteX50" fmla="*/ 673100 w 1698625"/>
                    <a:gd name="connsiteY50" fmla="*/ 415925 h 720890"/>
                    <a:gd name="connsiteX51" fmla="*/ 663575 w 1698625"/>
                    <a:gd name="connsiteY51" fmla="*/ 412750 h 720890"/>
                    <a:gd name="connsiteX52" fmla="*/ 638175 w 1698625"/>
                    <a:gd name="connsiteY52" fmla="*/ 403225 h 720890"/>
                    <a:gd name="connsiteX53" fmla="*/ 615950 w 1698625"/>
                    <a:gd name="connsiteY53" fmla="*/ 387350 h 720890"/>
                    <a:gd name="connsiteX54" fmla="*/ 603250 w 1698625"/>
                    <a:gd name="connsiteY54" fmla="*/ 384175 h 720890"/>
                    <a:gd name="connsiteX55" fmla="*/ 577850 w 1698625"/>
                    <a:gd name="connsiteY55" fmla="*/ 371475 h 720890"/>
                    <a:gd name="connsiteX56" fmla="*/ 568325 w 1698625"/>
                    <a:gd name="connsiteY56" fmla="*/ 365125 h 720890"/>
                    <a:gd name="connsiteX57" fmla="*/ 558800 w 1698625"/>
                    <a:gd name="connsiteY57" fmla="*/ 361950 h 720890"/>
                    <a:gd name="connsiteX58" fmla="*/ 527050 w 1698625"/>
                    <a:gd name="connsiteY58" fmla="*/ 342900 h 720890"/>
                    <a:gd name="connsiteX59" fmla="*/ 514350 w 1698625"/>
                    <a:gd name="connsiteY59" fmla="*/ 339725 h 720890"/>
                    <a:gd name="connsiteX60" fmla="*/ 482600 w 1698625"/>
                    <a:gd name="connsiteY60" fmla="*/ 320675 h 720890"/>
                    <a:gd name="connsiteX61" fmla="*/ 457200 w 1698625"/>
                    <a:gd name="connsiteY61" fmla="*/ 301625 h 720890"/>
                    <a:gd name="connsiteX62" fmla="*/ 444500 w 1698625"/>
                    <a:gd name="connsiteY62" fmla="*/ 292100 h 720890"/>
                    <a:gd name="connsiteX63" fmla="*/ 431800 w 1698625"/>
                    <a:gd name="connsiteY63" fmla="*/ 282575 h 720890"/>
                    <a:gd name="connsiteX64" fmla="*/ 422275 w 1698625"/>
                    <a:gd name="connsiteY64" fmla="*/ 276225 h 720890"/>
                    <a:gd name="connsiteX65" fmla="*/ 400050 w 1698625"/>
                    <a:gd name="connsiteY65" fmla="*/ 254000 h 720890"/>
                    <a:gd name="connsiteX66" fmla="*/ 390525 w 1698625"/>
                    <a:gd name="connsiteY66" fmla="*/ 244475 h 720890"/>
                    <a:gd name="connsiteX67" fmla="*/ 381000 w 1698625"/>
                    <a:gd name="connsiteY67" fmla="*/ 234950 h 720890"/>
                    <a:gd name="connsiteX68" fmla="*/ 371475 w 1698625"/>
                    <a:gd name="connsiteY68" fmla="*/ 228600 h 720890"/>
                    <a:gd name="connsiteX69" fmla="*/ 352425 w 1698625"/>
                    <a:gd name="connsiteY69" fmla="*/ 206375 h 720890"/>
                    <a:gd name="connsiteX70" fmla="*/ 342900 w 1698625"/>
                    <a:gd name="connsiteY70" fmla="*/ 200025 h 720890"/>
                    <a:gd name="connsiteX71" fmla="*/ 327025 w 1698625"/>
                    <a:gd name="connsiteY71" fmla="*/ 180975 h 720890"/>
                    <a:gd name="connsiteX72" fmla="*/ 317500 w 1698625"/>
                    <a:gd name="connsiteY72" fmla="*/ 174625 h 720890"/>
                    <a:gd name="connsiteX73" fmla="*/ 311150 w 1698625"/>
                    <a:gd name="connsiteY73" fmla="*/ 165100 h 720890"/>
                    <a:gd name="connsiteX74" fmla="*/ 301625 w 1698625"/>
                    <a:gd name="connsiteY74" fmla="*/ 155575 h 720890"/>
                    <a:gd name="connsiteX75" fmla="*/ 288925 w 1698625"/>
                    <a:gd name="connsiteY75" fmla="*/ 142875 h 720890"/>
                    <a:gd name="connsiteX76" fmla="*/ 276225 w 1698625"/>
                    <a:gd name="connsiteY76" fmla="*/ 104775 h 720890"/>
                    <a:gd name="connsiteX77" fmla="*/ 273050 w 1698625"/>
                    <a:gd name="connsiteY77" fmla="*/ 95250 h 720890"/>
                    <a:gd name="connsiteX78" fmla="*/ 263525 w 1698625"/>
                    <a:gd name="connsiteY78" fmla="*/ 85725 h 720890"/>
                    <a:gd name="connsiteX79" fmla="*/ 260350 w 1698625"/>
                    <a:gd name="connsiteY79" fmla="*/ 76200 h 720890"/>
                    <a:gd name="connsiteX80" fmla="*/ 244475 w 1698625"/>
                    <a:gd name="connsiteY80" fmla="*/ 57150 h 720890"/>
                    <a:gd name="connsiteX81" fmla="*/ 228600 w 1698625"/>
                    <a:gd name="connsiteY81" fmla="*/ 31750 h 720890"/>
                    <a:gd name="connsiteX82" fmla="*/ 215900 w 1698625"/>
                    <a:gd name="connsiteY82" fmla="*/ 12700 h 720890"/>
                    <a:gd name="connsiteX83" fmla="*/ 196850 w 1698625"/>
                    <a:gd name="connsiteY83" fmla="*/ 0 h 720890"/>
                    <a:gd name="connsiteX84" fmla="*/ 127000 w 1698625"/>
                    <a:gd name="connsiteY84" fmla="*/ 3175 h 720890"/>
                    <a:gd name="connsiteX85" fmla="*/ 117475 w 1698625"/>
                    <a:gd name="connsiteY85" fmla="*/ 12700 h 720890"/>
                    <a:gd name="connsiteX86" fmla="*/ 101600 w 1698625"/>
                    <a:gd name="connsiteY86" fmla="*/ 19050 h 720890"/>
                    <a:gd name="connsiteX87" fmla="*/ 82550 w 1698625"/>
                    <a:gd name="connsiteY87" fmla="*/ 34925 h 720890"/>
                    <a:gd name="connsiteX88" fmla="*/ 73025 w 1698625"/>
                    <a:gd name="connsiteY88" fmla="*/ 38100 h 720890"/>
                    <a:gd name="connsiteX89" fmla="*/ 60325 w 1698625"/>
                    <a:gd name="connsiteY89" fmla="*/ 50800 h 720890"/>
                    <a:gd name="connsiteX90" fmla="*/ 53975 w 1698625"/>
                    <a:gd name="connsiteY90" fmla="*/ 63500 h 720890"/>
                    <a:gd name="connsiteX91" fmla="*/ 34925 w 1698625"/>
                    <a:gd name="connsiteY91" fmla="*/ 76200 h 720890"/>
                    <a:gd name="connsiteX92" fmla="*/ 28575 w 1698625"/>
                    <a:gd name="connsiteY92" fmla="*/ 92075 h 720890"/>
                    <a:gd name="connsiteX93" fmla="*/ 25400 w 1698625"/>
                    <a:gd name="connsiteY93" fmla="*/ 101600 h 720890"/>
                    <a:gd name="connsiteX94" fmla="*/ 12700 w 1698625"/>
                    <a:gd name="connsiteY94" fmla="*/ 123825 h 720890"/>
                    <a:gd name="connsiteX95" fmla="*/ 6350 w 1698625"/>
                    <a:gd name="connsiteY95" fmla="*/ 149225 h 720890"/>
                    <a:gd name="connsiteX96" fmla="*/ 0 w 1698625"/>
                    <a:gd name="connsiteY96" fmla="*/ 187325 h 720890"/>
                    <a:gd name="connsiteX97" fmla="*/ 15875 w 1698625"/>
                    <a:gd name="connsiteY97" fmla="*/ 320675 h 720890"/>
                    <a:gd name="connsiteX98" fmla="*/ 57150 w 1698625"/>
                    <a:gd name="connsiteY98" fmla="*/ 387350 h 720890"/>
                    <a:gd name="connsiteX99" fmla="*/ 120650 w 1698625"/>
                    <a:gd name="connsiteY99" fmla="*/ 479425 h 720890"/>
                    <a:gd name="connsiteX100" fmla="*/ 203200 w 1698625"/>
                    <a:gd name="connsiteY100" fmla="*/ 546100 h 720890"/>
                    <a:gd name="connsiteX101" fmla="*/ 225425 w 1698625"/>
                    <a:gd name="connsiteY101" fmla="*/ 565150 h 720890"/>
                    <a:gd name="connsiteX102" fmla="*/ 295275 w 1698625"/>
                    <a:gd name="connsiteY102" fmla="*/ 596900 h 720890"/>
                    <a:gd name="connsiteX103" fmla="*/ 320675 w 1698625"/>
                    <a:gd name="connsiteY103" fmla="*/ 612775 h 720890"/>
                    <a:gd name="connsiteX104" fmla="*/ 349250 w 1698625"/>
                    <a:gd name="connsiteY104" fmla="*/ 622300 h 720890"/>
                    <a:gd name="connsiteX105" fmla="*/ 377825 w 1698625"/>
                    <a:gd name="connsiteY105" fmla="*/ 635000 h 720890"/>
                    <a:gd name="connsiteX106" fmla="*/ 485775 w 1698625"/>
                    <a:gd name="connsiteY106" fmla="*/ 654050 h 720890"/>
                    <a:gd name="connsiteX107" fmla="*/ 511175 w 1698625"/>
                    <a:gd name="connsiteY107" fmla="*/ 657225 h 720890"/>
                    <a:gd name="connsiteX108" fmla="*/ 549275 w 1698625"/>
                    <a:gd name="connsiteY108" fmla="*/ 666750 h 720890"/>
                    <a:gd name="connsiteX109" fmla="*/ 631825 w 1698625"/>
                    <a:gd name="connsiteY109" fmla="*/ 679450 h 720890"/>
                    <a:gd name="connsiteX110" fmla="*/ 1311275 w 1698625"/>
                    <a:gd name="connsiteY110" fmla="*/ 685800 h 720890"/>
                    <a:gd name="connsiteX111" fmla="*/ 1330325 w 1698625"/>
                    <a:gd name="connsiteY111" fmla="*/ 682625 h 720890"/>
                    <a:gd name="connsiteX112" fmla="*/ 1358900 w 1698625"/>
                    <a:gd name="connsiteY112" fmla="*/ 679450 h 720890"/>
                    <a:gd name="connsiteX113" fmla="*/ 1368425 w 1698625"/>
                    <a:gd name="connsiteY113" fmla="*/ 676275 h 720890"/>
                    <a:gd name="connsiteX114" fmla="*/ 1422400 w 1698625"/>
                    <a:gd name="connsiteY114" fmla="*/ 669925 h 720890"/>
                    <a:gd name="connsiteX115" fmla="*/ 1454150 w 1698625"/>
                    <a:gd name="connsiteY115" fmla="*/ 660400 h 720890"/>
                    <a:gd name="connsiteX116" fmla="*/ 1489075 w 1698625"/>
                    <a:gd name="connsiteY116" fmla="*/ 650875 h 720890"/>
                    <a:gd name="connsiteX117" fmla="*/ 1511300 w 1698625"/>
                    <a:gd name="connsiteY117" fmla="*/ 635000 h 720890"/>
                    <a:gd name="connsiteX118" fmla="*/ 1524000 w 1698625"/>
                    <a:gd name="connsiteY118" fmla="*/ 625475 h 720890"/>
                    <a:gd name="connsiteX119" fmla="*/ 1536700 w 1698625"/>
                    <a:gd name="connsiteY119" fmla="*/ 619125 h 720890"/>
                    <a:gd name="connsiteX120" fmla="*/ 1562100 w 1698625"/>
                    <a:gd name="connsiteY120" fmla="*/ 596900 h 720890"/>
                    <a:gd name="connsiteX121" fmla="*/ 1600200 w 1698625"/>
                    <a:gd name="connsiteY121" fmla="*/ 581025 h 720890"/>
                    <a:gd name="connsiteX122" fmla="*/ 1622425 w 1698625"/>
                    <a:gd name="connsiteY122" fmla="*/ 565150 h 720890"/>
                    <a:gd name="connsiteX123" fmla="*/ 1631950 w 1698625"/>
                    <a:gd name="connsiteY123" fmla="*/ 561975 h 720890"/>
                    <a:gd name="connsiteX124" fmla="*/ 1641475 w 1698625"/>
                    <a:gd name="connsiteY124" fmla="*/ 552450 h 720890"/>
                    <a:gd name="connsiteX125" fmla="*/ 1660525 w 1698625"/>
                    <a:gd name="connsiteY125" fmla="*/ 539750 h 720890"/>
                    <a:gd name="connsiteX126" fmla="*/ 1673225 w 1698625"/>
                    <a:gd name="connsiteY126" fmla="*/ 520700 h 720890"/>
                    <a:gd name="connsiteX127" fmla="*/ 1695450 w 1698625"/>
                    <a:gd name="connsiteY127" fmla="*/ 492125 h 720890"/>
                    <a:gd name="connsiteX128" fmla="*/ 1698625 w 1698625"/>
                    <a:gd name="connsiteY128" fmla="*/ 482600 h 720890"/>
                    <a:gd name="connsiteX129" fmla="*/ 1685925 w 1698625"/>
                    <a:gd name="connsiteY129" fmla="*/ 454025 h 720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</a:cxnLst>
                  <a:rect l="l" t="t" r="r" b="b"/>
                  <a:pathLst>
                    <a:path w="1698625" h="720890">
                      <a:moveTo>
                        <a:pt x="1685925" y="454025"/>
                      </a:moveTo>
                      <a:cubicBezTo>
                        <a:pt x="1679046" y="450321"/>
                        <a:pt x="1661273" y="458694"/>
                        <a:pt x="1657350" y="460375"/>
                      </a:cubicBezTo>
                      <a:cubicBezTo>
                        <a:pt x="1653843" y="461878"/>
                        <a:pt x="1651238" y="465018"/>
                        <a:pt x="1647825" y="466725"/>
                      </a:cubicBezTo>
                      <a:cubicBezTo>
                        <a:pt x="1644832" y="468222"/>
                        <a:pt x="1641293" y="468403"/>
                        <a:pt x="1638300" y="469900"/>
                      </a:cubicBezTo>
                      <a:cubicBezTo>
                        <a:pt x="1613681" y="482210"/>
                        <a:pt x="1643191" y="471445"/>
                        <a:pt x="1619250" y="479425"/>
                      </a:cubicBezTo>
                      <a:cubicBezTo>
                        <a:pt x="1617133" y="482600"/>
                        <a:pt x="1616136" y="486928"/>
                        <a:pt x="1612900" y="488950"/>
                      </a:cubicBezTo>
                      <a:cubicBezTo>
                        <a:pt x="1607224" y="492498"/>
                        <a:pt x="1600200" y="493183"/>
                        <a:pt x="1593850" y="495300"/>
                      </a:cubicBezTo>
                      <a:cubicBezTo>
                        <a:pt x="1590675" y="496358"/>
                        <a:pt x="1587110" y="496619"/>
                        <a:pt x="1584325" y="498475"/>
                      </a:cubicBezTo>
                      <a:cubicBezTo>
                        <a:pt x="1577975" y="502708"/>
                        <a:pt x="1572515" y="508762"/>
                        <a:pt x="1565275" y="511175"/>
                      </a:cubicBezTo>
                      <a:cubicBezTo>
                        <a:pt x="1562100" y="512233"/>
                        <a:pt x="1558743" y="512853"/>
                        <a:pt x="1555750" y="514350"/>
                      </a:cubicBezTo>
                      <a:cubicBezTo>
                        <a:pt x="1552337" y="516057"/>
                        <a:pt x="1549712" y="519150"/>
                        <a:pt x="1546225" y="520700"/>
                      </a:cubicBezTo>
                      <a:cubicBezTo>
                        <a:pt x="1540108" y="523418"/>
                        <a:pt x="1533525" y="524933"/>
                        <a:pt x="1527175" y="527050"/>
                      </a:cubicBezTo>
                      <a:cubicBezTo>
                        <a:pt x="1524000" y="528108"/>
                        <a:pt x="1520435" y="528369"/>
                        <a:pt x="1517650" y="530225"/>
                      </a:cubicBezTo>
                      <a:cubicBezTo>
                        <a:pt x="1514475" y="532342"/>
                        <a:pt x="1511612" y="535025"/>
                        <a:pt x="1508125" y="536575"/>
                      </a:cubicBezTo>
                      <a:cubicBezTo>
                        <a:pt x="1502008" y="539293"/>
                        <a:pt x="1494644" y="539212"/>
                        <a:pt x="1489075" y="542925"/>
                      </a:cubicBezTo>
                      <a:cubicBezTo>
                        <a:pt x="1464456" y="559338"/>
                        <a:pt x="1477265" y="553212"/>
                        <a:pt x="1450975" y="561975"/>
                      </a:cubicBezTo>
                      <a:cubicBezTo>
                        <a:pt x="1447800" y="563033"/>
                        <a:pt x="1444732" y="564494"/>
                        <a:pt x="1441450" y="565150"/>
                      </a:cubicBezTo>
                      <a:cubicBezTo>
                        <a:pt x="1402720" y="572896"/>
                        <a:pt x="1430966" y="568080"/>
                        <a:pt x="1355725" y="571500"/>
                      </a:cubicBezTo>
                      <a:cubicBezTo>
                        <a:pt x="1345612" y="574028"/>
                        <a:pt x="1337630" y="576238"/>
                        <a:pt x="1327150" y="577850"/>
                      </a:cubicBezTo>
                      <a:cubicBezTo>
                        <a:pt x="1318717" y="579147"/>
                        <a:pt x="1310183" y="579728"/>
                        <a:pt x="1301750" y="581025"/>
                      </a:cubicBezTo>
                      <a:cubicBezTo>
                        <a:pt x="1296416" y="581846"/>
                        <a:pt x="1291184" y="583235"/>
                        <a:pt x="1285875" y="584200"/>
                      </a:cubicBezTo>
                      <a:cubicBezTo>
                        <a:pt x="1279541" y="585352"/>
                        <a:pt x="1273175" y="586317"/>
                        <a:pt x="1266825" y="587375"/>
                      </a:cubicBezTo>
                      <a:lnTo>
                        <a:pt x="1101725" y="584200"/>
                      </a:lnTo>
                      <a:cubicBezTo>
                        <a:pt x="1091094" y="583857"/>
                        <a:pt x="1080466" y="582774"/>
                        <a:pt x="1069975" y="581025"/>
                      </a:cubicBezTo>
                      <a:cubicBezTo>
                        <a:pt x="1061367" y="579590"/>
                        <a:pt x="1052995" y="576971"/>
                        <a:pt x="1044575" y="574675"/>
                      </a:cubicBezTo>
                      <a:cubicBezTo>
                        <a:pt x="1041346" y="573794"/>
                        <a:pt x="1038343" y="572099"/>
                        <a:pt x="1035050" y="571500"/>
                      </a:cubicBezTo>
                      <a:cubicBezTo>
                        <a:pt x="1026655" y="569974"/>
                        <a:pt x="1018117" y="569383"/>
                        <a:pt x="1009650" y="568325"/>
                      </a:cubicBezTo>
                      <a:cubicBezTo>
                        <a:pt x="998964" y="564763"/>
                        <a:pt x="998410" y="565077"/>
                        <a:pt x="987425" y="558800"/>
                      </a:cubicBezTo>
                      <a:cubicBezTo>
                        <a:pt x="971482" y="549690"/>
                        <a:pt x="984389" y="554324"/>
                        <a:pt x="965200" y="546100"/>
                      </a:cubicBezTo>
                      <a:cubicBezTo>
                        <a:pt x="958823" y="543367"/>
                        <a:pt x="949420" y="541361"/>
                        <a:pt x="942975" y="539750"/>
                      </a:cubicBezTo>
                      <a:cubicBezTo>
                        <a:pt x="939800" y="537633"/>
                        <a:pt x="936957" y="534903"/>
                        <a:pt x="933450" y="533400"/>
                      </a:cubicBezTo>
                      <a:cubicBezTo>
                        <a:pt x="929439" y="531681"/>
                        <a:pt x="924930" y="531479"/>
                        <a:pt x="920750" y="530225"/>
                      </a:cubicBezTo>
                      <a:cubicBezTo>
                        <a:pt x="914339" y="528302"/>
                        <a:pt x="908050" y="525992"/>
                        <a:pt x="901700" y="523875"/>
                      </a:cubicBezTo>
                      <a:cubicBezTo>
                        <a:pt x="898525" y="522817"/>
                        <a:pt x="895168" y="522197"/>
                        <a:pt x="892175" y="520700"/>
                      </a:cubicBezTo>
                      <a:cubicBezTo>
                        <a:pt x="887942" y="518583"/>
                        <a:pt x="883825" y="516214"/>
                        <a:pt x="879475" y="514350"/>
                      </a:cubicBezTo>
                      <a:cubicBezTo>
                        <a:pt x="876399" y="513032"/>
                        <a:pt x="872943" y="512672"/>
                        <a:pt x="869950" y="511175"/>
                      </a:cubicBezTo>
                      <a:cubicBezTo>
                        <a:pt x="845331" y="498865"/>
                        <a:pt x="874841" y="509630"/>
                        <a:pt x="850900" y="501650"/>
                      </a:cubicBezTo>
                      <a:cubicBezTo>
                        <a:pt x="847725" y="498475"/>
                        <a:pt x="844824" y="495000"/>
                        <a:pt x="841375" y="492125"/>
                      </a:cubicBezTo>
                      <a:cubicBezTo>
                        <a:pt x="838444" y="489682"/>
                        <a:pt x="834548" y="488473"/>
                        <a:pt x="831850" y="485775"/>
                      </a:cubicBezTo>
                      <a:cubicBezTo>
                        <a:pt x="829152" y="483077"/>
                        <a:pt x="827207" y="479663"/>
                        <a:pt x="825500" y="476250"/>
                      </a:cubicBezTo>
                      <a:cubicBezTo>
                        <a:pt x="824003" y="473257"/>
                        <a:pt x="824692" y="469092"/>
                        <a:pt x="822325" y="466725"/>
                      </a:cubicBezTo>
                      <a:cubicBezTo>
                        <a:pt x="819958" y="464358"/>
                        <a:pt x="815793" y="465047"/>
                        <a:pt x="812800" y="463550"/>
                      </a:cubicBezTo>
                      <a:cubicBezTo>
                        <a:pt x="809387" y="461843"/>
                        <a:pt x="806762" y="458750"/>
                        <a:pt x="803275" y="457200"/>
                      </a:cubicBezTo>
                      <a:cubicBezTo>
                        <a:pt x="797158" y="454482"/>
                        <a:pt x="790575" y="452967"/>
                        <a:pt x="784225" y="450850"/>
                      </a:cubicBezTo>
                      <a:cubicBezTo>
                        <a:pt x="781050" y="449792"/>
                        <a:pt x="778030" y="448008"/>
                        <a:pt x="774700" y="447675"/>
                      </a:cubicBezTo>
                      <a:cubicBezTo>
                        <a:pt x="764117" y="446617"/>
                        <a:pt x="753493" y="445906"/>
                        <a:pt x="742950" y="444500"/>
                      </a:cubicBezTo>
                      <a:cubicBezTo>
                        <a:pt x="737601" y="443787"/>
                        <a:pt x="732281" y="442745"/>
                        <a:pt x="727075" y="441325"/>
                      </a:cubicBezTo>
                      <a:lnTo>
                        <a:pt x="698500" y="431800"/>
                      </a:lnTo>
                      <a:lnTo>
                        <a:pt x="688975" y="428625"/>
                      </a:lnTo>
                      <a:lnTo>
                        <a:pt x="679450" y="425450"/>
                      </a:lnTo>
                      <a:cubicBezTo>
                        <a:pt x="677333" y="422275"/>
                        <a:pt x="676080" y="418309"/>
                        <a:pt x="673100" y="415925"/>
                      </a:cubicBezTo>
                      <a:cubicBezTo>
                        <a:pt x="670487" y="413834"/>
                        <a:pt x="666793" y="413669"/>
                        <a:pt x="663575" y="412750"/>
                      </a:cubicBezTo>
                      <a:cubicBezTo>
                        <a:pt x="650103" y="408901"/>
                        <a:pt x="650635" y="411013"/>
                        <a:pt x="638175" y="403225"/>
                      </a:cubicBezTo>
                      <a:cubicBezTo>
                        <a:pt x="635809" y="401747"/>
                        <a:pt x="620224" y="389182"/>
                        <a:pt x="615950" y="387350"/>
                      </a:cubicBezTo>
                      <a:cubicBezTo>
                        <a:pt x="611939" y="385631"/>
                        <a:pt x="607278" y="385853"/>
                        <a:pt x="603250" y="384175"/>
                      </a:cubicBezTo>
                      <a:cubicBezTo>
                        <a:pt x="594512" y="380534"/>
                        <a:pt x="585726" y="376726"/>
                        <a:pt x="577850" y="371475"/>
                      </a:cubicBezTo>
                      <a:cubicBezTo>
                        <a:pt x="574675" y="369358"/>
                        <a:pt x="571738" y="366832"/>
                        <a:pt x="568325" y="365125"/>
                      </a:cubicBezTo>
                      <a:cubicBezTo>
                        <a:pt x="565332" y="363628"/>
                        <a:pt x="561726" y="363575"/>
                        <a:pt x="558800" y="361950"/>
                      </a:cubicBezTo>
                      <a:cubicBezTo>
                        <a:pt x="543463" y="353429"/>
                        <a:pt x="541831" y="348443"/>
                        <a:pt x="527050" y="342900"/>
                      </a:cubicBezTo>
                      <a:cubicBezTo>
                        <a:pt x="522964" y="341368"/>
                        <a:pt x="518583" y="340783"/>
                        <a:pt x="514350" y="339725"/>
                      </a:cubicBezTo>
                      <a:cubicBezTo>
                        <a:pt x="484629" y="310004"/>
                        <a:pt x="521068" y="342657"/>
                        <a:pt x="482600" y="320675"/>
                      </a:cubicBezTo>
                      <a:cubicBezTo>
                        <a:pt x="473411" y="315424"/>
                        <a:pt x="465667" y="307975"/>
                        <a:pt x="457200" y="301625"/>
                      </a:cubicBezTo>
                      <a:lnTo>
                        <a:pt x="444500" y="292100"/>
                      </a:lnTo>
                      <a:cubicBezTo>
                        <a:pt x="440267" y="288925"/>
                        <a:pt x="436203" y="285510"/>
                        <a:pt x="431800" y="282575"/>
                      </a:cubicBezTo>
                      <a:cubicBezTo>
                        <a:pt x="428625" y="280458"/>
                        <a:pt x="425111" y="278778"/>
                        <a:pt x="422275" y="276225"/>
                      </a:cubicBezTo>
                      <a:cubicBezTo>
                        <a:pt x="414488" y="269216"/>
                        <a:pt x="407458" y="261408"/>
                        <a:pt x="400050" y="254000"/>
                      </a:cubicBezTo>
                      <a:lnTo>
                        <a:pt x="390525" y="244475"/>
                      </a:lnTo>
                      <a:cubicBezTo>
                        <a:pt x="387350" y="241300"/>
                        <a:pt x="384736" y="237441"/>
                        <a:pt x="381000" y="234950"/>
                      </a:cubicBezTo>
                      <a:cubicBezTo>
                        <a:pt x="377825" y="232833"/>
                        <a:pt x="374406" y="231043"/>
                        <a:pt x="371475" y="228600"/>
                      </a:cubicBezTo>
                      <a:cubicBezTo>
                        <a:pt x="350739" y="211320"/>
                        <a:pt x="373447" y="227397"/>
                        <a:pt x="352425" y="206375"/>
                      </a:cubicBezTo>
                      <a:cubicBezTo>
                        <a:pt x="349727" y="203677"/>
                        <a:pt x="345831" y="202468"/>
                        <a:pt x="342900" y="200025"/>
                      </a:cubicBezTo>
                      <a:cubicBezTo>
                        <a:pt x="311692" y="174018"/>
                        <a:pt x="352000" y="205950"/>
                        <a:pt x="327025" y="180975"/>
                      </a:cubicBezTo>
                      <a:cubicBezTo>
                        <a:pt x="324327" y="178277"/>
                        <a:pt x="320675" y="176742"/>
                        <a:pt x="317500" y="174625"/>
                      </a:cubicBezTo>
                      <a:cubicBezTo>
                        <a:pt x="315383" y="171450"/>
                        <a:pt x="313593" y="168031"/>
                        <a:pt x="311150" y="165100"/>
                      </a:cubicBezTo>
                      <a:cubicBezTo>
                        <a:pt x="308275" y="161651"/>
                        <a:pt x="304116" y="159311"/>
                        <a:pt x="301625" y="155575"/>
                      </a:cubicBezTo>
                      <a:cubicBezTo>
                        <a:pt x="291949" y="141061"/>
                        <a:pt x="307068" y="148923"/>
                        <a:pt x="288925" y="142875"/>
                      </a:cubicBezTo>
                      <a:lnTo>
                        <a:pt x="276225" y="104775"/>
                      </a:lnTo>
                      <a:cubicBezTo>
                        <a:pt x="275167" y="101600"/>
                        <a:pt x="275417" y="97617"/>
                        <a:pt x="273050" y="95250"/>
                      </a:cubicBezTo>
                      <a:lnTo>
                        <a:pt x="263525" y="85725"/>
                      </a:lnTo>
                      <a:cubicBezTo>
                        <a:pt x="262467" y="82550"/>
                        <a:pt x="262206" y="78985"/>
                        <a:pt x="260350" y="76200"/>
                      </a:cubicBezTo>
                      <a:cubicBezTo>
                        <a:pt x="250381" y="61246"/>
                        <a:pt x="251400" y="72732"/>
                        <a:pt x="244475" y="57150"/>
                      </a:cubicBezTo>
                      <a:cubicBezTo>
                        <a:pt x="233339" y="32094"/>
                        <a:pt x="245735" y="43173"/>
                        <a:pt x="228600" y="31750"/>
                      </a:cubicBezTo>
                      <a:cubicBezTo>
                        <a:pt x="224891" y="20624"/>
                        <a:pt x="226602" y="21024"/>
                        <a:pt x="215900" y="12700"/>
                      </a:cubicBezTo>
                      <a:cubicBezTo>
                        <a:pt x="209876" y="8015"/>
                        <a:pt x="196850" y="0"/>
                        <a:pt x="196850" y="0"/>
                      </a:cubicBezTo>
                      <a:cubicBezTo>
                        <a:pt x="173567" y="1058"/>
                        <a:pt x="150015" y="-507"/>
                        <a:pt x="127000" y="3175"/>
                      </a:cubicBezTo>
                      <a:cubicBezTo>
                        <a:pt x="122566" y="3884"/>
                        <a:pt x="121283" y="10320"/>
                        <a:pt x="117475" y="12700"/>
                      </a:cubicBezTo>
                      <a:cubicBezTo>
                        <a:pt x="112642" y="15721"/>
                        <a:pt x="106892" y="16933"/>
                        <a:pt x="101600" y="19050"/>
                      </a:cubicBezTo>
                      <a:cubicBezTo>
                        <a:pt x="94578" y="26072"/>
                        <a:pt x="91391" y="30505"/>
                        <a:pt x="82550" y="34925"/>
                      </a:cubicBezTo>
                      <a:cubicBezTo>
                        <a:pt x="79557" y="36422"/>
                        <a:pt x="76200" y="37042"/>
                        <a:pt x="73025" y="38100"/>
                      </a:cubicBezTo>
                      <a:cubicBezTo>
                        <a:pt x="68792" y="42333"/>
                        <a:pt x="63917" y="46011"/>
                        <a:pt x="60325" y="50800"/>
                      </a:cubicBezTo>
                      <a:cubicBezTo>
                        <a:pt x="57485" y="54586"/>
                        <a:pt x="57322" y="60153"/>
                        <a:pt x="53975" y="63500"/>
                      </a:cubicBezTo>
                      <a:cubicBezTo>
                        <a:pt x="48579" y="68896"/>
                        <a:pt x="34925" y="76200"/>
                        <a:pt x="34925" y="76200"/>
                      </a:cubicBezTo>
                      <a:cubicBezTo>
                        <a:pt x="32808" y="81492"/>
                        <a:pt x="30576" y="86739"/>
                        <a:pt x="28575" y="92075"/>
                      </a:cubicBezTo>
                      <a:cubicBezTo>
                        <a:pt x="27400" y="95209"/>
                        <a:pt x="26897" y="98607"/>
                        <a:pt x="25400" y="101600"/>
                      </a:cubicBezTo>
                      <a:cubicBezTo>
                        <a:pt x="21584" y="109232"/>
                        <a:pt x="16516" y="116193"/>
                        <a:pt x="12700" y="123825"/>
                      </a:cubicBezTo>
                      <a:cubicBezTo>
                        <a:pt x="9296" y="130633"/>
                        <a:pt x="7799" y="142704"/>
                        <a:pt x="6350" y="149225"/>
                      </a:cubicBezTo>
                      <a:cubicBezTo>
                        <a:pt x="356" y="176196"/>
                        <a:pt x="5181" y="145875"/>
                        <a:pt x="0" y="187325"/>
                      </a:cubicBezTo>
                      <a:cubicBezTo>
                        <a:pt x="5292" y="231775"/>
                        <a:pt x="5372" y="277161"/>
                        <a:pt x="15875" y="320675"/>
                      </a:cubicBezTo>
                      <a:cubicBezTo>
                        <a:pt x="28218" y="371812"/>
                        <a:pt x="39134" y="358247"/>
                        <a:pt x="57150" y="387350"/>
                      </a:cubicBezTo>
                      <a:cubicBezTo>
                        <a:pt x="81941" y="427397"/>
                        <a:pt x="84882" y="447865"/>
                        <a:pt x="120650" y="479425"/>
                      </a:cubicBezTo>
                      <a:cubicBezTo>
                        <a:pt x="247266" y="591145"/>
                        <a:pt x="124099" y="486774"/>
                        <a:pt x="203200" y="546100"/>
                      </a:cubicBezTo>
                      <a:cubicBezTo>
                        <a:pt x="211006" y="551954"/>
                        <a:pt x="217306" y="559738"/>
                        <a:pt x="225425" y="565150"/>
                      </a:cubicBezTo>
                      <a:cubicBezTo>
                        <a:pt x="271386" y="595791"/>
                        <a:pt x="247737" y="574382"/>
                        <a:pt x="295275" y="596900"/>
                      </a:cubicBezTo>
                      <a:cubicBezTo>
                        <a:pt x="304298" y="601174"/>
                        <a:pt x="311641" y="608524"/>
                        <a:pt x="320675" y="612775"/>
                      </a:cubicBezTo>
                      <a:cubicBezTo>
                        <a:pt x="329760" y="617050"/>
                        <a:pt x="339892" y="618661"/>
                        <a:pt x="349250" y="622300"/>
                      </a:cubicBezTo>
                      <a:cubicBezTo>
                        <a:pt x="358965" y="626078"/>
                        <a:pt x="367819" y="632081"/>
                        <a:pt x="377825" y="635000"/>
                      </a:cubicBezTo>
                      <a:cubicBezTo>
                        <a:pt x="398122" y="640920"/>
                        <a:pt x="468924" y="651554"/>
                        <a:pt x="485775" y="654050"/>
                      </a:cubicBezTo>
                      <a:cubicBezTo>
                        <a:pt x="494215" y="655300"/>
                        <a:pt x="502808" y="655552"/>
                        <a:pt x="511175" y="657225"/>
                      </a:cubicBezTo>
                      <a:cubicBezTo>
                        <a:pt x="524012" y="659792"/>
                        <a:pt x="536456" y="664098"/>
                        <a:pt x="549275" y="666750"/>
                      </a:cubicBezTo>
                      <a:cubicBezTo>
                        <a:pt x="592545" y="675702"/>
                        <a:pt x="595658" y="675431"/>
                        <a:pt x="631825" y="679450"/>
                      </a:cubicBezTo>
                      <a:cubicBezTo>
                        <a:pt x="861035" y="765404"/>
                        <a:pt x="656082" y="691981"/>
                        <a:pt x="1311275" y="685800"/>
                      </a:cubicBezTo>
                      <a:cubicBezTo>
                        <a:pt x="1317712" y="685739"/>
                        <a:pt x="1323944" y="683476"/>
                        <a:pt x="1330325" y="682625"/>
                      </a:cubicBezTo>
                      <a:cubicBezTo>
                        <a:pt x="1339825" y="681358"/>
                        <a:pt x="1349375" y="680508"/>
                        <a:pt x="1358900" y="679450"/>
                      </a:cubicBezTo>
                      <a:cubicBezTo>
                        <a:pt x="1362075" y="678392"/>
                        <a:pt x="1365178" y="677087"/>
                        <a:pt x="1368425" y="676275"/>
                      </a:cubicBezTo>
                      <a:cubicBezTo>
                        <a:pt x="1388285" y="671310"/>
                        <a:pt x="1399022" y="671873"/>
                        <a:pt x="1422400" y="669925"/>
                      </a:cubicBezTo>
                      <a:cubicBezTo>
                        <a:pt x="1436077" y="665366"/>
                        <a:pt x="1435976" y="665246"/>
                        <a:pt x="1454150" y="660400"/>
                      </a:cubicBezTo>
                      <a:cubicBezTo>
                        <a:pt x="1489959" y="650851"/>
                        <a:pt x="1468524" y="657725"/>
                        <a:pt x="1489075" y="650875"/>
                      </a:cubicBezTo>
                      <a:cubicBezTo>
                        <a:pt x="1530580" y="619746"/>
                        <a:pt x="1478801" y="658213"/>
                        <a:pt x="1511300" y="635000"/>
                      </a:cubicBezTo>
                      <a:cubicBezTo>
                        <a:pt x="1515606" y="631924"/>
                        <a:pt x="1519513" y="628280"/>
                        <a:pt x="1524000" y="625475"/>
                      </a:cubicBezTo>
                      <a:cubicBezTo>
                        <a:pt x="1528014" y="622967"/>
                        <a:pt x="1532914" y="621965"/>
                        <a:pt x="1536700" y="619125"/>
                      </a:cubicBezTo>
                      <a:cubicBezTo>
                        <a:pt x="1549796" y="609303"/>
                        <a:pt x="1547567" y="604166"/>
                        <a:pt x="1562100" y="596900"/>
                      </a:cubicBezTo>
                      <a:cubicBezTo>
                        <a:pt x="1607256" y="574322"/>
                        <a:pt x="1554618" y="608374"/>
                        <a:pt x="1600200" y="581025"/>
                      </a:cubicBezTo>
                      <a:cubicBezTo>
                        <a:pt x="1607391" y="576711"/>
                        <a:pt x="1614671" y="569027"/>
                        <a:pt x="1622425" y="565150"/>
                      </a:cubicBezTo>
                      <a:cubicBezTo>
                        <a:pt x="1625418" y="563653"/>
                        <a:pt x="1628775" y="563033"/>
                        <a:pt x="1631950" y="561975"/>
                      </a:cubicBezTo>
                      <a:cubicBezTo>
                        <a:pt x="1635125" y="558800"/>
                        <a:pt x="1637931" y="555207"/>
                        <a:pt x="1641475" y="552450"/>
                      </a:cubicBezTo>
                      <a:cubicBezTo>
                        <a:pt x="1647499" y="547765"/>
                        <a:pt x="1660525" y="539750"/>
                        <a:pt x="1660525" y="539750"/>
                      </a:cubicBezTo>
                      <a:cubicBezTo>
                        <a:pt x="1664758" y="533400"/>
                        <a:pt x="1667829" y="526096"/>
                        <a:pt x="1673225" y="520700"/>
                      </a:cubicBezTo>
                      <a:cubicBezTo>
                        <a:pt x="1681443" y="512482"/>
                        <a:pt x="1691652" y="503518"/>
                        <a:pt x="1695450" y="492125"/>
                      </a:cubicBezTo>
                      <a:lnTo>
                        <a:pt x="1698625" y="482600"/>
                      </a:lnTo>
                      <a:cubicBezTo>
                        <a:pt x="1695099" y="450869"/>
                        <a:pt x="1692804" y="457729"/>
                        <a:pt x="1685925" y="45402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31"/>
              <a:stretch/>
            </p:blipFill>
            <p:spPr>
              <a:xfrm>
                <a:off x="3923487" y="1850275"/>
                <a:ext cx="2984487" cy="233891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29" t="20413" r="24300" b="16058"/>
              <a:stretch/>
            </p:blipFill>
            <p:spPr>
              <a:xfrm>
                <a:off x="5097412" y="2430617"/>
                <a:ext cx="636638" cy="909484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660" b="45170"/>
              <a:stretch/>
            </p:blipFill>
            <p:spPr>
              <a:xfrm rot="14977836">
                <a:off x="4353239" y="2944809"/>
                <a:ext cx="879256" cy="957677"/>
              </a:xfrm>
              <a:prstGeom prst="rect">
                <a:avLst/>
              </a:prstGeom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61" y="2733040"/>
            <a:ext cx="711066" cy="71106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27" y="3671821"/>
            <a:ext cx="577734" cy="57773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346180" y="708881"/>
            <a:ext cx="6624733" cy="6624733"/>
            <a:chOff x="3303753" y="606590"/>
            <a:chExt cx="4877223" cy="4877223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753" y="606590"/>
              <a:ext cx="4877223" cy="487722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0" t="3801" r="65207" b="4343"/>
            <a:stretch/>
          </p:blipFill>
          <p:spPr>
            <a:xfrm>
              <a:off x="4679626" y="1130530"/>
              <a:ext cx="2098247" cy="3731613"/>
            </a:xfrm>
            <a:prstGeom prst="rect">
              <a:avLst/>
            </a:prstGeom>
          </p:spPr>
        </p:pic>
      </p:grpSp>
      <p:sp>
        <p:nvSpPr>
          <p:cNvPr id="44" name="자유형 43"/>
          <p:cNvSpPr/>
          <p:nvPr/>
        </p:nvSpPr>
        <p:spPr>
          <a:xfrm>
            <a:off x="8580120" y="2733040"/>
            <a:ext cx="477658" cy="436880"/>
          </a:xfrm>
          <a:custGeom>
            <a:avLst/>
            <a:gdLst>
              <a:gd name="connsiteX0" fmla="*/ 233680 w 477658"/>
              <a:gd name="connsiteY0" fmla="*/ 147320 h 436880"/>
              <a:gd name="connsiteX1" fmla="*/ 228600 w 477658"/>
              <a:gd name="connsiteY1" fmla="*/ 71120 h 436880"/>
              <a:gd name="connsiteX2" fmla="*/ 182880 w 477658"/>
              <a:gd name="connsiteY2" fmla="*/ 35560 h 436880"/>
              <a:gd name="connsiteX3" fmla="*/ 152400 w 477658"/>
              <a:gd name="connsiteY3" fmla="*/ 20320 h 436880"/>
              <a:gd name="connsiteX4" fmla="*/ 86360 w 477658"/>
              <a:gd name="connsiteY4" fmla="*/ 25400 h 436880"/>
              <a:gd name="connsiteX5" fmla="*/ 55880 w 477658"/>
              <a:gd name="connsiteY5" fmla="*/ 45720 h 436880"/>
              <a:gd name="connsiteX6" fmla="*/ 15240 w 477658"/>
              <a:gd name="connsiteY6" fmla="*/ 91440 h 436880"/>
              <a:gd name="connsiteX7" fmla="*/ 10160 w 477658"/>
              <a:gd name="connsiteY7" fmla="*/ 111760 h 436880"/>
              <a:gd name="connsiteX8" fmla="*/ 0 w 477658"/>
              <a:gd name="connsiteY8" fmla="*/ 142240 h 436880"/>
              <a:gd name="connsiteX9" fmla="*/ 5080 w 477658"/>
              <a:gd name="connsiteY9" fmla="*/ 223520 h 436880"/>
              <a:gd name="connsiteX10" fmla="*/ 35560 w 477658"/>
              <a:gd name="connsiteY10" fmla="*/ 254000 h 436880"/>
              <a:gd name="connsiteX11" fmla="*/ 71120 w 477658"/>
              <a:gd name="connsiteY11" fmla="*/ 299720 h 436880"/>
              <a:gd name="connsiteX12" fmla="*/ 76200 w 477658"/>
              <a:gd name="connsiteY12" fmla="*/ 314960 h 436880"/>
              <a:gd name="connsiteX13" fmla="*/ 91440 w 477658"/>
              <a:gd name="connsiteY13" fmla="*/ 325120 h 436880"/>
              <a:gd name="connsiteX14" fmla="*/ 101600 w 477658"/>
              <a:gd name="connsiteY14" fmla="*/ 340360 h 436880"/>
              <a:gd name="connsiteX15" fmla="*/ 121920 w 477658"/>
              <a:gd name="connsiteY15" fmla="*/ 370840 h 436880"/>
              <a:gd name="connsiteX16" fmla="*/ 147320 w 477658"/>
              <a:gd name="connsiteY16" fmla="*/ 391160 h 436880"/>
              <a:gd name="connsiteX17" fmla="*/ 177800 w 477658"/>
              <a:gd name="connsiteY17" fmla="*/ 416560 h 436880"/>
              <a:gd name="connsiteX18" fmla="*/ 208280 w 477658"/>
              <a:gd name="connsiteY18" fmla="*/ 436880 h 436880"/>
              <a:gd name="connsiteX19" fmla="*/ 269240 w 477658"/>
              <a:gd name="connsiteY19" fmla="*/ 431800 h 436880"/>
              <a:gd name="connsiteX20" fmla="*/ 299720 w 477658"/>
              <a:gd name="connsiteY20" fmla="*/ 421640 h 436880"/>
              <a:gd name="connsiteX21" fmla="*/ 314960 w 477658"/>
              <a:gd name="connsiteY21" fmla="*/ 416560 h 436880"/>
              <a:gd name="connsiteX22" fmla="*/ 350520 w 477658"/>
              <a:gd name="connsiteY22" fmla="*/ 386080 h 436880"/>
              <a:gd name="connsiteX23" fmla="*/ 375920 w 477658"/>
              <a:gd name="connsiteY23" fmla="*/ 355600 h 436880"/>
              <a:gd name="connsiteX24" fmla="*/ 391160 w 477658"/>
              <a:gd name="connsiteY24" fmla="*/ 345440 h 436880"/>
              <a:gd name="connsiteX25" fmla="*/ 411480 w 477658"/>
              <a:gd name="connsiteY25" fmla="*/ 314960 h 436880"/>
              <a:gd name="connsiteX26" fmla="*/ 436880 w 477658"/>
              <a:gd name="connsiteY26" fmla="*/ 284480 h 436880"/>
              <a:gd name="connsiteX27" fmla="*/ 447040 w 477658"/>
              <a:gd name="connsiteY27" fmla="*/ 254000 h 436880"/>
              <a:gd name="connsiteX28" fmla="*/ 452120 w 477658"/>
              <a:gd name="connsiteY28" fmla="*/ 238760 h 436880"/>
              <a:gd name="connsiteX29" fmla="*/ 467360 w 477658"/>
              <a:gd name="connsiteY29" fmla="*/ 208280 h 436880"/>
              <a:gd name="connsiteX30" fmla="*/ 472440 w 477658"/>
              <a:gd name="connsiteY30" fmla="*/ 45720 h 436880"/>
              <a:gd name="connsiteX31" fmla="*/ 467360 w 477658"/>
              <a:gd name="connsiteY31" fmla="*/ 30480 h 436880"/>
              <a:gd name="connsiteX32" fmla="*/ 452120 w 477658"/>
              <a:gd name="connsiteY32" fmla="*/ 15240 h 436880"/>
              <a:gd name="connsiteX33" fmla="*/ 441960 w 477658"/>
              <a:gd name="connsiteY33" fmla="*/ 0 h 436880"/>
              <a:gd name="connsiteX34" fmla="*/ 396240 w 477658"/>
              <a:gd name="connsiteY34" fmla="*/ 10160 h 436880"/>
              <a:gd name="connsiteX35" fmla="*/ 350520 w 477658"/>
              <a:gd name="connsiteY35" fmla="*/ 40640 h 436880"/>
              <a:gd name="connsiteX36" fmla="*/ 335280 w 477658"/>
              <a:gd name="connsiteY36" fmla="*/ 50800 h 436880"/>
              <a:gd name="connsiteX37" fmla="*/ 289560 w 477658"/>
              <a:gd name="connsiteY37" fmla="*/ 91440 h 436880"/>
              <a:gd name="connsiteX38" fmla="*/ 284480 w 477658"/>
              <a:gd name="connsiteY38" fmla="*/ 106680 h 436880"/>
              <a:gd name="connsiteX39" fmla="*/ 259080 w 477658"/>
              <a:gd name="connsiteY39" fmla="*/ 137160 h 436880"/>
              <a:gd name="connsiteX40" fmla="*/ 243840 w 477658"/>
              <a:gd name="connsiteY40" fmla="*/ 147320 h 436880"/>
              <a:gd name="connsiteX41" fmla="*/ 233680 w 477658"/>
              <a:gd name="connsiteY41" fmla="*/ 147320 h 43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77658" h="436880">
                <a:moveTo>
                  <a:pt x="233680" y="147320"/>
                </a:moveTo>
                <a:cubicBezTo>
                  <a:pt x="231140" y="134620"/>
                  <a:pt x="236650" y="95270"/>
                  <a:pt x="228600" y="71120"/>
                </a:cubicBezTo>
                <a:cubicBezTo>
                  <a:pt x="216582" y="35066"/>
                  <a:pt x="203460" y="45850"/>
                  <a:pt x="182880" y="35560"/>
                </a:cubicBezTo>
                <a:cubicBezTo>
                  <a:pt x="143489" y="15865"/>
                  <a:pt x="190706" y="33089"/>
                  <a:pt x="152400" y="20320"/>
                </a:cubicBezTo>
                <a:cubicBezTo>
                  <a:pt x="130387" y="22013"/>
                  <a:pt x="107711" y="19781"/>
                  <a:pt x="86360" y="25400"/>
                </a:cubicBezTo>
                <a:cubicBezTo>
                  <a:pt x="74551" y="28508"/>
                  <a:pt x="64514" y="37086"/>
                  <a:pt x="55880" y="45720"/>
                </a:cubicBezTo>
                <a:cubicBezTo>
                  <a:pt x="21083" y="80517"/>
                  <a:pt x="33370" y="64245"/>
                  <a:pt x="15240" y="91440"/>
                </a:cubicBezTo>
                <a:cubicBezTo>
                  <a:pt x="13547" y="98213"/>
                  <a:pt x="12166" y="105073"/>
                  <a:pt x="10160" y="111760"/>
                </a:cubicBezTo>
                <a:cubicBezTo>
                  <a:pt x="7083" y="122018"/>
                  <a:pt x="0" y="142240"/>
                  <a:pt x="0" y="142240"/>
                </a:cubicBezTo>
                <a:cubicBezTo>
                  <a:pt x="1693" y="169333"/>
                  <a:pt x="-3151" y="197652"/>
                  <a:pt x="5080" y="223520"/>
                </a:cubicBezTo>
                <a:cubicBezTo>
                  <a:pt x="9437" y="237212"/>
                  <a:pt x="27590" y="242045"/>
                  <a:pt x="35560" y="254000"/>
                </a:cubicBezTo>
                <a:cubicBezTo>
                  <a:pt x="59865" y="290458"/>
                  <a:pt x="47246" y="275846"/>
                  <a:pt x="71120" y="299720"/>
                </a:cubicBezTo>
                <a:cubicBezTo>
                  <a:pt x="72813" y="304800"/>
                  <a:pt x="72855" y="310779"/>
                  <a:pt x="76200" y="314960"/>
                </a:cubicBezTo>
                <a:cubicBezTo>
                  <a:pt x="80014" y="319728"/>
                  <a:pt x="87123" y="320803"/>
                  <a:pt x="91440" y="325120"/>
                </a:cubicBezTo>
                <a:cubicBezTo>
                  <a:pt x="95757" y="329437"/>
                  <a:pt x="98213" y="335280"/>
                  <a:pt x="101600" y="340360"/>
                </a:cubicBezTo>
                <a:cubicBezTo>
                  <a:pt x="110835" y="377301"/>
                  <a:pt x="98532" y="347452"/>
                  <a:pt x="121920" y="370840"/>
                </a:cubicBezTo>
                <a:cubicBezTo>
                  <a:pt x="144898" y="393818"/>
                  <a:pt x="117651" y="381270"/>
                  <a:pt x="147320" y="391160"/>
                </a:cubicBezTo>
                <a:cubicBezTo>
                  <a:pt x="191844" y="435684"/>
                  <a:pt x="135365" y="381197"/>
                  <a:pt x="177800" y="416560"/>
                </a:cubicBezTo>
                <a:cubicBezTo>
                  <a:pt x="203169" y="437700"/>
                  <a:pt x="181497" y="427952"/>
                  <a:pt x="208280" y="436880"/>
                </a:cubicBezTo>
                <a:cubicBezTo>
                  <a:pt x="228600" y="435187"/>
                  <a:pt x="249127" y="435152"/>
                  <a:pt x="269240" y="431800"/>
                </a:cubicBezTo>
                <a:cubicBezTo>
                  <a:pt x="279804" y="430039"/>
                  <a:pt x="289560" y="425027"/>
                  <a:pt x="299720" y="421640"/>
                </a:cubicBezTo>
                <a:lnTo>
                  <a:pt x="314960" y="416560"/>
                </a:lnTo>
                <a:cubicBezTo>
                  <a:pt x="352776" y="378744"/>
                  <a:pt x="304902" y="425181"/>
                  <a:pt x="350520" y="386080"/>
                </a:cubicBezTo>
                <a:cubicBezTo>
                  <a:pt x="408776" y="336147"/>
                  <a:pt x="328888" y="402632"/>
                  <a:pt x="375920" y="355600"/>
                </a:cubicBezTo>
                <a:cubicBezTo>
                  <a:pt x="380237" y="351283"/>
                  <a:pt x="386080" y="348827"/>
                  <a:pt x="391160" y="345440"/>
                </a:cubicBezTo>
                <a:cubicBezTo>
                  <a:pt x="397933" y="335280"/>
                  <a:pt x="402846" y="323594"/>
                  <a:pt x="411480" y="314960"/>
                </a:cubicBezTo>
                <a:cubicBezTo>
                  <a:pt x="421050" y="305390"/>
                  <a:pt x="431222" y="297211"/>
                  <a:pt x="436880" y="284480"/>
                </a:cubicBezTo>
                <a:cubicBezTo>
                  <a:pt x="441230" y="274693"/>
                  <a:pt x="443653" y="264160"/>
                  <a:pt x="447040" y="254000"/>
                </a:cubicBezTo>
                <a:cubicBezTo>
                  <a:pt x="448733" y="248920"/>
                  <a:pt x="449150" y="243215"/>
                  <a:pt x="452120" y="238760"/>
                </a:cubicBezTo>
                <a:cubicBezTo>
                  <a:pt x="465250" y="219065"/>
                  <a:pt x="460349" y="229312"/>
                  <a:pt x="467360" y="208280"/>
                </a:cubicBezTo>
                <a:cubicBezTo>
                  <a:pt x="474741" y="123396"/>
                  <a:pt x="483448" y="111769"/>
                  <a:pt x="472440" y="45720"/>
                </a:cubicBezTo>
                <a:cubicBezTo>
                  <a:pt x="471560" y="40438"/>
                  <a:pt x="470330" y="34935"/>
                  <a:pt x="467360" y="30480"/>
                </a:cubicBezTo>
                <a:cubicBezTo>
                  <a:pt x="463375" y="24502"/>
                  <a:pt x="456719" y="20759"/>
                  <a:pt x="452120" y="15240"/>
                </a:cubicBezTo>
                <a:cubicBezTo>
                  <a:pt x="448211" y="10550"/>
                  <a:pt x="445347" y="5080"/>
                  <a:pt x="441960" y="0"/>
                </a:cubicBezTo>
                <a:cubicBezTo>
                  <a:pt x="433690" y="1378"/>
                  <a:pt x="406959" y="4205"/>
                  <a:pt x="396240" y="10160"/>
                </a:cubicBezTo>
                <a:lnTo>
                  <a:pt x="350520" y="40640"/>
                </a:lnTo>
                <a:cubicBezTo>
                  <a:pt x="345440" y="44027"/>
                  <a:pt x="339597" y="46483"/>
                  <a:pt x="335280" y="50800"/>
                </a:cubicBezTo>
                <a:cubicBezTo>
                  <a:pt x="300483" y="85597"/>
                  <a:pt x="316755" y="73310"/>
                  <a:pt x="289560" y="91440"/>
                </a:cubicBezTo>
                <a:cubicBezTo>
                  <a:pt x="287867" y="96520"/>
                  <a:pt x="286875" y="101891"/>
                  <a:pt x="284480" y="106680"/>
                </a:cubicBezTo>
                <a:cubicBezTo>
                  <a:pt x="278771" y="118097"/>
                  <a:pt x="268710" y="129135"/>
                  <a:pt x="259080" y="137160"/>
                </a:cubicBezTo>
                <a:cubicBezTo>
                  <a:pt x="254390" y="141069"/>
                  <a:pt x="249688" y="145566"/>
                  <a:pt x="243840" y="147320"/>
                </a:cubicBezTo>
                <a:cubicBezTo>
                  <a:pt x="223714" y="153358"/>
                  <a:pt x="236220" y="160020"/>
                  <a:pt x="233680" y="1473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0" t="43181" r="70910" b="14526"/>
          <a:stretch/>
        </p:blipFill>
        <p:spPr>
          <a:xfrm>
            <a:off x="7126006" y="1420549"/>
            <a:ext cx="3034322" cy="509194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105744" y="2638977"/>
            <a:ext cx="273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오늘 </a:t>
            </a:r>
            <a:r>
              <a:rPr lang="ko-KR" altLang="en-US" sz="1400" b="1" dirty="0" err="1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재밌었어요</a:t>
            </a:r>
            <a:r>
              <a:rPr lang="en-US" altLang="ko-KR" sz="1400" b="1" dirty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1400" b="1" dirty="0">
              <a:solidFill>
                <a:srgbClr val="7030A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335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0" grpId="0"/>
      <p:bldP spid="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54" y="1769385"/>
            <a:ext cx="619419" cy="619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8" t="11703" r="12170" b="12729"/>
          <a:stretch/>
        </p:blipFill>
        <p:spPr>
          <a:xfrm>
            <a:off x="4221753" y="5543050"/>
            <a:ext cx="619419" cy="6263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54" y="3561808"/>
            <a:ext cx="619419" cy="6194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54" y="2760006"/>
            <a:ext cx="619419" cy="430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54" y="4552429"/>
            <a:ext cx="619419" cy="619419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5868675" y="1862455"/>
            <a:ext cx="747322" cy="433278"/>
            <a:chOff x="4122389" y="1506849"/>
            <a:chExt cx="747322" cy="433278"/>
          </a:xfrm>
        </p:grpSpPr>
        <p:grpSp>
          <p:nvGrpSpPr>
            <p:cNvPr id="33" name="그룹 32"/>
            <p:cNvGrpSpPr/>
            <p:nvPr/>
          </p:nvGrpSpPr>
          <p:grpSpPr>
            <a:xfrm>
              <a:off x="4122389" y="1571040"/>
              <a:ext cx="729012" cy="304897"/>
              <a:chOff x="5299255" y="1752599"/>
              <a:chExt cx="951461" cy="3979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299255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852783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13238" y="1752599"/>
                <a:ext cx="523495" cy="3979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타원 31"/>
            <p:cNvSpPr/>
            <p:nvPr/>
          </p:nvSpPr>
          <p:spPr>
            <a:xfrm>
              <a:off x="4436433" y="1506849"/>
              <a:ext cx="433278" cy="4332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868675" y="3654878"/>
            <a:ext cx="747322" cy="433278"/>
            <a:chOff x="5868675" y="3654878"/>
            <a:chExt cx="747322" cy="433278"/>
          </a:xfrm>
        </p:grpSpPr>
        <p:grpSp>
          <p:nvGrpSpPr>
            <p:cNvPr id="41" name="그룹 40"/>
            <p:cNvGrpSpPr/>
            <p:nvPr/>
          </p:nvGrpSpPr>
          <p:grpSpPr>
            <a:xfrm>
              <a:off x="5886985" y="3719068"/>
              <a:ext cx="729012" cy="304897"/>
              <a:chOff x="6435169" y="3520724"/>
              <a:chExt cx="729012" cy="304897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타원 34"/>
              <p:cNvSpPr/>
              <p:nvPr/>
            </p:nvSpPr>
            <p:spPr>
              <a:xfrm rot="10800000">
                <a:off x="6859284" y="3520724"/>
                <a:ext cx="304897" cy="304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 rot="10800000">
                <a:off x="6435169" y="3520724"/>
                <a:ext cx="304897" cy="304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 rot="10800000">
                <a:off x="6599123" y="3520724"/>
                <a:ext cx="401103" cy="30489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타원 37"/>
            <p:cNvSpPr/>
            <p:nvPr/>
          </p:nvSpPr>
          <p:spPr>
            <a:xfrm rot="10800000">
              <a:off x="5868675" y="3654878"/>
              <a:ext cx="433278" cy="43327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877829" y="2757328"/>
            <a:ext cx="747322" cy="433278"/>
            <a:chOff x="5877829" y="2757328"/>
            <a:chExt cx="747322" cy="433278"/>
          </a:xfrm>
        </p:grpSpPr>
        <p:grpSp>
          <p:nvGrpSpPr>
            <p:cNvPr id="45" name="그룹 44"/>
            <p:cNvGrpSpPr/>
            <p:nvPr/>
          </p:nvGrpSpPr>
          <p:grpSpPr>
            <a:xfrm>
              <a:off x="5896139" y="2821518"/>
              <a:ext cx="729012" cy="304897"/>
              <a:chOff x="6435169" y="3520724"/>
              <a:chExt cx="729012" cy="304897"/>
            </a:xfrm>
            <a:solidFill>
              <a:schemeClr val="bg1">
                <a:lumMod val="65000"/>
              </a:schemeClr>
            </a:solidFill>
          </p:grpSpPr>
          <p:sp>
            <p:nvSpPr>
              <p:cNvPr id="47" name="타원 46"/>
              <p:cNvSpPr/>
              <p:nvPr/>
            </p:nvSpPr>
            <p:spPr>
              <a:xfrm rot="10800000">
                <a:off x="6859284" y="3520724"/>
                <a:ext cx="304897" cy="304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10800000">
                <a:off x="6435169" y="3520724"/>
                <a:ext cx="304897" cy="304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6599123" y="3520724"/>
                <a:ext cx="401103" cy="30489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타원 45"/>
            <p:cNvSpPr/>
            <p:nvPr/>
          </p:nvSpPr>
          <p:spPr>
            <a:xfrm rot="10800000">
              <a:off x="5877829" y="2757328"/>
              <a:ext cx="433278" cy="43327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68675" y="4645499"/>
            <a:ext cx="747322" cy="433278"/>
            <a:chOff x="4122389" y="1506849"/>
            <a:chExt cx="747322" cy="433278"/>
          </a:xfrm>
        </p:grpSpPr>
        <p:grpSp>
          <p:nvGrpSpPr>
            <p:cNvPr id="51" name="그룹 50"/>
            <p:cNvGrpSpPr/>
            <p:nvPr/>
          </p:nvGrpSpPr>
          <p:grpSpPr>
            <a:xfrm>
              <a:off x="4122389" y="1571040"/>
              <a:ext cx="729012" cy="304897"/>
              <a:chOff x="5299255" y="1752599"/>
              <a:chExt cx="951461" cy="397933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5299255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52783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513238" y="1752599"/>
                <a:ext cx="523495" cy="3979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타원 51"/>
            <p:cNvSpPr/>
            <p:nvPr/>
          </p:nvSpPr>
          <p:spPr>
            <a:xfrm>
              <a:off x="4436433" y="1506849"/>
              <a:ext cx="433278" cy="4332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877829" y="5636119"/>
            <a:ext cx="747322" cy="433278"/>
            <a:chOff x="4122389" y="1506849"/>
            <a:chExt cx="747322" cy="433278"/>
          </a:xfrm>
        </p:grpSpPr>
        <p:grpSp>
          <p:nvGrpSpPr>
            <p:cNvPr id="57" name="그룹 56"/>
            <p:cNvGrpSpPr/>
            <p:nvPr/>
          </p:nvGrpSpPr>
          <p:grpSpPr>
            <a:xfrm>
              <a:off x="4122389" y="1571040"/>
              <a:ext cx="729012" cy="304897"/>
              <a:chOff x="5299255" y="1752599"/>
              <a:chExt cx="951461" cy="397933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99255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5852783" y="1752599"/>
                <a:ext cx="397933" cy="3979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513238" y="1752599"/>
                <a:ext cx="523495" cy="3979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타원 57"/>
            <p:cNvSpPr/>
            <p:nvPr/>
          </p:nvSpPr>
          <p:spPr>
            <a:xfrm>
              <a:off x="4436433" y="1506849"/>
              <a:ext cx="433278" cy="4332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3894667" y="534015"/>
            <a:ext cx="3048000" cy="639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942667" y="876914"/>
            <a:ext cx="753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141133" y="876914"/>
            <a:ext cx="7535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51766" y="651680"/>
            <a:ext cx="273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 허용 </a:t>
            </a:r>
            <a:r>
              <a:rPr lang="ko-KR" altLang="en-US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선택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3" name="꺾인 연결선 72"/>
          <p:cNvCxnSpPr>
            <a:stCxn id="32" idx="6"/>
          </p:cNvCxnSpPr>
          <p:nvPr/>
        </p:nvCxnSpPr>
        <p:spPr>
          <a:xfrm>
            <a:off x="6615997" y="2079094"/>
            <a:ext cx="2070803" cy="123132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34425" y="2957032"/>
            <a:ext cx="211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권한을 허용한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어플을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실행하면 화면 녹화가 같이 진행됩니다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686800" y="2845878"/>
            <a:ext cx="2164293" cy="1093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68" y="1994264"/>
            <a:ext cx="237279" cy="23727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68" y="2855326"/>
            <a:ext cx="237279" cy="23727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68" y="3738495"/>
            <a:ext cx="237279" cy="237279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68" y="4751956"/>
            <a:ext cx="237279" cy="237279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68" y="5734118"/>
            <a:ext cx="237279" cy="2372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45294" y="3658752"/>
            <a:ext cx="2116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마다 개별적인 설정이 가능합니다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45294" y="3561808"/>
            <a:ext cx="2036973" cy="8323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꺾인 연결선 87"/>
          <p:cNvCxnSpPr>
            <a:stCxn id="82" idx="3"/>
            <a:endCxn id="79" idx="1"/>
          </p:cNvCxnSpPr>
          <p:nvPr/>
        </p:nvCxnSpPr>
        <p:spPr>
          <a:xfrm>
            <a:off x="2682267" y="3978004"/>
            <a:ext cx="1027501" cy="89259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11364331" y="165655"/>
            <a:ext cx="693164" cy="725875"/>
            <a:chOff x="3923487" y="1850275"/>
            <a:chExt cx="2984487" cy="3125329"/>
          </a:xfrm>
        </p:grpSpPr>
        <p:grpSp>
          <p:nvGrpSpPr>
            <p:cNvPr id="94" name="그룹 93"/>
            <p:cNvGrpSpPr/>
            <p:nvPr/>
          </p:nvGrpSpPr>
          <p:grpSpPr>
            <a:xfrm flipH="1">
              <a:off x="5050367" y="4284064"/>
              <a:ext cx="642954" cy="691540"/>
              <a:chOff x="4587295" y="2383436"/>
              <a:chExt cx="3033954" cy="3263220"/>
            </a:xfrm>
          </p:grpSpPr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295" y="2383436"/>
                <a:ext cx="3033954" cy="3033954"/>
              </a:xfrm>
              <a:prstGeom prst="rect">
                <a:avLst/>
              </a:prstGeom>
            </p:spPr>
          </p:pic>
          <p:sp>
            <p:nvSpPr>
              <p:cNvPr id="99" name="자유형 98"/>
              <p:cNvSpPr/>
              <p:nvPr/>
            </p:nvSpPr>
            <p:spPr>
              <a:xfrm>
                <a:off x="5013230" y="4760536"/>
                <a:ext cx="1736362" cy="886120"/>
              </a:xfrm>
              <a:custGeom>
                <a:avLst/>
                <a:gdLst>
                  <a:gd name="connsiteX0" fmla="*/ 96098 w 1736362"/>
                  <a:gd name="connsiteY0" fmla="*/ 0 h 886120"/>
                  <a:gd name="connsiteX1" fmla="*/ 199793 w 1736362"/>
                  <a:gd name="connsiteY1" fmla="*/ 65988 h 886120"/>
                  <a:gd name="connsiteX2" fmla="*/ 237500 w 1736362"/>
                  <a:gd name="connsiteY2" fmla="*/ 94268 h 886120"/>
                  <a:gd name="connsiteX3" fmla="*/ 265780 w 1736362"/>
                  <a:gd name="connsiteY3" fmla="*/ 122549 h 886120"/>
                  <a:gd name="connsiteX4" fmla="*/ 294061 w 1736362"/>
                  <a:gd name="connsiteY4" fmla="*/ 141402 h 886120"/>
                  <a:gd name="connsiteX5" fmla="*/ 322341 w 1736362"/>
                  <a:gd name="connsiteY5" fmla="*/ 169683 h 886120"/>
                  <a:gd name="connsiteX6" fmla="*/ 378902 w 1736362"/>
                  <a:gd name="connsiteY6" fmla="*/ 207390 h 886120"/>
                  <a:gd name="connsiteX7" fmla="*/ 435463 w 1736362"/>
                  <a:gd name="connsiteY7" fmla="*/ 254524 h 886120"/>
                  <a:gd name="connsiteX8" fmla="*/ 492024 w 1736362"/>
                  <a:gd name="connsiteY8" fmla="*/ 301658 h 886120"/>
                  <a:gd name="connsiteX9" fmla="*/ 520304 w 1736362"/>
                  <a:gd name="connsiteY9" fmla="*/ 311085 h 886120"/>
                  <a:gd name="connsiteX10" fmla="*/ 576865 w 1736362"/>
                  <a:gd name="connsiteY10" fmla="*/ 348792 h 886120"/>
                  <a:gd name="connsiteX11" fmla="*/ 605145 w 1736362"/>
                  <a:gd name="connsiteY11" fmla="*/ 367645 h 886120"/>
                  <a:gd name="connsiteX12" fmla="*/ 633426 w 1736362"/>
                  <a:gd name="connsiteY12" fmla="*/ 386499 h 886120"/>
                  <a:gd name="connsiteX13" fmla="*/ 661706 w 1736362"/>
                  <a:gd name="connsiteY13" fmla="*/ 395926 h 886120"/>
                  <a:gd name="connsiteX14" fmla="*/ 718267 w 1736362"/>
                  <a:gd name="connsiteY14" fmla="*/ 424206 h 886120"/>
                  <a:gd name="connsiteX15" fmla="*/ 746547 w 1736362"/>
                  <a:gd name="connsiteY15" fmla="*/ 443060 h 886120"/>
                  <a:gd name="connsiteX16" fmla="*/ 897376 w 1736362"/>
                  <a:gd name="connsiteY16" fmla="*/ 461913 h 886120"/>
                  <a:gd name="connsiteX17" fmla="*/ 1019925 w 1736362"/>
                  <a:gd name="connsiteY17" fmla="*/ 480767 h 886120"/>
                  <a:gd name="connsiteX18" fmla="*/ 1085912 w 1736362"/>
                  <a:gd name="connsiteY18" fmla="*/ 490194 h 886120"/>
                  <a:gd name="connsiteX19" fmla="*/ 1123619 w 1736362"/>
                  <a:gd name="connsiteY19" fmla="*/ 499621 h 886120"/>
                  <a:gd name="connsiteX20" fmla="*/ 1293302 w 1736362"/>
                  <a:gd name="connsiteY20" fmla="*/ 509048 h 886120"/>
                  <a:gd name="connsiteX21" fmla="*/ 1359290 w 1736362"/>
                  <a:gd name="connsiteY21" fmla="*/ 518474 h 886120"/>
                  <a:gd name="connsiteX22" fmla="*/ 1481838 w 1736362"/>
                  <a:gd name="connsiteY22" fmla="*/ 527901 h 886120"/>
                  <a:gd name="connsiteX23" fmla="*/ 1510118 w 1736362"/>
                  <a:gd name="connsiteY23" fmla="*/ 537328 h 886120"/>
                  <a:gd name="connsiteX24" fmla="*/ 1566679 w 1736362"/>
                  <a:gd name="connsiteY24" fmla="*/ 546755 h 886120"/>
                  <a:gd name="connsiteX25" fmla="*/ 1651521 w 1736362"/>
                  <a:gd name="connsiteY25" fmla="*/ 556182 h 886120"/>
                  <a:gd name="connsiteX26" fmla="*/ 1726935 w 1736362"/>
                  <a:gd name="connsiteY26" fmla="*/ 575035 h 886120"/>
                  <a:gd name="connsiteX27" fmla="*/ 1736362 w 1736362"/>
                  <a:gd name="connsiteY27" fmla="*/ 603316 h 886120"/>
                  <a:gd name="connsiteX28" fmla="*/ 1726935 w 1736362"/>
                  <a:gd name="connsiteY28" fmla="*/ 791852 h 886120"/>
                  <a:gd name="connsiteX29" fmla="*/ 1717508 w 1736362"/>
                  <a:gd name="connsiteY29" fmla="*/ 820132 h 886120"/>
                  <a:gd name="connsiteX30" fmla="*/ 1689228 w 1736362"/>
                  <a:gd name="connsiteY30" fmla="*/ 838986 h 886120"/>
                  <a:gd name="connsiteX31" fmla="*/ 1623240 w 1736362"/>
                  <a:gd name="connsiteY31" fmla="*/ 857839 h 886120"/>
                  <a:gd name="connsiteX32" fmla="*/ 1547826 w 1736362"/>
                  <a:gd name="connsiteY32" fmla="*/ 867266 h 886120"/>
                  <a:gd name="connsiteX33" fmla="*/ 1510118 w 1736362"/>
                  <a:gd name="connsiteY33" fmla="*/ 876693 h 886120"/>
                  <a:gd name="connsiteX34" fmla="*/ 1425277 w 1736362"/>
                  <a:gd name="connsiteY34" fmla="*/ 886120 h 886120"/>
                  <a:gd name="connsiteX35" fmla="*/ 755974 w 1736362"/>
                  <a:gd name="connsiteY35" fmla="*/ 876693 h 886120"/>
                  <a:gd name="connsiteX36" fmla="*/ 661706 w 1736362"/>
                  <a:gd name="connsiteY36" fmla="*/ 857839 h 886120"/>
                  <a:gd name="connsiteX37" fmla="*/ 605145 w 1736362"/>
                  <a:gd name="connsiteY37" fmla="*/ 838986 h 886120"/>
                  <a:gd name="connsiteX38" fmla="*/ 510877 w 1736362"/>
                  <a:gd name="connsiteY38" fmla="*/ 820132 h 886120"/>
                  <a:gd name="connsiteX39" fmla="*/ 360048 w 1736362"/>
                  <a:gd name="connsiteY39" fmla="*/ 772998 h 886120"/>
                  <a:gd name="connsiteX40" fmla="*/ 312914 w 1736362"/>
                  <a:gd name="connsiteY40" fmla="*/ 763571 h 886120"/>
                  <a:gd name="connsiteX41" fmla="*/ 246927 w 1736362"/>
                  <a:gd name="connsiteY41" fmla="*/ 744718 h 886120"/>
                  <a:gd name="connsiteX42" fmla="*/ 133805 w 1736362"/>
                  <a:gd name="connsiteY42" fmla="*/ 716437 h 886120"/>
                  <a:gd name="connsiteX43" fmla="*/ 96098 w 1736362"/>
                  <a:gd name="connsiteY43" fmla="*/ 707010 h 886120"/>
                  <a:gd name="connsiteX44" fmla="*/ 67817 w 1736362"/>
                  <a:gd name="connsiteY44" fmla="*/ 688157 h 886120"/>
                  <a:gd name="connsiteX45" fmla="*/ 39537 w 1736362"/>
                  <a:gd name="connsiteY45" fmla="*/ 678730 h 886120"/>
                  <a:gd name="connsiteX46" fmla="*/ 20683 w 1736362"/>
                  <a:gd name="connsiteY46" fmla="*/ 650450 h 886120"/>
                  <a:gd name="connsiteX47" fmla="*/ 11257 w 1736362"/>
                  <a:gd name="connsiteY47" fmla="*/ 612742 h 886120"/>
                  <a:gd name="connsiteX48" fmla="*/ 11257 w 1736362"/>
                  <a:gd name="connsiteY48" fmla="*/ 301658 h 886120"/>
                  <a:gd name="connsiteX49" fmla="*/ 20683 w 1736362"/>
                  <a:gd name="connsiteY49" fmla="*/ 263951 h 886120"/>
                  <a:gd name="connsiteX50" fmla="*/ 58391 w 1736362"/>
                  <a:gd name="connsiteY50" fmla="*/ 179109 h 886120"/>
                  <a:gd name="connsiteX51" fmla="*/ 96098 w 1736362"/>
                  <a:gd name="connsiteY51" fmla="*/ 122549 h 886120"/>
                  <a:gd name="connsiteX52" fmla="*/ 143232 w 1736362"/>
                  <a:gd name="connsiteY52" fmla="*/ 65988 h 886120"/>
                  <a:gd name="connsiteX53" fmla="*/ 180939 w 1736362"/>
                  <a:gd name="connsiteY53" fmla="*/ 37707 h 88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36362" h="886120">
                    <a:moveTo>
                      <a:pt x="96098" y="0"/>
                    </a:moveTo>
                    <a:cubicBezTo>
                      <a:pt x="130413" y="20589"/>
                      <a:pt x="167870" y="42046"/>
                      <a:pt x="199793" y="65988"/>
                    </a:cubicBezTo>
                    <a:cubicBezTo>
                      <a:pt x="212362" y="75415"/>
                      <a:pt x="225571" y="84043"/>
                      <a:pt x="237500" y="94268"/>
                    </a:cubicBezTo>
                    <a:cubicBezTo>
                      <a:pt x="247622" y="102944"/>
                      <a:pt x="255538" y="114014"/>
                      <a:pt x="265780" y="122549"/>
                    </a:cubicBezTo>
                    <a:cubicBezTo>
                      <a:pt x="274484" y="129802"/>
                      <a:pt x="285357" y="134149"/>
                      <a:pt x="294061" y="141402"/>
                    </a:cubicBezTo>
                    <a:cubicBezTo>
                      <a:pt x="304303" y="149937"/>
                      <a:pt x="311818" y="161498"/>
                      <a:pt x="322341" y="169683"/>
                    </a:cubicBezTo>
                    <a:cubicBezTo>
                      <a:pt x="340227" y="183594"/>
                      <a:pt x="362880" y="191368"/>
                      <a:pt x="378902" y="207390"/>
                    </a:cubicBezTo>
                    <a:cubicBezTo>
                      <a:pt x="461521" y="290009"/>
                      <a:pt x="356718" y="188903"/>
                      <a:pt x="435463" y="254524"/>
                    </a:cubicBezTo>
                    <a:cubicBezTo>
                      <a:pt x="466737" y="280586"/>
                      <a:pt x="456915" y="284103"/>
                      <a:pt x="492024" y="301658"/>
                    </a:cubicBezTo>
                    <a:cubicBezTo>
                      <a:pt x="500912" y="306102"/>
                      <a:pt x="511618" y="306259"/>
                      <a:pt x="520304" y="311085"/>
                    </a:cubicBezTo>
                    <a:cubicBezTo>
                      <a:pt x="540112" y="322089"/>
                      <a:pt x="558011" y="336223"/>
                      <a:pt x="576865" y="348792"/>
                    </a:cubicBezTo>
                    <a:lnTo>
                      <a:pt x="605145" y="367645"/>
                    </a:lnTo>
                    <a:cubicBezTo>
                      <a:pt x="614572" y="373930"/>
                      <a:pt x="622678" y="382916"/>
                      <a:pt x="633426" y="386499"/>
                    </a:cubicBezTo>
                    <a:cubicBezTo>
                      <a:pt x="642853" y="389641"/>
                      <a:pt x="652818" y="391482"/>
                      <a:pt x="661706" y="395926"/>
                    </a:cubicBezTo>
                    <a:cubicBezTo>
                      <a:pt x="734800" y="432473"/>
                      <a:pt x="647184" y="400512"/>
                      <a:pt x="718267" y="424206"/>
                    </a:cubicBezTo>
                    <a:cubicBezTo>
                      <a:pt x="727694" y="430491"/>
                      <a:pt x="735460" y="440726"/>
                      <a:pt x="746547" y="443060"/>
                    </a:cubicBezTo>
                    <a:cubicBezTo>
                      <a:pt x="796128" y="453498"/>
                      <a:pt x="897376" y="461913"/>
                      <a:pt x="897376" y="461913"/>
                    </a:cubicBezTo>
                    <a:cubicBezTo>
                      <a:pt x="967632" y="479477"/>
                      <a:pt x="911348" y="467195"/>
                      <a:pt x="1019925" y="480767"/>
                    </a:cubicBezTo>
                    <a:cubicBezTo>
                      <a:pt x="1041972" y="483523"/>
                      <a:pt x="1064051" y="486219"/>
                      <a:pt x="1085912" y="490194"/>
                    </a:cubicBezTo>
                    <a:cubicBezTo>
                      <a:pt x="1098659" y="492512"/>
                      <a:pt x="1110716" y="498448"/>
                      <a:pt x="1123619" y="499621"/>
                    </a:cubicBezTo>
                    <a:cubicBezTo>
                      <a:pt x="1180035" y="504750"/>
                      <a:pt x="1236741" y="505906"/>
                      <a:pt x="1293302" y="509048"/>
                    </a:cubicBezTo>
                    <a:cubicBezTo>
                      <a:pt x="1315298" y="512190"/>
                      <a:pt x="1337181" y="516263"/>
                      <a:pt x="1359290" y="518474"/>
                    </a:cubicBezTo>
                    <a:cubicBezTo>
                      <a:pt x="1400057" y="522551"/>
                      <a:pt x="1441184" y="522819"/>
                      <a:pt x="1481838" y="527901"/>
                    </a:cubicBezTo>
                    <a:cubicBezTo>
                      <a:pt x="1491698" y="529134"/>
                      <a:pt x="1500418" y="535172"/>
                      <a:pt x="1510118" y="537328"/>
                    </a:cubicBezTo>
                    <a:cubicBezTo>
                      <a:pt x="1528777" y="541474"/>
                      <a:pt x="1547733" y="544229"/>
                      <a:pt x="1566679" y="546755"/>
                    </a:cubicBezTo>
                    <a:cubicBezTo>
                      <a:pt x="1594884" y="550516"/>
                      <a:pt x="1623352" y="552158"/>
                      <a:pt x="1651521" y="556182"/>
                    </a:cubicBezTo>
                    <a:cubicBezTo>
                      <a:pt x="1691340" y="561870"/>
                      <a:pt x="1694034" y="564068"/>
                      <a:pt x="1726935" y="575035"/>
                    </a:cubicBezTo>
                    <a:cubicBezTo>
                      <a:pt x="1730077" y="584462"/>
                      <a:pt x="1736362" y="593379"/>
                      <a:pt x="1736362" y="603316"/>
                    </a:cubicBezTo>
                    <a:cubicBezTo>
                      <a:pt x="1736362" y="666240"/>
                      <a:pt x="1732386" y="729165"/>
                      <a:pt x="1726935" y="791852"/>
                    </a:cubicBezTo>
                    <a:cubicBezTo>
                      <a:pt x="1726074" y="801751"/>
                      <a:pt x="1723715" y="812373"/>
                      <a:pt x="1717508" y="820132"/>
                    </a:cubicBezTo>
                    <a:cubicBezTo>
                      <a:pt x="1710430" y="828979"/>
                      <a:pt x="1699362" y="833919"/>
                      <a:pt x="1689228" y="838986"/>
                    </a:cubicBezTo>
                    <a:cubicBezTo>
                      <a:pt x="1678025" y="844587"/>
                      <a:pt x="1632295" y="856330"/>
                      <a:pt x="1623240" y="857839"/>
                    </a:cubicBezTo>
                    <a:cubicBezTo>
                      <a:pt x="1598251" y="862004"/>
                      <a:pt x="1572815" y="863101"/>
                      <a:pt x="1547826" y="867266"/>
                    </a:cubicBezTo>
                    <a:cubicBezTo>
                      <a:pt x="1535046" y="869396"/>
                      <a:pt x="1522924" y="874723"/>
                      <a:pt x="1510118" y="876693"/>
                    </a:cubicBezTo>
                    <a:cubicBezTo>
                      <a:pt x="1481995" y="881020"/>
                      <a:pt x="1453557" y="882978"/>
                      <a:pt x="1425277" y="886120"/>
                    </a:cubicBezTo>
                    <a:lnTo>
                      <a:pt x="755974" y="876693"/>
                    </a:lnTo>
                    <a:cubicBezTo>
                      <a:pt x="737375" y="876210"/>
                      <a:pt x="683562" y="864396"/>
                      <a:pt x="661706" y="857839"/>
                    </a:cubicBezTo>
                    <a:cubicBezTo>
                      <a:pt x="642671" y="852128"/>
                      <a:pt x="624425" y="843806"/>
                      <a:pt x="605145" y="838986"/>
                    </a:cubicBezTo>
                    <a:cubicBezTo>
                      <a:pt x="548895" y="824923"/>
                      <a:pt x="580218" y="831689"/>
                      <a:pt x="510877" y="820132"/>
                    </a:cubicBezTo>
                    <a:cubicBezTo>
                      <a:pt x="457199" y="802240"/>
                      <a:pt x="414130" y="786519"/>
                      <a:pt x="360048" y="772998"/>
                    </a:cubicBezTo>
                    <a:cubicBezTo>
                      <a:pt x="344504" y="769112"/>
                      <a:pt x="328555" y="767047"/>
                      <a:pt x="312914" y="763571"/>
                    </a:cubicBezTo>
                    <a:cubicBezTo>
                      <a:pt x="228143" y="744733"/>
                      <a:pt x="316200" y="763610"/>
                      <a:pt x="246927" y="744718"/>
                    </a:cubicBezTo>
                    <a:cubicBezTo>
                      <a:pt x="209429" y="734491"/>
                      <a:pt x="171512" y="725864"/>
                      <a:pt x="133805" y="716437"/>
                    </a:cubicBezTo>
                    <a:lnTo>
                      <a:pt x="96098" y="707010"/>
                    </a:lnTo>
                    <a:cubicBezTo>
                      <a:pt x="86671" y="700726"/>
                      <a:pt x="77951" y="693224"/>
                      <a:pt x="67817" y="688157"/>
                    </a:cubicBezTo>
                    <a:cubicBezTo>
                      <a:pt x="58929" y="683713"/>
                      <a:pt x="47296" y="684937"/>
                      <a:pt x="39537" y="678730"/>
                    </a:cubicBezTo>
                    <a:cubicBezTo>
                      <a:pt x="30690" y="671652"/>
                      <a:pt x="26968" y="659877"/>
                      <a:pt x="20683" y="650450"/>
                    </a:cubicBezTo>
                    <a:cubicBezTo>
                      <a:pt x="17541" y="637881"/>
                      <a:pt x="13387" y="625522"/>
                      <a:pt x="11257" y="612742"/>
                    </a:cubicBezTo>
                    <a:cubicBezTo>
                      <a:pt x="-8070" y="496778"/>
                      <a:pt x="1276" y="446382"/>
                      <a:pt x="11257" y="301658"/>
                    </a:cubicBezTo>
                    <a:cubicBezTo>
                      <a:pt x="12148" y="288733"/>
                      <a:pt x="16960" y="276360"/>
                      <a:pt x="20683" y="263951"/>
                    </a:cubicBezTo>
                    <a:cubicBezTo>
                      <a:pt x="39039" y="202762"/>
                      <a:pt x="30839" y="220436"/>
                      <a:pt x="58391" y="179109"/>
                    </a:cubicBezTo>
                    <a:cubicBezTo>
                      <a:pt x="74957" y="129408"/>
                      <a:pt x="56867" y="169626"/>
                      <a:pt x="96098" y="122549"/>
                    </a:cubicBezTo>
                    <a:cubicBezTo>
                      <a:pt x="129810" y="82095"/>
                      <a:pt x="98157" y="103551"/>
                      <a:pt x="143232" y="65988"/>
                    </a:cubicBezTo>
                    <a:cubicBezTo>
                      <a:pt x="207181" y="12697"/>
                      <a:pt x="150960" y="67686"/>
                      <a:pt x="180939" y="3770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자유형 99"/>
              <p:cNvSpPr/>
              <p:nvPr/>
            </p:nvSpPr>
            <p:spPr>
              <a:xfrm>
                <a:off x="6298620" y="5228891"/>
                <a:ext cx="437784" cy="252429"/>
              </a:xfrm>
              <a:custGeom>
                <a:avLst/>
                <a:gdLst>
                  <a:gd name="connsiteX0" fmla="*/ 391740 w 437784"/>
                  <a:gd name="connsiteY0" fmla="*/ 3509 h 252429"/>
                  <a:gd name="connsiteX1" fmla="*/ 335860 w 437784"/>
                  <a:gd name="connsiteY1" fmla="*/ 13669 h 252429"/>
                  <a:gd name="connsiteX2" fmla="*/ 305380 w 437784"/>
                  <a:gd name="connsiteY2" fmla="*/ 23829 h 252429"/>
                  <a:gd name="connsiteX3" fmla="*/ 290140 w 437784"/>
                  <a:gd name="connsiteY3" fmla="*/ 28909 h 252429"/>
                  <a:gd name="connsiteX4" fmla="*/ 274900 w 437784"/>
                  <a:gd name="connsiteY4" fmla="*/ 33989 h 252429"/>
                  <a:gd name="connsiteX5" fmla="*/ 239340 w 437784"/>
                  <a:gd name="connsiteY5" fmla="*/ 39069 h 252429"/>
                  <a:gd name="connsiteX6" fmla="*/ 188540 w 437784"/>
                  <a:gd name="connsiteY6" fmla="*/ 49229 h 252429"/>
                  <a:gd name="connsiteX7" fmla="*/ 158060 w 437784"/>
                  <a:gd name="connsiteY7" fmla="*/ 59389 h 252429"/>
                  <a:gd name="connsiteX8" fmla="*/ 127580 w 437784"/>
                  <a:gd name="connsiteY8" fmla="*/ 69549 h 252429"/>
                  <a:gd name="connsiteX9" fmla="*/ 112340 w 437784"/>
                  <a:gd name="connsiteY9" fmla="*/ 74629 h 252429"/>
                  <a:gd name="connsiteX10" fmla="*/ 97100 w 437784"/>
                  <a:gd name="connsiteY10" fmla="*/ 79709 h 252429"/>
                  <a:gd name="connsiteX11" fmla="*/ 81860 w 437784"/>
                  <a:gd name="connsiteY11" fmla="*/ 89869 h 252429"/>
                  <a:gd name="connsiteX12" fmla="*/ 41220 w 437784"/>
                  <a:gd name="connsiteY12" fmla="*/ 100029 h 252429"/>
                  <a:gd name="connsiteX13" fmla="*/ 10740 w 437784"/>
                  <a:gd name="connsiteY13" fmla="*/ 110189 h 252429"/>
                  <a:gd name="connsiteX14" fmla="*/ 580 w 437784"/>
                  <a:gd name="connsiteY14" fmla="*/ 125429 h 252429"/>
                  <a:gd name="connsiteX15" fmla="*/ 5660 w 437784"/>
                  <a:gd name="connsiteY15" fmla="*/ 201629 h 252429"/>
                  <a:gd name="connsiteX16" fmla="*/ 36140 w 437784"/>
                  <a:gd name="connsiteY16" fmla="*/ 221949 h 252429"/>
                  <a:gd name="connsiteX17" fmla="*/ 61540 w 437784"/>
                  <a:gd name="connsiteY17" fmla="*/ 232109 h 252429"/>
                  <a:gd name="connsiteX18" fmla="*/ 97100 w 437784"/>
                  <a:gd name="connsiteY18" fmla="*/ 247349 h 252429"/>
                  <a:gd name="connsiteX19" fmla="*/ 163140 w 437784"/>
                  <a:gd name="connsiteY19" fmla="*/ 252429 h 252429"/>
                  <a:gd name="connsiteX20" fmla="*/ 351100 w 437784"/>
                  <a:gd name="connsiteY20" fmla="*/ 247349 h 252429"/>
                  <a:gd name="connsiteX21" fmla="*/ 386660 w 437784"/>
                  <a:gd name="connsiteY21" fmla="*/ 206709 h 252429"/>
                  <a:gd name="connsiteX22" fmla="*/ 396820 w 437784"/>
                  <a:gd name="connsiteY22" fmla="*/ 191469 h 252429"/>
                  <a:gd name="connsiteX23" fmla="*/ 406980 w 437784"/>
                  <a:gd name="connsiteY23" fmla="*/ 176229 h 252429"/>
                  <a:gd name="connsiteX24" fmla="*/ 412060 w 437784"/>
                  <a:gd name="connsiteY24" fmla="*/ 160989 h 252429"/>
                  <a:gd name="connsiteX25" fmla="*/ 427300 w 437784"/>
                  <a:gd name="connsiteY25" fmla="*/ 155909 h 252429"/>
                  <a:gd name="connsiteX26" fmla="*/ 437460 w 437784"/>
                  <a:gd name="connsiteY26" fmla="*/ 140669 h 252429"/>
                  <a:gd name="connsiteX27" fmla="*/ 432380 w 437784"/>
                  <a:gd name="connsiteY27" fmla="*/ 94949 h 252429"/>
                  <a:gd name="connsiteX28" fmla="*/ 422220 w 437784"/>
                  <a:gd name="connsiteY28" fmla="*/ 79709 h 252429"/>
                  <a:gd name="connsiteX29" fmla="*/ 391740 w 437784"/>
                  <a:gd name="connsiteY29" fmla="*/ 3509 h 25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7784" h="252429">
                    <a:moveTo>
                      <a:pt x="391740" y="3509"/>
                    </a:moveTo>
                    <a:cubicBezTo>
                      <a:pt x="377347" y="-7498"/>
                      <a:pt x="347017" y="10626"/>
                      <a:pt x="335860" y="13669"/>
                    </a:cubicBezTo>
                    <a:cubicBezTo>
                      <a:pt x="325528" y="16487"/>
                      <a:pt x="315540" y="20442"/>
                      <a:pt x="305380" y="23829"/>
                    </a:cubicBezTo>
                    <a:lnTo>
                      <a:pt x="290140" y="28909"/>
                    </a:lnTo>
                    <a:cubicBezTo>
                      <a:pt x="285060" y="30602"/>
                      <a:pt x="280201" y="33232"/>
                      <a:pt x="274900" y="33989"/>
                    </a:cubicBezTo>
                    <a:lnTo>
                      <a:pt x="239340" y="39069"/>
                    </a:lnTo>
                    <a:cubicBezTo>
                      <a:pt x="197078" y="53156"/>
                      <a:pt x="264425" y="31717"/>
                      <a:pt x="188540" y="49229"/>
                    </a:cubicBezTo>
                    <a:cubicBezTo>
                      <a:pt x="178105" y="51637"/>
                      <a:pt x="168220" y="56002"/>
                      <a:pt x="158060" y="59389"/>
                    </a:cubicBezTo>
                    <a:lnTo>
                      <a:pt x="127580" y="69549"/>
                    </a:lnTo>
                    <a:lnTo>
                      <a:pt x="112340" y="74629"/>
                    </a:lnTo>
                    <a:cubicBezTo>
                      <a:pt x="107260" y="76322"/>
                      <a:pt x="101555" y="76739"/>
                      <a:pt x="97100" y="79709"/>
                    </a:cubicBezTo>
                    <a:cubicBezTo>
                      <a:pt x="92020" y="83096"/>
                      <a:pt x="87321" y="87139"/>
                      <a:pt x="81860" y="89869"/>
                    </a:cubicBezTo>
                    <a:cubicBezTo>
                      <a:pt x="69529" y="96035"/>
                      <a:pt x="53972" y="96551"/>
                      <a:pt x="41220" y="100029"/>
                    </a:cubicBezTo>
                    <a:cubicBezTo>
                      <a:pt x="30888" y="102847"/>
                      <a:pt x="20900" y="106802"/>
                      <a:pt x="10740" y="110189"/>
                    </a:cubicBezTo>
                    <a:cubicBezTo>
                      <a:pt x="7353" y="115269"/>
                      <a:pt x="919" y="119333"/>
                      <a:pt x="580" y="125429"/>
                    </a:cubicBezTo>
                    <a:cubicBezTo>
                      <a:pt x="-832" y="150846"/>
                      <a:pt x="138" y="176779"/>
                      <a:pt x="5660" y="201629"/>
                    </a:cubicBezTo>
                    <a:cubicBezTo>
                      <a:pt x="8842" y="215947"/>
                      <a:pt x="25894" y="218107"/>
                      <a:pt x="36140" y="221949"/>
                    </a:cubicBezTo>
                    <a:cubicBezTo>
                      <a:pt x="44678" y="225151"/>
                      <a:pt x="53207" y="228405"/>
                      <a:pt x="61540" y="232109"/>
                    </a:cubicBezTo>
                    <a:cubicBezTo>
                      <a:pt x="70334" y="236018"/>
                      <a:pt x="86212" y="245988"/>
                      <a:pt x="97100" y="247349"/>
                    </a:cubicBezTo>
                    <a:cubicBezTo>
                      <a:pt x="119008" y="250087"/>
                      <a:pt x="141127" y="250736"/>
                      <a:pt x="163140" y="252429"/>
                    </a:cubicBezTo>
                    <a:cubicBezTo>
                      <a:pt x="225793" y="250736"/>
                      <a:pt x="288599" y="252037"/>
                      <a:pt x="351100" y="247349"/>
                    </a:cubicBezTo>
                    <a:cubicBezTo>
                      <a:pt x="365954" y="246235"/>
                      <a:pt x="384046" y="210630"/>
                      <a:pt x="386660" y="206709"/>
                    </a:cubicBezTo>
                    <a:lnTo>
                      <a:pt x="396820" y="191469"/>
                    </a:lnTo>
                    <a:cubicBezTo>
                      <a:pt x="400207" y="186389"/>
                      <a:pt x="405049" y="182021"/>
                      <a:pt x="406980" y="176229"/>
                    </a:cubicBezTo>
                    <a:cubicBezTo>
                      <a:pt x="408673" y="171149"/>
                      <a:pt x="408274" y="164775"/>
                      <a:pt x="412060" y="160989"/>
                    </a:cubicBezTo>
                    <a:cubicBezTo>
                      <a:pt x="415846" y="157203"/>
                      <a:pt x="422220" y="157602"/>
                      <a:pt x="427300" y="155909"/>
                    </a:cubicBezTo>
                    <a:cubicBezTo>
                      <a:pt x="430687" y="150829"/>
                      <a:pt x="436953" y="146753"/>
                      <a:pt x="437460" y="140669"/>
                    </a:cubicBezTo>
                    <a:cubicBezTo>
                      <a:pt x="438733" y="125388"/>
                      <a:pt x="436099" y="109825"/>
                      <a:pt x="432380" y="94949"/>
                    </a:cubicBezTo>
                    <a:cubicBezTo>
                      <a:pt x="430899" y="89026"/>
                      <a:pt x="426276" y="84272"/>
                      <a:pt x="422220" y="79709"/>
                    </a:cubicBezTo>
                    <a:cubicBezTo>
                      <a:pt x="395694" y="49867"/>
                      <a:pt x="406133" y="14516"/>
                      <a:pt x="391740" y="35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4968875" y="4740275"/>
                <a:ext cx="1698625" cy="720890"/>
              </a:xfrm>
              <a:custGeom>
                <a:avLst/>
                <a:gdLst>
                  <a:gd name="connsiteX0" fmla="*/ 1685925 w 1698625"/>
                  <a:gd name="connsiteY0" fmla="*/ 454025 h 720890"/>
                  <a:gd name="connsiteX1" fmla="*/ 1657350 w 1698625"/>
                  <a:gd name="connsiteY1" fmla="*/ 460375 h 720890"/>
                  <a:gd name="connsiteX2" fmla="*/ 1647825 w 1698625"/>
                  <a:gd name="connsiteY2" fmla="*/ 466725 h 720890"/>
                  <a:gd name="connsiteX3" fmla="*/ 1638300 w 1698625"/>
                  <a:gd name="connsiteY3" fmla="*/ 469900 h 720890"/>
                  <a:gd name="connsiteX4" fmla="*/ 1619250 w 1698625"/>
                  <a:gd name="connsiteY4" fmla="*/ 479425 h 720890"/>
                  <a:gd name="connsiteX5" fmla="*/ 1612900 w 1698625"/>
                  <a:gd name="connsiteY5" fmla="*/ 488950 h 720890"/>
                  <a:gd name="connsiteX6" fmla="*/ 1593850 w 1698625"/>
                  <a:gd name="connsiteY6" fmla="*/ 495300 h 720890"/>
                  <a:gd name="connsiteX7" fmla="*/ 1584325 w 1698625"/>
                  <a:gd name="connsiteY7" fmla="*/ 498475 h 720890"/>
                  <a:gd name="connsiteX8" fmla="*/ 1565275 w 1698625"/>
                  <a:gd name="connsiteY8" fmla="*/ 511175 h 720890"/>
                  <a:gd name="connsiteX9" fmla="*/ 1555750 w 1698625"/>
                  <a:gd name="connsiteY9" fmla="*/ 514350 h 720890"/>
                  <a:gd name="connsiteX10" fmla="*/ 1546225 w 1698625"/>
                  <a:gd name="connsiteY10" fmla="*/ 520700 h 720890"/>
                  <a:gd name="connsiteX11" fmla="*/ 1527175 w 1698625"/>
                  <a:gd name="connsiteY11" fmla="*/ 527050 h 720890"/>
                  <a:gd name="connsiteX12" fmla="*/ 1517650 w 1698625"/>
                  <a:gd name="connsiteY12" fmla="*/ 530225 h 720890"/>
                  <a:gd name="connsiteX13" fmla="*/ 1508125 w 1698625"/>
                  <a:gd name="connsiteY13" fmla="*/ 536575 h 720890"/>
                  <a:gd name="connsiteX14" fmla="*/ 1489075 w 1698625"/>
                  <a:gd name="connsiteY14" fmla="*/ 542925 h 720890"/>
                  <a:gd name="connsiteX15" fmla="*/ 1450975 w 1698625"/>
                  <a:gd name="connsiteY15" fmla="*/ 561975 h 720890"/>
                  <a:gd name="connsiteX16" fmla="*/ 1441450 w 1698625"/>
                  <a:gd name="connsiteY16" fmla="*/ 565150 h 720890"/>
                  <a:gd name="connsiteX17" fmla="*/ 1355725 w 1698625"/>
                  <a:gd name="connsiteY17" fmla="*/ 571500 h 720890"/>
                  <a:gd name="connsiteX18" fmla="*/ 1327150 w 1698625"/>
                  <a:gd name="connsiteY18" fmla="*/ 577850 h 720890"/>
                  <a:gd name="connsiteX19" fmla="*/ 1301750 w 1698625"/>
                  <a:gd name="connsiteY19" fmla="*/ 581025 h 720890"/>
                  <a:gd name="connsiteX20" fmla="*/ 1285875 w 1698625"/>
                  <a:gd name="connsiteY20" fmla="*/ 584200 h 720890"/>
                  <a:gd name="connsiteX21" fmla="*/ 1266825 w 1698625"/>
                  <a:gd name="connsiteY21" fmla="*/ 587375 h 720890"/>
                  <a:gd name="connsiteX22" fmla="*/ 1101725 w 1698625"/>
                  <a:gd name="connsiteY22" fmla="*/ 584200 h 720890"/>
                  <a:gd name="connsiteX23" fmla="*/ 1069975 w 1698625"/>
                  <a:gd name="connsiteY23" fmla="*/ 581025 h 720890"/>
                  <a:gd name="connsiteX24" fmla="*/ 1044575 w 1698625"/>
                  <a:gd name="connsiteY24" fmla="*/ 574675 h 720890"/>
                  <a:gd name="connsiteX25" fmla="*/ 1035050 w 1698625"/>
                  <a:gd name="connsiteY25" fmla="*/ 571500 h 720890"/>
                  <a:gd name="connsiteX26" fmla="*/ 1009650 w 1698625"/>
                  <a:gd name="connsiteY26" fmla="*/ 568325 h 720890"/>
                  <a:gd name="connsiteX27" fmla="*/ 987425 w 1698625"/>
                  <a:gd name="connsiteY27" fmla="*/ 558800 h 720890"/>
                  <a:gd name="connsiteX28" fmla="*/ 965200 w 1698625"/>
                  <a:gd name="connsiteY28" fmla="*/ 546100 h 720890"/>
                  <a:gd name="connsiteX29" fmla="*/ 942975 w 1698625"/>
                  <a:gd name="connsiteY29" fmla="*/ 539750 h 720890"/>
                  <a:gd name="connsiteX30" fmla="*/ 933450 w 1698625"/>
                  <a:gd name="connsiteY30" fmla="*/ 533400 h 720890"/>
                  <a:gd name="connsiteX31" fmla="*/ 920750 w 1698625"/>
                  <a:gd name="connsiteY31" fmla="*/ 530225 h 720890"/>
                  <a:gd name="connsiteX32" fmla="*/ 901700 w 1698625"/>
                  <a:gd name="connsiteY32" fmla="*/ 523875 h 720890"/>
                  <a:gd name="connsiteX33" fmla="*/ 892175 w 1698625"/>
                  <a:gd name="connsiteY33" fmla="*/ 520700 h 720890"/>
                  <a:gd name="connsiteX34" fmla="*/ 879475 w 1698625"/>
                  <a:gd name="connsiteY34" fmla="*/ 514350 h 720890"/>
                  <a:gd name="connsiteX35" fmla="*/ 869950 w 1698625"/>
                  <a:gd name="connsiteY35" fmla="*/ 511175 h 720890"/>
                  <a:gd name="connsiteX36" fmla="*/ 850900 w 1698625"/>
                  <a:gd name="connsiteY36" fmla="*/ 501650 h 720890"/>
                  <a:gd name="connsiteX37" fmla="*/ 841375 w 1698625"/>
                  <a:gd name="connsiteY37" fmla="*/ 492125 h 720890"/>
                  <a:gd name="connsiteX38" fmla="*/ 831850 w 1698625"/>
                  <a:gd name="connsiteY38" fmla="*/ 485775 h 720890"/>
                  <a:gd name="connsiteX39" fmla="*/ 825500 w 1698625"/>
                  <a:gd name="connsiteY39" fmla="*/ 476250 h 720890"/>
                  <a:gd name="connsiteX40" fmla="*/ 822325 w 1698625"/>
                  <a:gd name="connsiteY40" fmla="*/ 466725 h 720890"/>
                  <a:gd name="connsiteX41" fmla="*/ 812800 w 1698625"/>
                  <a:gd name="connsiteY41" fmla="*/ 463550 h 720890"/>
                  <a:gd name="connsiteX42" fmla="*/ 803275 w 1698625"/>
                  <a:gd name="connsiteY42" fmla="*/ 457200 h 720890"/>
                  <a:gd name="connsiteX43" fmla="*/ 784225 w 1698625"/>
                  <a:gd name="connsiteY43" fmla="*/ 450850 h 720890"/>
                  <a:gd name="connsiteX44" fmla="*/ 774700 w 1698625"/>
                  <a:gd name="connsiteY44" fmla="*/ 447675 h 720890"/>
                  <a:gd name="connsiteX45" fmla="*/ 742950 w 1698625"/>
                  <a:gd name="connsiteY45" fmla="*/ 444500 h 720890"/>
                  <a:gd name="connsiteX46" fmla="*/ 727075 w 1698625"/>
                  <a:gd name="connsiteY46" fmla="*/ 441325 h 720890"/>
                  <a:gd name="connsiteX47" fmla="*/ 698500 w 1698625"/>
                  <a:gd name="connsiteY47" fmla="*/ 431800 h 720890"/>
                  <a:gd name="connsiteX48" fmla="*/ 688975 w 1698625"/>
                  <a:gd name="connsiteY48" fmla="*/ 428625 h 720890"/>
                  <a:gd name="connsiteX49" fmla="*/ 679450 w 1698625"/>
                  <a:gd name="connsiteY49" fmla="*/ 425450 h 720890"/>
                  <a:gd name="connsiteX50" fmla="*/ 673100 w 1698625"/>
                  <a:gd name="connsiteY50" fmla="*/ 415925 h 720890"/>
                  <a:gd name="connsiteX51" fmla="*/ 663575 w 1698625"/>
                  <a:gd name="connsiteY51" fmla="*/ 412750 h 720890"/>
                  <a:gd name="connsiteX52" fmla="*/ 638175 w 1698625"/>
                  <a:gd name="connsiteY52" fmla="*/ 403225 h 720890"/>
                  <a:gd name="connsiteX53" fmla="*/ 615950 w 1698625"/>
                  <a:gd name="connsiteY53" fmla="*/ 387350 h 720890"/>
                  <a:gd name="connsiteX54" fmla="*/ 603250 w 1698625"/>
                  <a:gd name="connsiteY54" fmla="*/ 384175 h 720890"/>
                  <a:gd name="connsiteX55" fmla="*/ 577850 w 1698625"/>
                  <a:gd name="connsiteY55" fmla="*/ 371475 h 720890"/>
                  <a:gd name="connsiteX56" fmla="*/ 568325 w 1698625"/>
                  <a:gd name="connsiteY56" fmla="*/ 365125 h 720890"/>
                  <a:gd name="connsiteX57" fmla="*/ 558800 w 1698625"/>
                  <a:gd name="connsiteY57" fmla="*/ 361950 h 720890"/>
                  <a:gd name="connsiteX58" fmla="*/ 527050 w 1698625"/>
                  <a:gd name="connsiteY58" fmla="*/ 342900 h 720890"/>
                  <a:gd name="connsiteX59" fmla="*/ 514350 w 1698625"/>
                  <a:gd name="connsiteY59" fmla="*/ 339725 h 720890"/>
                  <a:gd name="connsiteX60" fmla="*/ 482600 w 1698625"/>
                  <a:gd name="connsiteY60" fmla="*/ 320675 h 720890"/>
                  <a:gd name="connsiteX61" fmla="*/ 457200 w 1698625"/>
                  <a:gd name="connsiteY61" fmla="*/ 301625 h 720890"/>
                  <a:gd name="connsiteX62" fmla="*/ 444500 w 1698625"/>
                  <a:gd name="connsiteY62" fmla="*/ 292100 h 720890"/>
                  <a:gd name="connsiteX63" fmla="*/ 431800 w 1698625"/>
                  <a:gd name="connsiteY63" fmla="*/ 282575 h 720890"/>
                  <a:gd name="connsiteX64" fmla="*/ 422275 w 1698625"/>
                  <a:gd name="connsiteY64" fmla="*/ 276225 h 720890"/>
                  <a:gd name="connsiteX65" fmla="*/ 400050 w 1698625"/>
                  <a:gd name="connsiteY65" fmla="*/ 254000 h 720890"/>
                  <a:gd name="connsiteX66" fmla="*/ 390525 w 1698625"/>
                  <a:gd name="connsiteY66" fmla="*/ 244475 h 720890"/>
                  <a:gd name="connsiteX67" fmla="*/ 381000 w 1698625"/>
                  <a:gd name="connsiteY67" fmla="*/ 234950 h 720890"/>
                  <a:gd name="connsiteX68" fmla="*/ 371475 w 1698625"/>
                  <a:gd name="connsiteY68" fmla="*/ 228600 h 720890"/>
                  <a:gd name="connsiteX69" fmla="*/ 352425 w 1698625"/>
                  <a:gd name="connsiteY69" fmla="*/ 206375 h 720890"/>
                  <a:gd name="connsiteX70" fmla="*/ 342900 w 1698625"/>
                  <a:gd name="connsiteY70" fmla="*/ 200025 h 720890"/>
                  <a:gd name="connsiteX71" fmla="*/ 327025 w 1698625"/>
                  <a:gd name="connsiteY71" fmla="*/ 180975 h 720890"/>
                  <a:gd name="connsiteX72" fmla="*/ 317500 w 1698625"/>
                  <a:gd name="connsiteY72" fmla="*/ 174625 h 720890"/>
                  <a:gd name="connsiteX73" fmla="*/ 311150 w 1698625"/>
                  <a:gd name="connsiteY73" fmla="*/ 165100 h 720890"/>
                  <a:gd name="connsiteX74" fmla="*/ 301625 w 1698625"/>
                  <a:gd name="connsiteY74" fmla="*/ 155575 h 720890"/>
                  <a:gd name="connsiteX75" fmla="*/ 288925 w 1698625"/>
                  <a:gd name="connsiteY75" fmla="*/ 142875 h 720890"/>
                  <a:gd name="connsiteX76" fmla="*/ 276225 w 1698625"/>
                  <a:gd name="connsiteY76" fmla="*/ 104775 h 720890"/>
                  <a:gd name="connsiteX77" fmla="*/ 273050 w 1698625"/>
                  <a:gd name="connsiteY77" fmla="*/ 95250 h 720890"/>
                  <a:gd name="connsiteX78" fmla="*/ 263525 w 1698625"/>
                  <a:gd name="connsiteY78" fmla="*/ 85725 h 720890"/>
                  <a:gd name="connsiteX79" fmla="*/ 260350 w 1698625"/>
                  <a:gd name="connsiteY79" fmla="*/ 76200 h 720890"/>
                  <a:gd name="connsiteX80" fmla="*/ 244475 w 1698625"/>
                  <a:gd name="connsiteY80" fmla="*/ 57150 h 720890"/>
                  <a:gd name="connsiteX81" fmla="*/ 228600 w 1698625"/>
                  <a:gd name="connsiteY81" fmla="*/ 31750 h 720890"/>
                  <a:gd name="connsiteX82" fmla="*/ 215900 w 1698625"/>
                  <a:gd name="connsiteY82" fmla="*/ 12700 h 720890"/>
                  <a:gd name="connsiteX83" fmla="*/ 196850 w 1698625"/>
                  <a:gd name="connsiteY83" fmla="*/ 0 h 720890"/>
                  <a:gd name="connsiteX84" fmla="*/ 127000 w 1698625"/>
                  <a:gd name="connsiteY84" fmla="*/ 3175 h 720890"/>
                  <a:gd name="connsiteX85" fmla="*/ 117475 w 1698625"/>
                  <a:gd name="connsiteY85" fmla="*/ 12700 h 720890"/>
                  <a:gd name="connsiteX86" fmla="*/ 101600 w 1698625"/>
                  <a:gd name="connsiteY86" fmla="*/ 19050 h 720890"/>
                  <a:gd name="connsiteX87" fmla="*/ 82550 w 1698625"/>
                  <a:gd name="connsiteY87" fmla="*/ 34925 h 720890"/>
                  <a:gd name="connsiteX88" fmla="*/ 73025 w 1698625"/>
                  <a:gd name="connsiteY88" fmla="*/ 38100 h 720890"/>
                  <a:gd name="connsiteX89" fmla="*/ 60325 w 1698625"/>
                  <a:gd name="connsiteY89" fmla="*/ 50800 h 720890"/>
                  <a:gd name="connsiteX90" fmla="*/ 53975 w 1698625"/>
                  <a:gd name="connsiteY90" fmla="*/ 63500 h 720890"/>
                  <a:gd name="connsiteX91" fmla="*/ 34925 w 1698625"/>
                  <a:gd name="connsiteY91" fmla="*/ 76200 h 720890"/>
                  <a:gd name="connsiteX92" fmla="*/ 28575 w 1698625"/>
                  <a:gd name="connsiteY92" fmla="*/ 92075 h 720890"/>
                  <a:gd name="connsiteX93" fmla="*/ 25400 w 1698625"/>
                  <a:gd name="connsiteY93" fmla="*/ 101600 h 720890"/>
                  <a:gd name="connsiteX94" fmla="*/ 12700 w 1698625"/>
                  <a:gd name="connsiteY94" fmla="*/ 123825 h 720890"/>
                  <a:gd name="connsiteX95" fmla="*/ 6350 w 1698625"/>
                  <a:gd name="connsiteY95" fmla="*/ 149225 h 720890"/>
                  <a:gd name="connsiteX96" fmla="*/ 0 w 1698625"/>
                  <a:gd name="connsiteY96" fmla="*/ 187325 h 720890"/>
                  <a:gd name="connsiteX97" fmla="*/ 15875 w 1698625"/>
                  <a:gd name="connsiteY97" fmla="*/ 320675 h 720890"/>
                  <a:gd name="connsiteX98" fmla="*/ 57150 w 1698625"/>
                  <a:gd name="connsiteY98" fmla="*/ 387350 h 720890"/>
                  <a:gd name="connsiteX99" fmla="*/ 120650 w 1698625"/>
                  <a:gd name="connsiteY99" fmla="*/ 479425 h 720890"/>
                  <a:gd name="connsiteX100" fmla="*/ 203200 w 1698625"/>
                  <a:gd name="connsiteY100" fmla="*/ 546100 h 720890"/>
                  <a:gd name="connsiteX101" fmla="*/ 225425 w 1698625"/>
                  <a:gd name="connsiteY101" fmla="*/ 565150 h 720890"/>
                  <a:gd name="connsiteX102" fmla="*/ 295275 w 1698625"/>
                  <a:gd name="connsiteY102" fmla="*/ 596900 h 720890"/>
                  <a:gd name="connsiteX103" fmla="*/ 320675 w 1698625"/>
                  <a:gd name="connsiteY103" fmla="*/ 612775 h 720890"/>
                  <a:gd name="connsiteX104" fmla="*/ 349250 w 1698625"/>
                  <a:gd name="connsiteY104" fmla="*/ 622300 h 720890"/>
                  <a:gd name="connsiteX105" fmla="*/ 377825 w 1698625"/>
                  <a:gd name="connsiteY105" fmla="*/ 635000 h 720890"/>
                  <a:gd name="connsiteX106" fmla="*/ 485775 w 1698625"/>
                  <a:gd name="connsiteY106" fmla="*/ 654050 h 720890"/>
                  <a:gd name="connsiteX107" fmla="*/ 511175 w 1698625"/>
                  <a:gd name="connsiteY107" fmla="*/ 657225 h 720890"/>
                  <a:gd name="connsiteX108" fmla="*/ 549275 w 1698625"/>
                  <a:gd name="connsiteY108" fmla="*/ 666750 h 720890"/>
                  <a:gd name="connsiteX109" fmla="*/ 631825 w 1698625"/>
                  <a:gd name="connsiteY109" fmla="*/ 679450 h 720890"/>
                  <a:gd name="connsiteX110" fmla="*/ 1311275 w 1698625"/>
                  <a:gd name="connsiteY110" fmla="*/ 685800 h 720890"/>
                  <a:gd name="connsiteX111" fmla="*/ 1330325 w 1698625"/>
                  <a:gd name="connsiteY111" fmla="*/ 682625 h 720890"/>
                  <a:gd name="connsiteX112" fmla="*/ 1358900 w 1698625"/>
                  <a:gd name="connsiteY112" fmla="*/ 679450 h 720890"/>
                  <a:gd name="connsiteX113" fmla="*/ 1368425 w 1698625"/>
                  <a:gd name="connsiteY113" fmla="*/ 676275 h 720890"/>
                  <a:gd name="connsiteX114" fmla="*/ 1422400 w 1698625"/>
                  <a:gd name="connsiteY114" fmla="*/ 669925 h 720890"/>
                  <a:gd name="connsiteX115" fmla="*/ 1454150 w 1698625"/>
                  <a:gd name="connsiteY115" fmla="*/ 660400 h 720890"/>
                  <a:gd name="connsiteX116" fmla="*/ 1489075 w 1698625"/>
                  <a:gd name="connsiteY116" fmla="*/ 650875 h 720890"/>
                  <a:gd name="connsiteX117" fmla="*/ 1511300 w 1698625"/>
                  <a:gd name="connsiteY117" fmla="*/ 635000 h 720890"/>
                  <a:gd name="connsiteX118" fmla="*/ 1524000 w 1698625"/>
                  <a:gd name="connsiteY118" fmla="*/ 625475 h 720890"/>
                  <a:gd name="connsiteX119" fmla="*/ 1536700 w 1698625"/>
                  <a:gd name="connsiteY119" fmla="*/ 619125 h 720890"/>
                  <a:gd name="connsiteX120" fmla="*/ 1562100 w 1698625"/>
                  <a:gd name="connsiteY120" fmla="*/ 596900 h 720890"/>
                  <a:gd name="connsiteX121" fmla="*/ 1600200 w 1698625"/>
                  <a:gd name="connsiteY121" fmla="*/ 581025 h 720890"/>
                  <a:gd name="connsiteX122" fmla="*/ 1622425 w 1698625"/>
                  <a:gd name="connsiteY122" fmla="*/ 565150 h 720890"/>
                  <a:gd name="connsiteX123" fmla="*/ 1631950 w 1698625"/>
                  <a:gd name="connsiteY123" fmla="*/ 561975 h 720890"/>
                  <a:gd name="connsiteX124" fmla="*/ 1641475 w 1698625"/>
                  <a:gd name="connsiteY124" fmla="*/ 552450 h 720890"/>
                  <a:gd name="connsiteX125" fmla="*/ 1660525 w 1698625"/>
                  <a:gd name="connsiteY125" fmla="*/ 539750 h 720890"/>
                  <a:gd name="connsiteX126" fmla="*/ 1673225 w 1698625"/>
                  <a:gd name="connsiteY126" fmla="*/ 520700 h 720890"/>
                  <a:gd name="connsiteX127" fmla="*/ 1695450 w 1698625"/>
                  <a:gd name="connsiteY127" fmla="*/ 492125 h 720890"/>
                  <a:gd name="connsiteX128" fmla="*/ 1698625 w 1698625"/>
                  <a:gd name="connsiteY128" fmla="*/ 482600 h 720890"/>
                  <a:gd name="connsiteX129" fmla="*/ 1685925 w 1698625"/>
                  <a:gd name="connsiteY129" fmla="*/ 454025 h 72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698625" h="720890">
                    <a:moveTo>
                      <a:pt x="1685925" y="454025"/>
                    </a:moveTo>
                    <a:cubicBezTo>
                      <a:pt x="1679046" y="450321"/>
                      <a:pt x="1661273" y="458694"/>
                      <a:pt x="1657350" y="460375"/>
                    </a:cubicBezTo>
                    <a:cubicBezTo>
                      <a:pt x="1653843" y="461878"/>
                      <a:pt x="1651238" y="465018"/>
                      <a:pt x="1647825" y="466725"/>
                    </a:cubicBezTo>
                    <a:cubicBezTo>
                      <a:pt x="1644832" y="468222"/>
                      <a:pt x="1641293" y="468403"/>
                      <a:pt x="1638300" y="469900"/>
                    </a:cubicBezTo>
                    <a:cubicBezTo>
                      <a:pt x="1613681" y="482210"/>
                      <a:pt x="1643191" y="471445"/>
                      <a:pt x="1619250" y="479425"/>
                    </a:cubicBezTo>
                    <a:cubicBezTo>
                      <a:pt x="1617133" y="482600"/>
                      <a:pt x="1616136" y="486928"/>
                      <a:pt x="1612900" y="488950"/>
                    </a:cubicBezTo>
                    <a:cubicBezTo>
                      <a:pt x="1607224" y="492498"/>
                      <a:pt x="1600200" y="493183"/>
                      <a:pt x="1593850" y="495300"/>
                    </a:cubicBezTo>
                    <a:cubicBezTo>
                      <a:pt x="1590675" y="496358"/>
                      <a:pt x="1587110" y="496619"/>
                      <a:pt x="1584325" y="498475"/>
                    </a:cubicBezTo>
                    <a:cubicBezTo>
                      <a:pt x="1577975" y="502708"/>
                      <a:pt x="1572515" y="508762"/>
                      <a:pt x="1565275" y="511175"/>
                    </a:cubicBezTo>
                    <a:cubicBezTo>
                      <a:pt x="1562100" y="512233"/>
                      <a:pt x="1558743" y="512853"/>
                      <a:pt x="1555750" y="514350"/>
                    </a:cubicBezTo>
                    <a:cubicBezTo>
                      <a:pt x="1552337" y="516057"/>
                      <a:pt x="1549712" y="519150"/>
                      <a:pt x="1546225" y="520700"/>
                    </a:cubicBezTo>
                    <a:cubicBezTo>
                      <a:pt x="1540108" y="523418"/>
                      <a:pt x="1533525" y="524933"/>
                      <a:pt x="1527175" y="527050"/>
                    </a:cubicBezTo>
                    <a:cubicBezTo>
                      <a:pt x="1524000" y="528108"/>
                      <a:pt x="1520435" y="528369"/>
                      <a:pt x="1517650" y="530225"/>
                    </a:cubicBezTo>
                    <a:cubicBezTo>
                      <a:pt x="1514475" y="532342"/>
                      <a:pt x="1511612" y="535025"/>
                      <a:pt x="1508125" y="536575"/>
                    </a:cubicBezTo>
                    <a:cubicBezTo>
                      <a:pt x="1502008" y="539293"/>
                      <a:pt x="1494644" y="539212"/>
                      <a:pt x="1489075" y="542925"/>
                    </a:cubicBezTo>
                    <a:cubicBezTo>
                      <a:pt x="1464456" y="559338"/>
                      <a:pt x="1477265" y="553212"/>
                      <a:pt x="1450975" y="561975"/>
                    </a:cubicBezTo>
                    <a:cubicBezTo>
                      <a:pt x="1447800" y="563033"/>
                      <a:pt x="1444732" y="564494"/>
                      <a:pt x="1441450" y="565150"/>
                    </a:cubicBezTo>
                    <a:cubicBezTo>
                      <a:pt x="1402720" y="572896"/>
                      <a:pt x="1430966" y="568080"/>
                      <a:pt x="1355725" y="571500"/>
                    </a:cubicBezTo>
                    <a:cubicBezTo>
                      <a:pt x="1345612" y="574028"/>
                      <a:pt x="1337630" y="576238"/>
                      <a:pt x="1327150" y="577850"/>
                    </a:cubicBezTo>
                    <a:cubicBezTo>
                      <a:pt x="1318717" y="579147"/>
                      <a:pt x="1310183" y="579728"/>
                      <a:pt x="1301750" y="581025"/>
                    </a:cubicBezTo>
                    <a:cubicBezTo>
                      <a:pt x="1296416" y="581846"/>
                      <a:pt x="1291184" y="583235"/>
                      <a:pt x="1285875" y="584200"/>
                    </a:cubicBezTo>
                    <a:cubicBezTo>
                      <a:pt x="1279541" y="585352"/>
                      <a:pt x="1273175" y="586317"/>
                      <a:pt x="1266825" y="587375"/>
                    </a:cubicBezTo>
                    <a:lnTo>
                      <a:pt x="1101725" y="584200"/>
                    </a:lnTo>
                    <a:cubicBezTo>
                      <a:pt x="1091094" y="583857"/>
                      <a:pt x="1080466" y="582774"/>
                      <a:pt x="1069975" y="581025"/>
                    </a:cubicBezTo>
                    <a:cubicBezTo>
                      <a:pt x="1061367" y="579590"/>
                      <a:pt x="1052995" y="576971"/>
                      <a:pt x="1044575" y="574675"/>
                    </a:cubicBezTo>
                    <a:cubicBezTo>
                      <a:pt x="1041346" y="573794"/>
                      <a:pt x="1038343" y="572099"/>
                      <a:pt x="1035050" y="571500"/>
                    </a:cubicBezTo>
                    <a:cubicBezTo>
                      <a:pt x="1026655" y="569974"/>
                      <a:pt x="1018117" y="569383"/>
                      <a:pt x="1009650" y="568325"/>
                    </a:cubicBezTo>
                    <a:cubicBezTo>
                      <a:pt x="998964" y="564763"/>
                      <a:pt x="998410" y="565077"/>
                      <a:pt x="987425" y="558800"/>
                    </a:cubicBezTo>
                    <a:cubicBezTo>
                      <a:pt x="971482" y="549690"/>
                      <a:pt x="984389" y="554324"/>
                      <a:pt x="965200" y="546100"/>
                    </a:cubicBezTo>
                    <a:cubicBezTo>
                      <a:pt x="958823" y="543367"/>
                      <a:pt x="949420" y="541361"/>
                      <a:pt x="942975" y="539750"/>
                    </a:cubicBezTo>
                    <a:cubicBezTo>
                      <a:pt x="939800" y="537633"/>
                      <a:pt x="936957" y="534903"/>
                      <a:pt x="933450" y="533400"/>
                    </a:cubicBezTo>
                    <a:cubicBezTo>
                      <a:pt x="929439" y="531681"/>
                      <a:pt x="924930" y="531479"/>
                      <a:pt x="920750" y="530225"/>
                    </a:cubicBezTo>
                    <a:cubicBezTo>
                      <a:pt x="914339" y="528302"/>
                      <a:pt x="908050" y="525992"/>
                      <a:pt x="901700" y="523875"/>
                    </a:cubicBezTo>
                    <a:cubicBezTo>
                      <a:pt x="898525" y="522817"/>
                      <a:pt x="895168" y="522197"/>
                      <a:pt x="892175" y="520700"/>
                    </a:cubicBezTo>
                    <a:cubicBezTo>
                      <a:pt x="887942" y="518583"/>
                      <a:pt x="883825" y="516214"/>
                      <a:pt x="879475" y="514350"/>
                    </a:cubicBezTo>
                    <a:cubicBezTo>
                      <a:pt x="876399" y="513032"/>
                      <a:pt x="872943" y="512672"/>
                      <a:pt x="869950" y="511175"/>
                    </a:cubicBezTo>
                    <a:cubicBezTo>
                      <a:pt x="845331" y="498865"/>
                      <a:pt x="874841" y="509630"/>
                      <a:pt x="850900" y="501650"/>
                    </a:cubicBezTo>
                    <a:cubicBezTo>
                      <a:pt x="847725" y="498475"/>
                      <a:pt x="844824" y="495000"/>
                      <a:pt x="841375" y="492125"/>
                    </a:cubicBezTo>
                    <a:cubicBezTo>
                      <a:pt x="838444" y="489682"/>
                      <a:pt x="834548" y="488473"/>
                      <a:pt x="831850" y="485775"/>
                    </a:cubicBezTo>
                    <a:cubicBezTo>
                      <a:pt x="829152" y="483077"/>
                      <a:pt x="827207" y="479663"/>
                      <a:pt x="825500" y="476250"/>
                    </a:cubicBezTo>
                    <a:cubicBezTo>
                      <a:pt x="824003" y="473257"/>
                      <a:pt x="824692" y="469092"/>
                      <a:pt x="822325" y="466725"/>
                    </a:cubicBezTo>
                    <a:cubicBezTo>
                      <a:pt x="819958" y="464358"/>
                      <a:pt x="815793" y="465047"/>
                      <a:pt x="812800" y="463550"/>
                    </a:cubicBezTo>
                    <a:cubicBezTo>
                      <a:pt x="809387" y="461843"/>
                      <a:pt x="806762" y="458750"/>
                      <a:pt x="803275" y="457200"/>
                    </a:cubicBezTo>
                    <a:cubicBezTo>
                      <a:pt x="797158" y="454482"/>
                      <a:pt x="790575" y="452967"/>
                      <a:pt x="784225" y="450850"/>
                    </a:cubicBezTo>
                    <a:cubicBezTo>
                      <a:pt x="781050" y="449792"/>
                      <a:pt x="778030" y="448008"/>
                      <a:pt x="774700" y="447675"/>
                    </a:cubicBezTo>
                    <a:cubicBezTo>
                      <a:pt x="764117" y="446617"/>
                      <a:pt x="753493" y="445906"/>
                      <a:pt x="742950" y="444500"/>
                    </a:cubicBezTo>
                    <a:cubicBezTo>
                      <a:pt x="737601" y="443787"/>
                      <a:pt x="732281" y="442745"/>
                      <a:pt x="727075" y="441325"/>
                    </a:cubicBezTo>
                    <a:lnTo>
                      <a:pt x="698500" y="431800"/>
                    </a:lnTo>
                    <a:lnTo>
                      <a:pt x="688975" y="428625"/>
                    </a:lnTo>
                    <a:lnTo>
                      <a:pt x="679450" y="425450"/>
                    </a:lnTo>
                    <a:cubicBezTo>
                      <a:pt x="677333" y="422275"/>
                      <a:pt x="676080" y="418309"/>
                      <a:pt x="673100" y="415925"/>
                    </a:cubicBezTo>
                    <a:cubicBezTo>
                      <a:pt x="670487" y="413834"/>
                      <a:pt x="666793" y="413669"/>
                      <a:pt x="663575" y="412750"/>
                    </a:cubicBezTo>
                    <a:cubicBezTo>
                      <a:pt x="650103" y="408901"/>
                      <a:pt x="650635" y="411013"/>
                      <a:pt x="638175" y="403225"/>
                    </a:cubicBezTo>
                    <a:cubicBezTo>
                      <a:pt x="635809" y="401747"/>
                      <a:pt x="620224" y="389182"/>
                      <a:pt x="615950" y="387350"/>
                    </a:cubicBezTo>
                    <a:cubicBezTo>
                      <a:pt x="611939" y="385631"/>
                      <a:pt x="607278" y="385853"/>
                      <a:pt x="603250" y="384175"/>
                    </a:cubicBezTo>
                    <a:cubicBezTo>
                      <a:pt x="594512" y="380534"/>
                      <a:pt x="585726" y="376726"/>
                      <a:pt x="577850" y="371475"/>
                    </a:cubicBezTo>
                    <a:cubicBezTo>
                      <a:pt x="574675" y="369358"/>
                      <a:pt x="571738" y="366832"/>
                      <a:pt x="568325" y="365125"/>
                    </a:cubicBezTo>
                    <a:cubicBezTo>
                      <a:pt x="565332" y="363628"/>
                      <a:pt x="561726" y="363575"/>
                      <a:pt x="558800" y="361950"/>
                    </a:cubicBezTo>
                    <a:cubicBezTo>
                      <a:pt x="543463" y="353429"/>
                      <a:pt x="541831" y="348443"/>
                      <a:pt x="527050" y="342900"/>
                    </a:cubicBezTo>
                    <a:cubicBezTo>
                      <a:pt x="522964" y="341368"/>
                      <a:pt x="518583" y="340783"/>
                      <a:pt x="514350" y="339725"/>
                    </a:cubicBezTo>
                    <a:cubicBezTo>
                      <a:pt x="484629" y="310004"/>
                      <a:pt x="521068" y="342657"/>
                      <a:pt x="482600" y="320675"/>
                    </a:cubicBezTo>
                    <a:cubicBezTo>
                      <a:pt x="473411" y="315424"/>
                      <a:pt x="465667" y="307975"/>
                      <a:pt x="457200" y="301625"/>
                    </a:cubicBezTo>
                    <a:lnTo>
                      <a:pt x="444500" y="292100"/>
                    </a:lnTo>
                    <a:cubicBezTo>
                      <a:pt x="440267" y="288925"/>
                      <a:pt x="436203" y="285510"/>
                      <a:pt x="431800" y="282575"/>
                    </a:cubicBezTo>
                    <a:cubicBezTo>
                      <a:pt x="428625" y="280458"/>
                      <a:pt x="425111" y="278778"/>
                      <a:pt x="422275" y="276225"/>
                    </a:cubicBezTo>
                    <a:cubicBezTo>
                      <a:pt x="414488" y="269216"/>
                      <a:pt x="407458" y="261408"/>
                      <a:pt x="400050" y="254000"/>
                    </a:cubicBezTo>
                    <a:lnTo>
                      <a:pt x="390525" y="244475"/>
                    </a:lnTo>
                    <a:cubicBezTo>
                      <a:pt x="387350" y="241300"/>
                      <a:pt x="384736" y="237441"/>
                      <a:pt x="381000" y="234950"/>
                    </a:cubicBezTo>
                    <a:cubicBezTo>
                      <a:pt x="377825" y="232833"/>
                      <a:pt x="374406" y="231043"/>
                      <a:pt x="371475" y="228600"/>
                    </a:cubicBezTo>
                    <a:cubicBezTo>
                      <a:pt x="350739" y="211320"/>
                      <a:pt x="373447" y="227397"/>
                      <a:pt x="352425" y="206375"/>
                    </a:cubicBezTo>
                    <a:cubicBezTo>
                      <a:pt x="349727" y="203677"/>
                      <a:pt x="345831" y="202468"/>
                      <a:pt x="342900" y="200025"/>
                    </a:cubicBezTo>
                    <a:cubicBezTo>
                      <a:pt x="311692" y="174018"/>
                      <a:pt x="352000" y="205950"/>
                      <a:pt x="327025" y="180975"/>
                    </a:cubicBezTo>
                    <a:cubicBezTo>
                      <a:pt x="324327" y="178277"/>
                      <a:pt x="320675" y="176742"/>
                      <a:pt x="317500" y="174625"/>
                    </a:cubicBezTo>
                    <a:cubicBezTo>
                      <a:pt x="315383" y="171450"/>
                      <a:pt x="313593" y="168031"/>
                      <a:pt x="311150" y="165100"/>
                    </a:cubicBezTo>
                    <a:cubicBezTo>
                      <a:pt x="308275" y="161651"/>
                      <a:pt x="304116" y="159311"/>
                      <a:pt x="301625" y="155575"/>
                    </a:cubicBezTo>
                    <a:cubicBezTo>
                      <a:pt x="291949" y="141061"/>
                      <a:pt x="307068" y="148923"/>
                      <a:pt x="288925" y="142875"/>
                    </a:cubicBezTo>
                    <a:lnTo>
                      <a:pt x="276225" y="104775"/>
                    </a:lnTo>
                    <a:cubicBezTo>
                      <a:pt x="275167" y="101600"/>
                      <a:pt x="275417" y="97617"/>
                      <a:pt x="273050" y="95250"/>
                    </a:cubicBezTo>
                    <a:lnTo>
                      <a:pt x="263525" y="85725"/>
                    </a:lnTo>
                    <a:cubicBezTo>
                      <a:pt x="262467" y="82550"/>
                      <a:pt x="262206" y="78985"/>
                      <a:pt x="260350" y="76200"/>
                    </a:cubicBezTo>
                    <a:cubicBezTo>
                      <a:pt x="250381" y="61246"/>
                      <a:pt x="251400" y="72732"/>
                      <a:pt x="244475" y="57150"/>
                    </a:cubicBezTo>
                    <a:cubicBezTo>
                      <a:pt x="233339" y="32094"/>
                      <a:pt x="245735" y="43173"/>
                      <a:pt x="228600" y="31750"/>
                    </a:cubicBezTo>
                    <a:cubicBezTo>
                      <a:pt x="224891" y="20624"/>
                      <a:pt x="226602" y="21024"/>
                      <a:pt x="215900" y="12700"/>
                    </a:cubicBezTo>
                    <a:cubicBezTo>
                      <a:pt x="209876" y="8015"/>
                      <a:pt x="196850" y="0"/>
                      <a:pt x="196850" y="0"/>
                    </a:cubicBezTo>
                    <a:cubicBezTo>
                      <a:pt x="173567" y="1058"/>
                      <a:pt x="150015" y="-507"/>
                      <a:pt x="127000" y="3175"/>
                    </a:cubicBezTo>
                    <a:cubicBezTo>
                      <a:pt x="122566" y="3884"/>
                      <a:pt x="121283" y="10320"/>
                      <a:pt x="117475" y="12700"/>
                    </a:cubicBezTo>
                    <a:cubicBezTo>
                      <a:pt x="112642" y="15721"/>
                      <a:pt x="106892" y="16933"/>
                      <a:pt x="101600" y="19050"/>
                    </a:cubicBezTo>
                    <a:cubicBezTo>
                      <a:pt x="94578" y="26072"/>
                      <a:pt x="91391" y="30505"/>
                      <a:pt x="82550" y="34925"/>
                    </a:cubicBezTo>
                    <a:cubicBezTo>
                      <a:pt x="79557" y="36422"/>
                      <a:pt x="76200" y="37042"/>
                      <a:pt x="73025" y="38100"/>
                    </a:cubicBezTo>
                    <a:cubicBezTo>
                      <a:pt x="68792" y="42333"/>
                      <a:pt x="63917" y="46011"/>
                      <a:pt x="60325" y="50800"/>
                    </a:cubicBezTo>
                    <a:cubicBezTo>
                      <a:pt x="57485" y="54586"/>
                      <a:pt x="57322" y="60153"/>
                      <a:pt x="53975" y="63500"/>
                    </a:cubicBezTo>
                    <a:cubicBezTo>
                      <a:pt x="48579" y="68896"/>
                      <a:pt x="34925" y="76200"/>
                      <a:pt x="34925" y="76200"/>
                    </a:cubicBezTo>
                    <a:cubicBezTo>
                      <a:pt x="32808" y="81492"/>
                      <a:pt x="30576" y="86739"/>
                      <a:pt x="28575" y="92075"/>
                    </a:cubicBezTo>
                    <a:cubicBezTo>
                      <a:pt x="27400" y="95209"/>
                      <a:pt x="26897" y="98607"/>
                      <a:pt x="25400" y="101600"/>
                    </a:cubicBezTo>
                    <a:cubicBezTo>
                      <a:pt x="21584" y="109232"/>
                      <a:pt x="16516" y="116193"/>
                      <a:pt x="12700" y="123825"/>
                    </a:cubicBezTo>
                    <a:cubicBezTo>
                      <a:pt x="9296" y="130633"/>
                      <a:pt x="7799" y="142704"/>
                      <a:pt x="6350" y="149225"/>
                    </a:cubicBezTo>
                    <a:cubicBezTo>
                      <a:pt x="356" y="176196"/>
                      <a:pt x="5181" y="145875"/>
                      <a:pt x="0" y="187325"/>
                    </a:cubicBezTo>
                    <a:cubicBezTo>
                      <a:pt x="5292" y="231775"/>
                      <a:pt x="5372" y="277161"/>
                      <a:pt x="15875" y="320675"/>
                    </a:cubicBezTo>
                    <a:cubicBezTo>
                      <a:pt x="28218" y="371812"/>
                      <a:pt x="39134" y="358247"/>
                      <a:pt x="57150" y="387350"/>
                    </a:cubicBezTo>
                    <a:cubicBezTo>
                      <a:pt x="81941" y="427397"/>
                      <a:pt x="84882" y="447865"/>
                      <a:pt x="120650" y="479425"/>
                    </a:cubicBezTo>
                    <a:cubicBezTo>
                      <a:pt x="247266" y="591145"/>
                      <a:pt x="124099" y="486774"/>
                      <a:pt x="203200" y="546100"/>
                    </a:cubicBezTo>
                    <a:cubicBezTo>
                      <a:pt x="211006" y="551954"/>
                      <a:pt x="217306" y="559738"/>
                      <a:pt x="225425" y="565150"/>
                    </a:cubicBezTo>
                    <a:cubicBezTo>
                      <a:pt x="271386" y="595791"/>
                      <a:pt x="247737" y="574382"/>
                      <a:pt x="295275" y="596900"/>
                    </a:cubicBezTo>
                    <a:cubicBezTo>
                      <a:pt x="304298" y="601174"/>
                      <a:pt x="311641" y="608524"/>
                      <a:pt x="320675" y="612775"/>
                    </a:cubicBezTo>
                    <a:cubicBezTo>
                      <a:pt x="329760" y="617050"/>
                      <a:pt x="339892" y="618661"/>
                      <a:pt x="349250" y="622300"/>
                    </a:cubicBezTo>
                    <a:cubicBezTo>
                      <a:pt x="358965" y="626078"/>
                      <a:pt x="367819" y="632081"/>
                      <a:pt x="377825" y="635000"/>
                    </a:cubicBezTo>
                    <a:cubicBezTo>
                      <a:pt x="398122" y="640920"/>
                      <a:pt x="468924" y="651554"/>
                      <a:pt x="485775" y="654050"/>
                    </a:cubicBezTo>
                    <a:cubicBezTo>
                      <a:pt x="494215" y="655300"/>
                      <a:pt x="502808" y="655552"/>
                      <a:pt x="511175" y="657225"/>
                    </a:cubicBezTo>
                    <a:cubicBezTo>
                      <a:pt x="524012" y="659792"/>
                      <a:pt x="536456" y="664098"/>
                      <a:pt x="549275" y="666750"/>
                    </a:cubicBezTo>
                    <a:cubicBezTo>
                      <a:pt x="592545" y="675702"/>
                      <a:pt x="595658" y="675431"/>
                      <a:pt x="631825" y="679450"/>
                    </a:cubicBezTo>
                    <a:cubicBezTo>
                      <a:pt x="861035" y="765404"/>
                      <a:pt x="656082" y="691981"/>
                      <a:pt x="1311275" y="685800"/>
                    </a:cubicBezTo>
                    <a:cubicBezTo>
                      <a:pt x="1317712" y="685739"/>
                      <a:pt x="1323944" y="683476"/>
                      <a:pt x="1330325" y="682625"/>
                    </a:cubicBezTo>
                    <a:cubicBezTo>
                      <a:pt x="1339825" y="681358"/>
                      <a:pt x="1349375" y="680508"/>
                      <a:pt x="1358900" y="679450"/>
                    </a:cubicBezTo>
                    <a:cubicBezTo>
                      <a:pt x="1362075" y="678392"/>
                      <a:pt x="1365178" y="677087"/>
                      <a:pt x="1368425" y="676275"/>
                    </a:cubicBezTo>
                    <a:cubicBezTo>
                      <a:pt x="1388285" y="671310"/>
                      <a:pt x="1399022" y="671873"/>
                      <a:pt x="1422400" y="669925"/>
                    </a:cubicBezTo>
                    <a:cubicBezTo>
                      <a:pt x="1436077" y="665366"/>
                      <a:pt x="1435976" y="665246"/>
                      <a:pt x="1454150" y="660400"/>
                    </a:cubicBezTo>
                    <a:cubicBezTo>
                      <a:pt x="1489959" y="650851"/>
                      <a:pt x="1468524" y="657725"/>
                      <a:pt x="1489075" y="650875"/>
                    </a:cubicBezTo>
                    <a:cubicBezTo>
                      <a:pt x="1530580" y="619746"/>
                      <a:pt x="1478801" y="658213"/>
                      <a:pt x="1511300" y="635000"/>
                    </a:cubicBezTo>
                    <a:cubicBezTo>
                      <a:pt x="1515606" y="631924"/>
                      <a:pt x="1519513" y="628280"/>
                      <a:pt x="1524000" y="625475"/>
                    </a:cubicBezTo>
                    <a:cubicBezTo>
                      <a:pt x="1528014" y="622967"/>
                      <a:pt x="1532914" y="621965"/>
                      <a:pt x="1536700" y="619125"/>
                    </a:cubicBezTo>
                    <a:cubicBezTo>
                      <a:pt x="1549796" y="609303"/>
                      <a:pt x="1547567" y="604166"/>
                      <a:pt x="1562100" y="596900"/>
                    </a:cubicBezTo>
                    <a:cubicBezTo>
                      <a:pt x="1607256" y="574322"/>
                      <a:pt x="1554618" y="608374"/>
                      <a:pt x="1600200" y="581025"/>
                    </a:cubicBezTo>
                    <a:cubicBezTo>
                      <a:pt x="1607391" y="576711"/>
                      <a:pt x="1614671" y="569027"/>
                      <a:pt x="1622425" y="565150"/>
                    </a:cubicBezTo>
                    <a:cubicBezTo>
                      <a:pt x="1625418" y="563653"/>
                      <a:pt x="1628775" y="563033"/>
                      <a:pt x="1631950" y="561975"/>
                    </a:cubicBezTo>
                    <a:cubicBezTo>
                      <a:pt x="1635125" y="558800"/>
                      <a:pt x="1637931" y="555207"/>
                      <a:pt x="1641475" y="552450"/>
                    </a:cubicBezTo>
                    <a:cubicBezTo>
                      <a:pt x="1647499" y="547765"/>
                      <a:pt x="1660525" y="539750"/>
                      <a:pt x="1660525" y="539750"/>
                    </a:cubicBezTo>
                    <a:cubicBezTo>
                      <a:pt x="1664758" y="533400"/>
                      <a:pt x="1667829" y="526096"/>
                      <a:pt x="1673225" y="520700"/>
                    </a:cubicBezTo>
                    <a:cubicBezTo>
                      <a:pt x="1681443" y="512482"/>
                      <a:pt x="1691652" y="503518"/>
                      <a:pt x="1695450" y="492125"/>
                    </a:cubicBezTo>
                    <a:lnTo>
                      <a:pt x="1698625" y="482600"/>
                    </a:lnTo>
                    <a:cubicBezTo>
                      <a:pt x="1695099" y="450869"/>
                      <a:pt x="1692804" y="457729"/>
                      <a:pt x="1685925" y="4540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31"/>
            <a:stretch/>
          </p:blipFill>
          <p:spPr>
            <a:xfrm>
              <a:off x="3923487" y="1850275"/>
              <a:ext cx="2984487" cy="2338917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9" t="20413" r="24300" b="16058"/>
            <a:stretch/>
          </p:blipFill>
          <p:spPr>
            <a:xfrm>
              <a:off x="5097412" y="2430617"/>
              <a:ext cx="636638" cy="90948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60" b="45170"/>
            <a:stretch/>
          </p:blipFill>
          <p:spPr>
            <a:xfrm rot="14977836">
              <a:off x="4353239" y="2944809"/>
              <a:ext cx="879256" cy="957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6167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animBg="1"/>
      <p:bldP spid="81" grpId="0"/>
      <p:bldP spid="8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243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나눔고딕코딩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86</cp:revision>
  <dcterms:created xsi:type="dcterms:W3CDTF">2018-12-30T10:22:07Z</dcterms:created>
  <dcterms:modified xsi:type="dcterms:W3CDTF">2019-01-08T13:46:05Z</dcterms:modified>
</cp:coreProperties>
</file>