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3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6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1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4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01EF-7653-4B06-83FE-201D970536E5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44EA-0B71-46E0-A06A-0A06E78E8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4.png"/><Relationship Id="rId5" Type="http://schemas.openxmlformats.org/officeDocument/2006/relationships/image" Target="../media/image43.png"/><Relationship Id="rId10" Type="http://schemas.openxmlformats.org/officeDocument/2006/relationships/image" Target="../media/image3.png"/><Relationship Id="rId4" Type="http://schemas.openxmlformats.org/officeDocument/2006/relationships/image" Target="../media/image42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4.png"/><Relationship Id="rId5" Type="http://schemas.openxmlformats.org/officeDocument/2006/relationships/image" Target="../media/image3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5.png"/><Relationship Id="rId3" Type="http://schemas.openxmlformats.org/officeDocument/2006/relationships/image" Target="../media/image19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image" Target="../media/image14.png"/><Relationship Id="rId5" Type="http://schemas.openxmlformats.org/officeDocument/2006/relationships/image" Target="../media/image21.jpe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jpe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21.jpe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jpeg"/><Relationship Id="rId7" Type="http://schemas.openxmlformats.org/officeDocument/2006/relationships/image" Target="../media/image39.png"/><Relationship Id="rId12" Type="http://schemas.openxmlformats.org/officeDocument/2006/relationships/image" Target="../media/image14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화살표 연결선 59"/>
          <p:cNvCxnSpPr/>
          <p:nvPr/>
        </p:nvCxnSpPr>
        <p:spPr>
          <a:xfrm flipV="1">
            <a:off x="3411290" y="4500884"/>
            <a:ext cx="595772" cy="6882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89279" y="226060"/>
            <a:ext cx="1099312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Logic</a:t>
            </a:r>
            <a:endParaRPr lang="ko-KR" altLang="en-US" sz="2800" b="1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9279" y="1861820"/>
            <a:ext cx="2926081" cy="4559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0158" y="1264285"/>
            <a:ext cx="1544321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78559" y="2217419"/>
            <a:ext cx="1737360" cy="5975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</a:t>
            </a:r>
            <a:endParaRPr lang="ko-KR" altLang="en-US" sz="2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8559" y="4206873"/>
            <a:ext cx="1737360" cy="5975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브러시</a:t>
            </a:r>
            <a:endParaRPr lang="ko-KR" altLang="en-US" sz="2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8559" y="5201601"/>
            <a:ext cx="1737360" cy="5975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 화면</a:t>
            </a:r>
            <a:endParaRPr lang="ko-KR" altLang="en-US" sz="2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08022" y="2023533"/>
            <a:ext cx="2077720" cy="9130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78559" y="3212146"/>
            <a:ext cx="1737360" cy="5975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갤러리</a:t>
            </a:r>
            <a:endParaRPr lang="ko-KR" altLang="en-US" sz="2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5" name="꺾인 연결선 14"/>
          <p:cNvCxnSpPr>
            <a:endCxn id="13" idx="1"/>
          </p:cNvCxnSpPr>
          <p:nvPr/>
        </p:nvCxnSpPr>
        <p:spPr>
          <a:xfrm rot="5400000">
            <a:off x="682253" y="3012493"/>
            <a:ext cx="994728" cy="2115"/>
          </a:xfrm>
          <a:prstGeom prst="bentConnector4">
            <a:avLst>
              <a:gd name="adj1" fmla="val 723"/>
              <a:gd name="adj2" fmla="val 109085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>
            <a:off x="678204" y="4003171"/>
            <a:ext cx="1002827" cy="2115"/>
          </a:xfrm>
          <a:prstGeom prst="bentConnector4">
            <a:avLst>
              <a:gd name="adj1" fmla="val 594"/>
              <a:gd name="adj2" fmla="val 109085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>
            <a:off x="678719" y="5001241"/>
            <a:ext cx="1002827" cy="2115"/>
          </a:xfrm>
          <a:prstGeom prst="bentConnector4">
            <a:avLst>
              <a:gd name="adj1" fmla="val 594"/>
              <a:gd name="adj2" fmla="val 109085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266348" y="2081262"/>
            <a:ext cx="1761067" cy="3818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허용 앱 선택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66348" y="2499252"/>
            <a:ext cx="1761067" cy="3818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 화면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18671" y="2289120"/>
            <a:ext cx="1518929" cy="3818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재생 화면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185741" y="2500318"/>
            <a:ext cx="960126" cy="627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374720" y="1453994"/>
            <a:ext cx="1544321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초기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909143" y="3493392"/>
            <a:ext cx="1101303" cy="1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101246" y="3000739"/>
            <a:ext cx="2077720" cy="9130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59572" y="3058468"/>
            <a:ext cx="1761067" cy="3818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 비디오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517372" y="2254934"/>
            <a:ext cx="1761067" cy="3818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 화면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737600" y="2463110"/>
            <a:ext cx="641793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259571" y="3484727"/>
            <a:ext cx="1761067" cy="3818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 음성 녹음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78965" y="3439689"/>
            <a:ext cx="960126" cy="627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218671" y="3248765"/>
            <a:ext cx="1518929" cy="3818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메모장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015612" y="4307635"/>
            <a:ext cx="386499" cy="386499"/>
            <a:chOff x="6457361" y="2818613"/>
            <a:chExt cx="386499" cy="386499"/>
          </a:xfrm>
        </p:grpSpPr>
        <p:sp>
          <p:nvSpPr>
            <p:cNvPr id="50" name="타원 49"/>
            <p:cNvSpPr/>
            <p:nvPr/>
          </p:nvSpPr>
          <p:spPr>
            <a:xfrm>
              <a:off x="6457361" y="2818613"/>
              <a:ext cx="386499" cy="3864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D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517987" y="2872981"/>
              <a:ext cx="265245" cy="277762"/>
              <a:chOff x="3923487" y="1850275"/>
              <a:chExt cx="2984487" cy="3125329"/>
            </a:xfrm>
          </p:grpSpPr>
          <p:grpSp>
            <p:nvGrpSpPr>
              <p:cNvPr id="52" name="그룹 51"/>
              <p:cNvGrpSpPr/>
              <p:nvPr/>
            </p:nvGrpSpPr>
            <p:grpSpPr>
              <a:xfrm flipH="1">
                <a:off x="5050367" y="4284064"/>
                <a:ext cx="642954" cy="691540"/>
                <a:chOff x="4587295" y="2383436"/>
                <a:chExt cx="3033954" cy="3263220"/>
              </a:xfrm>
            </p:grpSpPr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7295" y="2383436"/>
                  <a:ext cx="3033954" cy="3033954"/>
                </a:xfrm>
                <a:prstGeom prst="rect">
                  <a:avLst/>
                </a:prstGeom>
              </p:spPr>
            </p:pic>
            <p:sp>
              <p:nvSpPr>
                <p:cNvPr id="57" name="자유형 56"/>
                <p:cNvSpPr/>
                <p:nvPr/>
              </p:nvSpPr>
              <p:spPr>
                <a:xfrm>
                  <a:off x="5013230" y="4760536"/>
                  <a:ext cx="1736362" cy="886120"/>
                </a:xfrm>
                <a:custGeom>
                  <a:avLst/>
                  <a:gdLst>
                    <a:gd name="connsiteX0" fmla="*/ 96098 w 1736362"/>
                    <a:gd name="connsiteY0" fmla="*/ 0 h 886120"/>
                    <a:gd name="connsiteX1" fmla="*/ 199793 w 1736362"/>
                    <a:gd name="connsiteY1" fmla="*/ 65988 h 886120"/>
                    <a:gd name="connsiteX2" fmla="*/ 237500 w 1736362"/>
                    <a:gd name="connsiteY2" fmla="*/ 94268 h 886120"/>
                    <a:gd name="connsiteX3" fmla="*/ 265780 w 1736362"/>
                    <a:gd name="connsiteY3" fmla="*/ 122549 h 886120"/>
                    <a:gd name="connsiteX4" fmla="*/ 294061 w 1736362"/>
                    <a:gd name="connsiteY4" fmla="*/ 141402 h 886120"/>
                    <a:gd name="connsiteX5" fmla="*/ 322341 w 1736362"/>
                    <a:gd name="connsiteY5" fmla="*/ 169683 h 886120"/>
                    <a:gd name="connsiteX6" fmla="*/ 378902 w 1736362"/>
                    <a:gd name="connsiteY6" fmla="*/ 207390 h 886120"/>
                    <a:gd name="connsiteX7" fmla="*/ 435463 w 1736362"/>
                    <a:gd name="connsiteY7" fmla="*/ 254524 h 886120"/>
                    <a:gd name="connsiteX8" fmla="*/ 492024 w 1736362"/>
                    <a:gd name="connsiteY8" fmla="*/ 301658 h 886120"/>
                    <a:gd name="connsiteX9" fmla="*/ 520304 w 1736362"/>
                    <a:gd name="connsiteY9" fmla="*/ 311085 h 886120"/>
                    <a:gd name="connsiteX10" fmla="*/ 576865 w 1736362"/>
                    <a:gd name="connsiteY10" fmla="*/ 348792 h 886120"/>
                    <a:gd name="connsiteX11" fmla="*/ 605145 w 1736362"/>
                    <a:gd name="connsiteY11" fmla="*/ 367645 h 886120"/>
                    <a:gd name="connsiteX12" fmla="*/ 633426 w 1736362"/>
                    <a:gd name="connsiteY12" fmla="*/ 386499 h 886120"/>
                    <a:gd name="connsiteX13" fmla="*/ 661706 w 1736362"/>
                    <a:gd name="connsiteY13" fmla="*/ 395926 h 886120"/>
                    <a:gd name="connsiteX14" fmla="*/ 718267 w 1736362"/>
                    <a:gd name="connsiteY14" fmla="*/ 424206 h 886120"/>
                    <a:gd name="connsiteX15" fmla="*/ 746547 w 1736362"/>
                    <a:gd name="connsiteY15" fmla="*/ 443060 h 886120"/>
                    <a:gd name="connsiteX16" fmla="*/ 897376 w 1736362"/>
                    <a:gd name="connsiteY16" fmla="*/ 461913 h 886120"/>
                    <a:gd name="connsiteX17" fmla="*/ 1019925 w 1736362"/>
                    <a:gd name="connsiteY17" fmla="*/ 480767 h 886120"/>
                    <a:gd name="connsiteX18" fmla="*/ 1085912 w 1736362"/>
                    <a:gd name="connsiteY18" fmla="*/ 490194 h 886120"/>
                    <a:gd name="connsiteX19" fmla="*/ 1123619 w 1736362"/>
                    <a:gd name="connsiteY19" fmla="*/ 499621 h 886120"/>
                    <a:gd name="connsiteX20" fmla="*/ 1293302 w 1736362"/>
                    <a:gd name="connsiteY20" fmla="*/ 509048 h 886120"/>
                    <a:gd name="connsiteX21" fmla="*/ 1359290 w 1736362"/>
                    <a:gd name="connsiteY21" fmla="*/ 518474 h 886120"/>
                    <a:gd name="connsiteX22" fmla="*/ 1481838 w 1736362"/>
                    <a:gd name="connsiteY22" fmla="*/ 527901 h 886120"/>
                    <a:gd name="connsiteX23" fmla="*/ 1510118 w 1736362"/>
                    <a:gd name="connsiteY23" fmla="*/ 537328 h 886120"/>
                    <a:gd name="connsiteX24" fmla="*/ 1566679 w 1736362"/>
                    <a:gd name="connsiteY24" fmla="*/ 546755 h 886120"/>
                    <a:gd name="connsiteX25" fmla="*/ 1651521 w 1736362"/>
                    <a:gd name="connsiteY25" fmla="*/ 556182 h 886120"/>
                    <a:gd name="connsiteX26" fmla="*/ 1726935 w 1736362"/>
                    <a:gd name="connsiteY26" fmla="*/ 575035 h 886120"/>
                    <a:gd name="connsiteX27" fmla="*/ 1736362 w 1736362"/>
                    <a:gd name="connsiteY27" fmla="*/ 603316 h 886120"/>
                    <a:gd name="connsiteX28" fmla="*/ 1726935 w 1736362"/>
                    <a:gd name="connsiteY28" fmla="*/ 791852 h 886120"/>
                    <a:gd name="connsiteX29" fmla="*/ 1717508 w 1736362"/>
                    <a:gd name="connsiteY29" fmla="*/ 820132 h 886120"/>
                    <a:gd name="connsiteX30" fmla="*/ 1689228 w 1736362"/>
                    <a:gd name="connsiteY30" fmla="*/ 838986 h 886120"/>
                    <a:gd name="connsiteX31" fmla="*/ 1623240 w 1736362"/>
                    <a:gd name="connsiteY31" fmla="*/ 857839 h 886120"/>
                    <a:gd name="connsiteX32" fmla="*/ 1547826 w 1736362"/>
                    <a:gd name="connsiteY32" fmla="*/ 867266 h 886120"/>
                    <a:gd name="connsiteX33" fmla="*/ 1510118 w 1736362"/>
                    <a:gd name="connsiteY33" fmla="*/ 876693 h 886120"/>
                    <a:gd name="connsiteX34" fmla="*/ 1425277 w 1736362"/>
                    <a:gd name="connsiteY34" fmla="*/ 886120 h 886120"/>
                    <a:gd name="connsiteX35" fmla="*/ 755974 w 1736362"/>
                    <a:gd name="connsiteY35" fmla="*/ 876693 h 886120"/>
                    <a:gd name="connsiteX36" fmla="*/ 661706 w 1736362"/>
                    <a:gd name="connsiteY36" fmla="*/ 857839 h 886120"/>
                    <a:gd name="connsiteX37" fmla="*/ 605145 w 1736362"/>
                    <a:gd name="connsiteY37" fmla="*/ 838986 h 886120"/>
                    <a:gd name="connsiteX38" fmla="*/ 510877 w 1736362"/>
                    <a:gd name="connsiteY38" fmla="*/ 820132 h 886120"/>
                    <a:gd name="connsiteX39" fmla="*/ 360048 w 1736362"/>
                    <a:gd name="connsiteY39" fmla="*/ 772998 h 886120"/>
                    <a:gd name="connsiteX40" fmla="*/ 312914 w 1736362"/>
                    <a:gd name="connsiteY40" fmla="*/ 763571 h 886120"/>
                    <a:gd name="connsiteX41" fmla="*/ 246927 w 1736362"/>
                    <a:gd name="connsiteY41" fmla="*/ 744718 h 886120"/>
                    <a:gd name="connsiteX42" fmla="*/ 133805 w 1736362"/>
                    <a:gd name="connsiteY42" fmla="*/ 716437 h 886120"/>
                    <a:gd name="connsiteX43" fmla="*/ 96098 w 1736362"/>
                    <a:gd name="connsiteY43" fmla="*/ 707010 h 886120"/>
                    <a:gd name="connsiteX44" fmla="*/ 67817 w 1736362"/>
                    <a:gd name="connsiteY44" fmla="*/ 688157 h 886120"/>
                    <a:gd name="connsiteX45" fmla="*/ 39537 w 1736362"/>
                    <a:gd name="connsiteY45" fmla="*/ 678730 h 886120"/>
                    <a:gd name="connsiteX46" fmla="*/ 20683 w 1736362"/>
                    <a:gd name="connsiteY46" fmla="*/ 650450 h 886120"/>
                    <a:gd name="connsiteX47" fmla="*/ 11257 w 1736362"/>
                    <a:gd name="connsiteY47" fmla="*/ 612742 h 886120"/>
                    <a:gd name="connsiteX48" fmla="*/ 11257 w 1736362"/>
                    <a:gd name="connsiteY48" fmla="*/ 301658 h 886120"/>
                    <a:gd name="connsiteX49" fmla="*/ 20683 w 1736362"/>
                    <a:gd name="connsiteY49" fmla="*/ 263951 h 886120"/>
                    <a:gd name="connsiteX50" fmla="*/ 58391 w 1736362"/>
                    <a:gd name="connsiteY50" fmla="*/ 179109 h 886120"/>
                    <a:gd name="connsiteX51" fmla="*/ 96098 w 1736362"/>
                    <a:gd name="connsiteY51" fmla="*/ 122549 h 886120"/>
                    <a:gd name="connsiteX52" fmla="*/ 143232 w 1736362"/>
                    <a:gd name="connsiteY52" fmla="*/ 65988 h 886120"/>
                    <a:gd name="connsiteX53" fmla="*/ 180939 w 1736362"/>
                    <a:gd name="connsiteY53" fmla="*/ 37707 h 88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736362" h="886120">
                      <a:moveTo>
                        <a:pt x="96098" y="0"/>
                      </a:moveTo>
                      <a:cubicBezTo>
                        <a:pt x="130413" y="20589"/>
                        <a:pt x="167870" y="42046"/>
                        <a:pt x="199793" y="65988"/>
                      </a:cubicBezTo>
                      <a:cubicBezTo>
                        <a:pt x="212362" y="75415"/>
                        <a:pt x="225571" y="84043"/>
                        <a:pt x="237500" y="94268"/>
                      </a:cubicBezTo>
                      <a:cubicBezTo>
                        <a:pt x="247622" y="102944"/>
                        <a:pt x="255538" y="114014"/>
                        <a:pt x="265780" y="122549"/>
                      </a:cubicBezTo>
                      <a:cubicBezTo>
                        <a:pt x="274484" y="129802"/>
                        <a:pt x="285357" y="134149"/>
                        <a:pt x="294061" y="141402"/>
                      </a:cubicBezTo>
                      <a:cubicBezTo>
                        <a:pt x="304303" y="149937"/>
                        <a:pt x="311818" y="161498"/>
                        <a:pt x="322341" y="169683"/>
                      </a:cubicBezTo>
                      <a:cubicBezTo>
                        <a:pt x="340227" y="183594"/>
                        <a:pt x="362880" y="191368"/>
                        <a:pt x="378902" y="207390"/>
                      </a:cubicBezTo>
                      <a:cubicBezTo>
                        <a:pt x="461521" y="290009"/>
                        <a:pt x="356718" y="188903"/>
                        <a:pt x="435463" y="254524"/>
                      </a:cubicBezTo>
                      <a:cubicBezTo>
                        <a:pt x="466737" y="280586"/>
                        <a:pt x="456915" y="284103"/>
                        <a:pt x="492024" y="301658"/>
                      </a:cubicBezTo>
                      <a:cubicBezTo>
                        <a:pt x="500912" y="306102"/>
                        <a:pt x="511618" y="306259"/>
                        <a:pt x="520304" y="311085"/>
                      </a:cubicBezTo>
                      <a:cubicBezTo>
                        <a:pt x="540112" y="322089"/>
                        <a:pt x="558011" y="336223"/>
                        <a:pt x="576865" y="348792"/>
                      </a:cubicBezTo>
                      <a:lnTo>
                        <a:pt x="605145" y="367645"/>
                      </a:lnTo>
                      <a:cubicBezTo>
                        <a:pt x="614572" y="373930"/>
                        <a:pt x="622678" y="382916"/>
                        <a:pt x="633426" y="386499"/>
                      </a:cubicBezTo>
                      <a:cubicBezTo>
                        <a:pt x="642853" y="389641"/>
                        <a:pt x="652818" y="391482"/>
                        <a:pt x="661706" y="395926"/>
                      </a:cubicBezTo>
                      <a:cubicBezTo>
                        <a:pt x="734800" y="432473"/>
                        <a:pt x="647184" y="400512"/>
                        <a:pt x="718267" y="424206"/>
                      </a:cubicBezTo>
                      <a:cubicBezTo>
                        <a:pt x="727694" y="430491"/>
                        <a:pt x="735460" y="440726"/>
                        <a:pt x="746547" y="443060"/>
                      </a:cubicBezTo>
                      <a:cubicBezTo>
                        <a:pt x="796128" y="453498"/>
                        <a:pt x="897376" y="461913"/>
                        <a:pt x="897376" y="461913"/>
                      </a:cubicBezTo>
                      <a:cubicBezTo>
                        <a:pt x="967632" y="479477"/>
                        <a:pt x="911348" y="467195"/>
                        <a:pt x="1019925" y="480767"/>
                      </a:cubicBezTo>
                      <a:cubicBezTo>
                        <a:pt x="1041972" y="483523"/>
                        <a:pt x="1064051" y="486219"/>
                        <a:pt x="1085912" y="490194"/>
                      </a:cubicBezTo>
                      <a:cubicBezTo>
                        <a:pt x="1098659" y="492512"/>
                        <a:pt x="1110716" y="498448"/>
                        <a:pt x="1123619" y="499621"/>
                      </a:cubicBezTo>
                      <a:cubicBezTo>
                        <a:pt x="1180035" y="504750"/>
                        <a:pt x="1236741" y="505906"/>
                        <a:pt x="1293302" y="509048"/>
                      </a:cubicBezTo>
                      <a:cubicBezTo>
                        <a:pt x="1315298" y="512190"/>
                        <a:pt x="1337181" y="516263"/>
                        <a:pt x="1359290" y="518474"/>
                      </a:cubicBezTo>
                      <a:cubicBezTo>
                        <a:pt x="1400057" y="522551"/>
                        <a:pt x="1441184" y="522819"/>
                        <a:pt x="1481838" y="527901"/>
                      </a:cubicBezTo>
                      <a:cubicBezTo>
                        <a:pt x="1491698" y="529134"/>
                        <a:pt x="1500418" y="535172"/>
                        <a:pt x="1510118" y="537328"/>
                      </a:cubicBezTo>
                      <a:cubicBezTo>
                        <a:pt x="1528777" y="541474"/>
                        <a:pt x="1547733" y="544229"/>
                        <a:pt x="1566679" y="546755"/>
                      </a:cubicBezTo>
                      <a:cubicBezTo>
                        <a:pt x="1594884" y="550516"/>
                        <a:pt x="1623352" y="552158"/>
                        <a:pt x="1651521" y="556182"/>
                      </a:cubicBezTo>
                      <a:cubicBezTo>
                        <a:pt x="1691340" y="561870"/>
                        <a:pt x="1694034" y="564068"/>
                        <a:pt x="1726935" y="575035"/>
                      </a:cubicBezTo>
                      <a:cubicBezTo>
                        <a:pt x="1730077" y="584462"/>
                        <a:pt x="1736362" y="593379"/>
                        <a:pt x="1736362" y="603316"/>
                      </a:cubicBezTo>
                      <a:cubicBezTo>
                        <a:pt x="1736362" y="666240"/>
                        <a:pt x="1732386" y="729165"/>
                        <a:pt x="1726935" y="791852"/>
                      </a:cubicBezTo>
                      <a:cubicBezTo>
                        <a:pt x="1726074" y="801751"/>
                        <a:pt x="1723715" y="812373"/>
                        <a:pt x="1717508" y="820132"/>
                      </a:cubicBezTo>
                      <a:cubicBezTo>
                        <a:pt x="1710430" y="828979"/>
                        <a:pt x="1699362" y="833919"/>
                        <a:pt x="1689228" y="838986"/>
                      </a:cubicBezTo>
                      <a:cubicBezTo>
                        <a:pt x="1678025" y="844587"/>
                        <a:pt x="1632295" y="856330"/>
                        <a:pt x="1623240" y="857839"/>
                      </a:cubicBezTo>
                      <a:cubicBezTo>
                        <a:pt x="1598251" y="862004"/>
                        <a:pt x="1572815" y="863101"/>
                        <a:pt x="1547826" y="867266"/>
                      </a:cubicBezTo>
                      <a:cubicBezTo>
                        <a:pt x="1535046" y="869396"/>
                        <a:pt x="1522924" y="874723"/>
                        <a:pt x="1510118" y="876693"/>
                      </a:cubicBezTo>
                      <a:cubicBezTo>
                        <a:pt x="1481995" y="881020"/>
                        <a:pt x="1453557" y="882978"/>
                        <a:pt x="1425277" y="886120"/>
                      </a:cubicBezTo>
                      <a:lnTo>
                        <a:pt x="755974" y="876693"/>
                      </a:lnTo>
                      <a:cubicBezTo>
                        <a:pt x="737375" y="876210"/>
                        <a:pt x="683562" y="864396"/>
                        <a:pt x="661706" y="857839"/>
                      </a:cubicBezTo>
                      <a:cubicBezTo>
                        <a:pt x="642671" y="852128"/>
                        <a:pt x="624425" y="843806"/>
                        <a:pt x="605145" y="838986"/>
                      </a:cubicBezTo>
                      <a:cubicBezTo>
                        <a:pt x="548895" y="824923"/>
                        <a:pt x="580218" y="831689"/>
                        <a:pt x="510877" y="820132"/>
                      </a:cubicBezTo>
                      <a:cubicBezTo>
                        <a:pt x="457199" y="802240"/>
                        <a:pt x="414130" y="786519"/>
                        <a:pt x="360048" y="772998"/>
                      </a:cubicBezTo>
                      <a:cubicBezTo>
                        <a:pt x="344504" y="769112"/>
                        <a:pt x="328555" y="767047"/>
                        <a:pt x="312914" y="763571"/>
                      </a:cubicBezTo>
                      <a:cubicBezTo>
                        <a:pt x="228143" y="744733"/>
                        <a:pt x="316200" y="763610"/>
                        <a:pt x="246927" y="744718"/>
                      </a:cubicBezTo>
                      <a:cubicBezTo>
                        <a:pt x="209429" y="734491"/>
                        <a:pt x="171512" y="725864"/>
                        <a:pt x="133805" y="716437"/>
                      </a:cubicBezTo>
                      <a:lnTo>
                        <a:pt x="96098" y="707010"/>
                      </a:lnTo>
                      <a:cubicBezTo>
                        <a:pt x="86671" y="700726"/>
                        <a:pt x="77951" y="693224"/>
                        <a:pt x="67817" y="688157"/>
                      </a:cubicBezTo>
                      <a:cubicBezTo>
                        <a:pt x="58929" y="683713"/>
                        <a:pt x="47296" y="684937"/>
                        <a:pt x="39537" y="678730"/>
                      </a:cubicBezTo>
                      <a:cubicBezTo>
                        <a:pt x="30690" y="671652"/>
                        <a:pt x="26968" y="659877"/>
                        <a:pt x="20683" y="650450"/>
                      </a:cubicBezTo>
                      <a:cubicBezTo>
                        <a:pt x="17541" y="637881"/>
                        <a:pt x="13387" y="625522"/>
                        <a:pt x="11257" y="612742"/>
                      </a:cubicBezTo>
                      <a:cubicBezTo>
                        <a:pt x="-8070" y="496778"/>
                        <a:pt x="1276" y="446382"/>
                        <a:pt x="11257" y="301658"/>
                      </a:cubicBezTo>
                      <a:cubicBezTo>
                        <a:pt x="12148" y="288733"/>
                        <a:pt x="16960" y="276360"/>
                        <a:pt x="20683" y="263951"/>
                      </a:cubicBezTo>
                      <a:cubicBezTo>
                        <a:pt x="39039" y="202762"/>
                        <a:pt x="30839" y="220436"/>
                        <a:pt x="58391" y="179109"/>
                      </a:cubicBezTo>
                      <a:cubicBezTo>
                        <a:pt x="74957" y="129408"/>
                        <a:pt x="56867" y="169626"/>
                        <a:pt x="96098" y="122549"/>
                      </a:cubicBezTo>
                      <a:cubicBezTo>
                        <a:pt x="129810" y="82095"/>
                        <a:pt x="98157" y="103551"/>
                        <a:pt x="143232" y="65988"/>
                      </a:cubicBezTo>
                      <a:cubicBezTo>
                        <a:pt x="207181" y="12697"/>
                        <a:pt x="150960" y="67686"/>
                        <a:pt x="180939" y="3770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자유형 57"/>
                <p:cNvSpPr/>
                <p:nvPr/>
              </p:nvSpPr>
              <p:spPr>
                <a:xfrm>
                  <a:off x="6298620" y="5228891"/>
                  <a:ext cx="437784" cy="252429"/>
                </a:xfrm>
                <a:custGeom>
                  <a:avLst/>
                  <a:gdLst>
                    <a:gd name="connsiteX0" fmla="*/ 391740 w 437784"/>
                    <a:gd name="connsiteY0" fmla="*/ 3509 h 252429"/>
                    <a:gd name="connsiteX1" fmla="*/ 335860 w 437784"/>
                    <a:gd name="connsiteY1" fmla="*/ 13669 h 252429"/>
                    <a:gd name="connsiteX2" fmla="*/ 305380 w 437784"/>
                    <a:gd name="connsiteY2" fmla="*/ 23829 h 252429"/>
                    <a:gd name="connsiteX3" fmla="*/ 290140 w 437784"/>
                    <a:gd name="connsiteY3" fmla="*/ 28909 h 252429"/>
                    <a:gd name="connsiteX4" fmla="*/ 274900 w 437784"/>
                    <a:gd name="connsiteY4" fmla="*/ 33989 h 252429"/>
                    <a:gd name="connsiteX5" fmla="*/ 239340 w 437784"/>
                    <a:gd name="connsiteY5" fmla="*/ 39069 h 252429"/>
                    <a:gd name="connsiteX6" fmla="*/ 188540 w 437784"/>
                    <a:gd name="connsiteY6" fmla="*/ 49229 h 252429"/>
                    <a:gd name="connsiteX7" fmla="*/ 158060 w 437784"/>
                    <a:gd name="connsiteY7" fmla="*/ 59389 h 252429"/>
                    <a:gd name="connsiteX8" fmla="*/ 127580 w 437784"/>
                    <a:gd name="connsiteY8" fmla="*/ 69549 h 252429"/>
                    <a:gd name="connsiteX9" fmla="*/ 112340 w 437784"/>
                    <a:gd name="connsiteY9" fmla="*/ 74629 h 252429"/>
                    <a:gd name="connsiteX10" fmla="*/ 97100 w 437784"/>
                    <a:gd name="connsiteY10" fmla="*/ 79709 h 252429"/>
                    <a:gd name="connsiteX11" fmla="*/ 81860 w 437784"/>
                    <a:gd name="connsiteY11" fmla="*/ 89869 h 252429"/>
                    <a:gd name="connsiteX12" fmla="*/ 41220 w 437784"/>
                    <a:gd name="connsiteY12" fmla="*/ 100029 h 252429"/>
                    <a:gd name="connsiteX13" fmla="*/ 10740 w 437784"/>
                    <a:gd name="connsiteY13" fmla="*/ 110189 h 252429"/>
                    <a:gd name="connsiteX14" fmla="*/ 580 w 437784"/>
                    <a:gd name="connsiteY14" fmla="*/ 125429 h 252429"/>
                    <a:gd name="connsiteX15" fmla="*/ 5660 w 437784"/>
                    <a:gd name="connsiteY15" fmla="*/ 201629 h 252429"/>
                    <a:gd name="connsiteX16" fmla="*/ 36140 w 437784"/>
                    <a:gd name="connsiteY16" fmla="*/ 221949 h 252429"/>
                    <a:gd name="connsiteX17" fmla="*/ 61540 w 437784"/>
                    <a:gd name="connsiteY17" fmla="*/ 232109 h 252429"/>
                    <a:gd name="connsiteX18" fmla="*/ 97100 w 437784"/>
                    <a:gd name="connsiteY18" fmla="*/ 247349 h 252429"/>
                    <a:gd name="connsiteX19" fmla="*/ 163140 w 437784"/>
                    <a:gd name="connsiteY19" fmla="*/ 252429 h 252429"/>
                    <a:gd name="connsiteX20" fmla="*/ 351100 w 437784"/>
                    <a:gd name="connsiteY20" fmla="*/ 247349 h 252429"/>
                    <a:gd name="connsiteX21" fmla="*/ 386660 w 437784"/>
                    <a:gd name="connsiteY21" fmla="*/ 206709 h 252429"/>
                    <a:gd name="connsiteX22" fmla="*/ 396820 w 437784"/>
                    <a:gd name="connsiteY22" fmla="*/ 191469 h 252429"/>
                    <a:gd name="connsiteX23" fmla="*/ 406980 w 437784"/>
                    <a:gd name="connsiteY23" fmla="*/ 176229 h 252429"/>
                    <a:gd name="connsiteX24" fmla="*/ 412060 w 437784"/>
                    <a:gd name="connsiteY24" fmla="*/ 160989 h 252429"/>
                    <a:gd name="connsiteX25" fmla="*/ 427300 w 437784"/>
                    <a:gd name="connsiteY25" fmla="*/ 155909 h 252429"/>
                    <a:gd name="connsiteX26" fmla="*/ 437460 w 437784"/>
                    <a:gd name="connsiteY26" fmla="*/ 140669 h 252429"/>
                    <a:gd name="connsiteX27" fmla="*/ 432380 w 437784"/>
                    <a:gd name="connsiteY27" fmla="*/ 94949 h 252429"/>
                    <a:gd name="connsiteX28" fmla="*/ 422220 w 437784"/>
                    <a:gd name="connsiteY28" fmla="*/ 79709 h 252429"/>
                    <a:gd name="connsiteX29" fmla="*/ 391740 w 437784"/>
                    <a:gd name="connsiteY29" fmla="*/ 3509 h 252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37784" h="252429">
                      <a:moveTo>
                        <a:pt x="391740" y="3509"/>
                      </a:moveTo>
                      <a:cubicBezTo>
                        <a:pt x="377347" y="-7498"/>
                        <a:pt x="347017" y="10626"/>
                        <a:pt x="335860" y="13669"/>
                      </a:cubicBezTo>
                      <a:cubicBezTo>
                        <a:pt x="325528" y="16487"/>
                        <a:pt x="315540" y="20442"/>
                        <a:pt x="305380" y="23829"/>
                      </a:cubicBezTo>
                      <a:lnTo>
                        <a:pt x="290140" y="28909"/>
                      </a:lnTo>
                      <a:cubicBezTo>
                        <a:pt x="285060" y="30602"/>
                        <a:pt x="280201" y="33232"/>
                        <a:pt x="274900" y="33989"/>
                      </a:cubicBezTo>
                      <a:lnTo>
                        <a:pt x="239340" y="39069"/>
                      </a:lnTo>
                      <a:cubicBezTo>
                        <a:pt x="197078" y="53156"/>
                        <a:pt x="264425" y="31717"/>
                        <a:pt x="188540" y="49229"/>
                      </a:cubicBezTo>
                      <a:cubicBezTo>
                        <a:pt x="178105" y="51637"/>
                        <a:pt x="168220" y="56002"/>
                        <a:pt x="158060" y="59389"/>
                      </a:cubicBezTo>
                      <a:lnTo>
                        <a:pt x="127580" y="69549"/>
                      </a:lnTo>
                      <a:lnTo>
                        <a:pt x="112340" y="74629"/>
                      </a:lnTo>
                      <a:cubicBezTo>
                        <a:pt x="107260" y="76322"/>
                        <a:pt x="101555" y="76739"/>
                        <a:pt x="97100" y="79709"/>
                      </a:cubicBezTo>
                      <a:cubicBezTo>
                        <a:pt x="92020" y="83096"/>
                        <a:pt x="87321" y="87139"/>
                        <a:pt x="81860" y="89869"/>
                      </a:cubicBezTo>
                      <a:cubicBezTo>
                        <a:pt x="69529" y="96035"/>
                        <a:pt x="53972" y="96551"/>
                        <a:pt x="41220" y="100029"/>
                      </a:cubicBezTo>
                      <a:cubicBezTo>
                        <a:pt x="30888" y="102847"/>
                        <a:pt x="20900" y="106802"/>
                        <a:pt x="10740" y="110189"/>
                      </a:cubicBezTo>
                      <a:cubicBezTo>
                        <a:pt x="7353" y="115269"/>
                        <a:pt x="919" y="119333"/>
                        <a:pt x="580" y="125429"/>
                      </a:cubicBezTo>
                      <a:cubicBezTo>
                        <a:pt x="-832" y="150846"/>
                        <a:pt x="138" y="176779"/>
                        <a:pt x="5660" y="201629"/>
                      </a:cubicBezTo>
                      <a:cubicBezTo>
                        <a:pt x="8842" y="215947"/>
                        <a:pt x="25894" y="218107"/>
                        <a:pt x="36140" y="221949"/>
                      </a:cubicBezTo>
                      <a:cubicBezTo>
                        <a:pt x="44678" y="225151"/>
                        <a:pt x="53207" y="228405"/>
                        <a:pt x="61540" y="232109"/>
                      </a:cubicBezTo>
                      <a:cubicBezTo>
                        <a:pt x="70334" y="236018"/>
                        <a:pt x="86212" y="245988"/>
                        <a:pt x="97100" y="247349"/>
                      </a:cubicBezTo>
                      <a:cubicBezTo>
                        <a:pt x="119008" y="250087"/>
                        <a:pt x="141127" y="250736"/>
                        <a:pt x="163140" y="252429"/>
                      </a:cubicBezTo>
                      <a:cubicBezTo>
                        <a:pt x="225793" y="250736"/>
                        <a:pt x="288599" y="252037"/>
                        <a:pt x="351100" y="247349"/>
                      </a:cubicBezTo>
                      <a:cubicBezTo>
                        <a:pt x="365954" y="246235"/>
                        <a:pt x="384046" y="210630"/>
                        <a:pt x="386660" y="206709"/>
                      </a:cubicBezTo>
                      <a:lnTo>
                        <a:pt x="396820" y="191469"/>
                      </a:lnTo>
                      <a:cubicBezTo>
                        <a:pt x="400207" y="186389"/>
                        <a:pt x="405049" y="182021"/>
                        <a:pt x="406980" y="176229"/>
                      </a:cubicBezTo>
                      <a:cubicBezTo>
                        <a:pt x="408673" y="171149"/>
                        <a:pt x="408274" y="164775"/>
                        <a:pt x="412060" y="160989"/>
                      </a:cubicBezTo>
                      <a:cubicBezTo>
                        <a:pt x="415846" y="157203"/>
                        <a:pt x="422220" y="157602"/>
                        <a:pt x="427300" y="155909"/>
                      </a:cubicBezTo>
                      <a:cubicBezTo>
                        <a:pt x="430687" y="150829"/>
                        <a:pt x="436953" y="146753"/>
                        <a:pt x="437460" y="140669"/>
                      </a:cubicBezTo>
                      <a:cubicBezTo>
                        <a:pt x="438733" y="125388"/>
                        <a:pt x="436099" y="109825"/>
                        <a:pt x="432380" y="94949"/>
                      </a:cubicBezTo>
                      <a:cubicBezTo>
                        <a:pt x="430899" y="89026"/>
                        <a:pt x="426276" y="84272"/>
                        <a:pt x="422220" y="79709"/>
                      </a:cubicBezTo>
                      <a:cubicBezTo>
                        <a:pt x="395694" y="49867"/>
                        <a:pt x="406133" y="14516"/>
                        <a:pt x="391740" y="35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자유형 58"/>
                <p:cNvSpPr/>
                <p:nvPr/>
              </p:nvSpPr>
              <p:spPr>
                <a:xfrm>
                  <a:off x="4968875" y="4740275"/>
                  <a:ext cx="1698625" cy="720890"/>
                </a:xfrm>
                <a:custGeom>
                  <a:avLst/>
                  <a:gdLst>
                    <a:gd name="connsiteX0" fmla="*/ 1685925 w 1698625"/>
                    <a:gd name="connsiteY0" fmla="*/ 454025 h 720890"/>
                    <a:gd name="connsiteX1" fmla="*/ 1657350 w 1698625"/>
                    <a:gd name="connsiteY1" fmla="*/ 460375 h 720890"/>
                    <a:gd name="connsiteX2" fmla="*/ 1647825 w 1698625"/>
                    <a:gd name="connsiteY2" fmla="*/ 466725 h 720890"/>
                    <a:gd name="connsiteX3" fmla="*/ 1638300 w 1698625"/>
                    <a:gd name="connsiteY3" fmla="*/ 469900 h 720890"/>
                    <a:gd name="connsiteX4" fmla="*/ 1619250 w 1698625"/>
                    <a:gd name="connsiteY4" fmla="*/ 479425 h 720890"/>
                    <a:gd name="connsiteX5" fmla="*/ 1612900 w 1698625"/>
                    <a:gd name="connsiteY5" fmla="*/ 488950 h 720890"/>
                    <a:gd name="connsiteX6" fmla="*/ 1593850 w 1698625"/>
                    <a:gd name="connsiteY6" fmla="*/ 495300 h 720890"/>
                    <a:gd name="connsiteX7" fmla="*/ 1584325 w 1698625"/>
                    <a:gd name="connsiteY7" fmla="*/ 498475 h 720890"/>
                    <a:gd name="connsiteX8" fmla="*/ 1565275 w 1698625"/>
                    <a:gd name="connsiteY8" fmla="*/ 511175 h 720890"/>
                    <a:gd name="connsiteX9" fmla="*/ 1555750 w 1698625"/>
                    <a:gd name="connsiteY9" fmla="*/ 514350 h 720890"/>
                    <a:gd name="connsiteX10" fmla="*/ 1546225 w 1698625"/>
                    <a:gd name="connsiteY10" fmla="*/ 520700 h 720890"/>
                    <a:gd name="connsiteX11" fmla="*/ 1527175 w 1698625"/>
                    <a:gd name="connsiteY11" fmla="*/ 527050 h 720890"/>
                    <a:gd name="connsiteX12" fmla="*/ 1517650 w 1698625"/>
                    <a:gd name="connsiteY12" fmla="*/ 530225 h 720890"/>
                    <a:gd name="connsiteX13" fmla="*/ 1508125 w 1698625"/>
                    <a:gd name="connsiteY13" fmla="*/ 536575 h 720890"/>
                    <a:gd name="connsiteX14" fmla="*/ 1489075 w 1698625"/>
                    <a:gd name="connsiteY14" fmla="*/ 542925 h 720890"/>
                    <a:gd name="connsiteX15" fmla="*/ 1450975 w 1698625"/>
                    <a:gd name="connsiteY15" fmla="*/ 561975 h 720890"/>
                    <a:gd name="connsiteX16" fmla="*/ 1441450 w 1698625"/>
                    <a:gd name="connsiteY16" fmla="*/ 565150 h 720890"/>
                    <a:gd name="connsiteX17" fmla="*/ 1355725 w 1698625"/>
                    <a:gd name="connsiteY17" fmla="*/ 571500 h 720890"/>
                    <a:gd name="connsiteX18" fmla="*/ 1327150 w 1698625"/>
                    <a:gd name="connsiteY18" fmla="*/ 577850 h 720890"/>
                    <a:gd name="connsiteX19" fmla="*/ 1301750 w 1698625"/>
                    <a:gd name="connsiteY19" fmla="*/ 581025 h 720890"/>
                    <a:gd name="connsiteX20" fmla="*/ 1285875 w 1698625"/>
                    <a:gd name="connsiteY20" fmla="*/ 584200 h 720890"/>
                    <a:gd name="connsiteX21" fmla="*/ 1266825 w 1698625"/>
                    <a:gd name="connsiteY21" fmla="*/ 587375 h 720890"/>
                    <a:gd name="connsiteX22" fmla="*/ 1101725 w 1698625"/>
                    <a:gd name="connsiteY22" fmla="*/ 584200 h 720890"/>
                    <a:gd name="connsiteX23" fmla="*/ 1069975 w 1698625"/>
                    <a:gd name="connsiteY23" fmla="*/ 581025 h 720890"/>
                    <a:gd name="connsiteX24" fmla="*/ 1044575 w 1698625"/>
                    <a:gd name="connsiteY24" fmla="*/ 574675 h 720890"/>
                    <a:gd name="connsiteX25" fmla="*/ 1035050 w 1698625"/>
                    <a:gd name="connsiteY25" fmla="*/ 571500 h 720890"/>
                    <a:gd name="connsiteX26" fmla="*/ 1009650 w 1698625"/>
                    <a:gd name="connsiteY26" fmla="*/ 568325 h 720890"/>
                    <a:gd name="connsiteX27" fmla="*/ 987425 w 1698625"/>
                    <a:gd name="connsiteY27" fmla="*/ 558800 h 720890"/>
                    <a:gd name="connsiteX28" fmla="*/ 965200 w 1698625"/>
                    <a:gd name="connsiteY28" fmla="*/ 546100 h 720890"/>
                    <a:gd name="connsiteX29" fmla="*/ 942975 w 1698625"/>
                    <a:gd name="connsiteY29" fmla="*/ 539750 h 720890"/>
                    <a:gd name="connsiteX30" fmla="*/ 933450 w 1698625"/>
                    <a:gd name="connsiteY30" fmla="*/ 533400 h 720890"/>
                    <a:gd name="connsiteX31" fmla="*/ 920750 w 1698625"/>
                    <a:gd name="connsiteY31" fmla="*/ 530225 h 720890"/>
                    <a:gd name="connsiteX32" fmla="*/ 901700 w 1698625"/>
                    <a:gd name="connsiteY32" fmla="*/ 523875 h 720890"/>
                    <a:gd name="connsiteX33" fmla="*/ 892175 w 1698625"/>
                    <a:gd name="connsiteY33" fmla="*/ 520700 h 720890"/>
                    <a:gd name="connsiteX34" fmla="*/ 879475 w 1698625"/>
                    <a:gd name="connsiteY34" fmla="*/ 514350 h 720890"/>
                    <a:gd name="connsiteX35" fmla="*/ 869950 w 1698625"/>
                    <a:gd name="connsiteY35" fmla="*/ 511175 h 720890"/>
                    <a:gd name="connsiteX36" fmla="*/ 850900 w 1698625"/>
                    <a:gd name="connsiteY36" fmla="*/ 501650 h 720890"/>
                    <a:gd name="connsiteX37" fmla="*/ 841375 w 1698625"/>
                    <a:gd name="connsiteY37" fmla="*/ 492125 h 720890"/>
                    <a:gd name="connsiteX38" fmla="*/ 831850 w 1698625"/>
                    <a:gd name="connsiteY38" fmla="*/ 485775 h 720890"/>
                    <a:gd name="connsiteX39" fmla="*/ 825500 w 1698625"/>
                    <a:gd name="connsiteY39" fmla="*/ 476250 h 720890"/>
                    <a:gd name="connsiteX40" fmla="*/ 822325 w 1698625"/>
                    <a:gd name="connsiteY40" fmla="*/ 466725 h 720890"/>
                    <a:gd name="connsiteX41" fmla="*/ 812800 w 1698625"/>
                    <a:gd name="connsiteY41" fmla="*/ 463550 h 720890"/>
                    <a:gd name="connsiteX42" fmla="*/ 803275 w 1698625"/>
                    <a:gd name="connsiteY42" fmla="*/ 457200 h 720890"/>
                    <a:gd name="connsiteX43" fmla="*/ 784225 w 1698625"/>
                    <a:gd name="connsiteY43" fmla="*/ 450850 h 720890"/>
                    <a:gd name="connsiteX44" fmla="*/ 774700 w 1698625"/>
                    <a:gd name="connsiteY44" fmla="*/ 447675 h 720890"/>
                    <a:gd name="connsiteX45" fmla="*/ 742950 w 1698625"/>
                    <a:gd name="connsiteY45" fmla="*/ 444500 h 720890"/>
                    <a:gd name="connsiteX46" fmla="*/ 727075 w 1698625"/>
                    <a:gd name="connsiteY46" fmla="*/ 441325 h 720890"/>
                    <a:gd name="connsiteX47" fmla="*/ 698500 w 1698625"/>
                    <a:gd name="connsiteY47" fmla="*/ 431800 h 720890"/>
                    <a:gd name="connsiteX48" fmla="*/ 688975 w 1698625"/>
                    <a:gd name="connsiteY48" fmla="*/ 428625 h 720890"/>
                    <a:gd name="connsiteX49" fmla="*/ 679450 w 1698625"/>
                    <a:gd name="connsiteY49" fmla="*/ 425450 h 720890"/>
                    <a:gd name="connsiteX50" fmla="*/ 673100 w 1698625"/>
                    <a:gd name="connsiteY50" fmla="*/ 415925 h 720890"/>
                    <a:gd name="connsiteX51" fmla="*/ 663575 w 1698625"/>
                    <a:gd name="connsiteY51" fmla="*/ 412750 h 720890"/>
                    <a:gd name="connsiteX52" fmla="*/ 638175 w 1698625"/>
                    <a:gd name="connsiteY52" fmla="*/ 403225 h 720890"/>
                    <a:gd name="connsiteX53" fmla="*/ 615950 w 1698625"/>
                    <a:gd name="connsiteY53" fmla="*/ 387350 h 720890"/>
                    <a:gd name="connsiteX54" fmla="*/ 603250 w 1698625"/>
                    <a:gd name="connsiteY54" fmla="*/ 384175 h 720890"/>
                    <a:gd name="connsiteX55" fmla="*/ 577850 w 1698625"/>
                    <a:gd name="connsiteY55" fmla="*/ 371475 h 720890"/>
                    <a:gd name="connsiteX56" fmla="*/ 568325 w 1698625"/>
                    <a:gd name="connsiteY56" fmla="*/ 365125 h 720890"/>
                    <a:gd name="connsiteX57" fmla="*/ 558800 w 1698625"/>
                    <a:gd name="connsiteY57" fmla="*/ 361950 h 720890"/>
                    <a:gd name="connsiteX58" fmla="*/ 527050 w 1698625"/>
                    <a:gd name="connsiteY58" fmla="*/ 342900 h 720890"/>
                    <a:gd name="connsiteX59" fmla="*/ 514350 w 1698625"/>
                    <a:gd name="connsiteY59" fmla="*/ 339725 h 720890"/>
                    <a:gd name="connsiteX60" fmla="*/ 482600 w 1698625"/>
                    <a:gd name="connsiteY60" fmla="*/ 320675 h 720890"/>
                    <a:gd name="connsiteX61" fmla="*/ 457200 w 1698625"/>
                    <a:gd name="connsiteY61" fmla="*/ 301625 h 720890"/>
                    <a:gd name="connsiteX62" fmla="*/ 444500 w 1698625"/>
                    <a:gd name="connsiteY62" fmla="*/ 292100 h 720890"/>
                    <a:gd name="connsiteX63" fmla="*/ 431800 w 1698625"/>
                    <a:gd name="connsiteY63" fmla="*/ 282575 h 720890"/>
                    <a:gd name="connsiteX64" fmla="*/ 422275 w 1698625"/>
                    <a:gd name="connsiteY64" fmla="*/ 276225 h 720890"/>
                    <a:gd name="connsiteX65" fmla="*/ 400050 w 1698625"/>
                    <a:gd name="connsiteY65" fmla="*/ 254000 h 720890"/>
                    <a:gd name="connsiteX66" fmla="*/ 390525 w 1698625"/>
                    <a:gd name="connsiteY66" fmla="*/ 244475 h 720890"/>
                    <a:gd name="connsiteX67" fmla="*/ 381000 w 1698625"/>
                    <a:gd name="connsiteY67" fmla="*/ 234950 h 720890"/>
                    <a:gd name="connsiteX68" fmla="*/ 371475 w 1698625"/>
                    <a:gd name="connsiteY68" fmla="*/ 228600 h 720890"/>
                    <a:gd name="connsiteX69" fmla="*/ 352425 w 1698625"/>
                    <a:gd name="connsiteY69" fmla="*/ 206375 h 720890"/>
                    <a:gd name="connsiteX70" fmla="*/ 342900 w 1698625"/>
                    <a:gd name="connsiteY70" fmla="*/ 200025 h 720890"/>
                    <a:gd name="connsiteX71" fmla="*/ 327025 w 1698625"/>
                    <a:gd name="connsiteY71" fmla="*/ 180975 h 720890"/>
                    <a:gd name="connsiteX72" fmla="*/ 317500 w 1698625"/>
                    <a:gd name="connsiteY72" fmla="*/ 174625 h 720890"/>
                    <a:gd name="connsiteX73" fmla="*/ 311150 w 1698625"/>
                    <a:gd name="connsiteY73" fmla="*/ 165100 h 720890"/>
                    <a:gd name="connsiteX74" fmla="*/ 301625 w 1698625"/>
                    <a:gd name="connsiteY74" fmla="*/ 155575 h 720890"/>
                    <a:gd name="connsiteX75" fmla="*/ 288925 w 1698625"/>
                    <a:gd name="connsiteY75" fmla="*/ 142875 h 720890"/>
                    <a:gd name="connsiteX76" fmla="*/ 276225 w 1698625"/>
                    <a:gd name="connsiteY76" fmla="*/ 104775 h 720890"/>
                    <a:gd name="connsiteX77" fmla="*/ 273050 w 1698625"/>
                    <a:gd name="connsiteY77" fmla="*/ 95250 h 720890"/>
                    <a:gd name="connsiteX78" fmla="*/ 263525 w 1698625"/>
                    <a:gd name="connsiteY78" fmla="*/ 85725 h 720890"/>
                    <a:gd name="connsiteX79" fmla="*/ 260350 w 1698625"/>
                    <a:gd name="connsiteY79" fmla="*/ 76200 h 720890"/>
                    <a:gd name="connsiteX80" fmla="*/ 244475 w 1698625"/>
                    <a:gd name="connsiteY80" fmla="*/ 57150 h 720890"/>
                    <a:gd name="connsiteX81" fmla="*/ 228600 w 1698625"/>
                    <a:gd name="connsiteY81" fmla="*/ 31750 h 720890"/>
                    <a:gd name="connsiteX82" fmla="*/ 215900 w 1698625"/>
                    <a:gd name="connsiteY82" fmla="*/ 12700 h 720890"/>
                    <a:gd name="connsiteX83" fmla="*/ 196850 w 1698625"/>
                    <a:gd name="connsiteY83" fmla="*/ 0 h 720890"/>
                    <a:gd name="connsiteX84" fmla="*/ 127000 w 1698625"/>
                    <a:gd name="connsiteY84" fmla="*/ 3175 h 720890"/>
                    <a:gd name="connsiteX85" fmla="*/ 117475 w 1698625"/>
                    <a:gd name="connsiteY85" fmla="*/ 12700 h 720890"/>
                    <a:gd name="connsiteX86" fmla="*/ 101600 w 1698625"/>
                    <a:gd name="connsiteY86" fmla="*/ 19050 h 720890"/>
                    <a:gd name="connsiteX87" fmla="*/ 82550 w 1698625"/>
                    <a:gd name="connsiteY87" fmla="*/ 34925 h 720890"/>
                    <a:gd name="connsiteX88" fmla="*/ 73025 w 1698625"/>
                    <a:gd name="connsiteY88" fmla="*/ 38100 h 720890"/>
                    <a:gd name="connsiteX89" fmla="*/ 60325 w 1698625"/>
                    <a:gd name="connsiteY89" fmla="*/ 50800 h 720890"/>
                    <a:gd name="connsiteX90" fmla="*/ 53975 w 1698625"/>
                    <a:gd name="connsiteY90" fmla="*/ 63500 h 720890"/>
                    <a:gd name="connsiteX91" fmla="*/ 34925 w 1698625"/>
                    <a:gd name="connsiteY91" fmla="*/ 76200 h 720890"/>
                    <a:gd name="connsiteX92" fmla="*/ 28575 w 1698625"/>
                    <a:gd name="connsiteY92" fmla="*/ 92075 h 720890"/>
                    <a:gd name="connsiteX93" fmla="*/ 25400 w 1698625"/>
                    <a:gd name="connsiteY93" fmla="*/ 101600 h 720890"/>
                    <a:gd name="connsiteX94" fmla="*/ 12700 w 1698625"/>
                    <a:gd name="connsiteY94" fmla="*/ 123825 h 720890"/>
                    <a:gd name="connsiteX95" fmla="*/ 6350 w 1698625"/>
                    <a:gd name="connsiteY95" fmla="*/ 149225 h 720890"/>
                    <a:gd name="connsiteX96" fmla="*/ 0 w 1698625"/>
                    <a:gd name="connsiteY96" fmla="*/ 187325 h 720890"/>
                    <a:gd name="connsiteX97" fmla="*/ 15875 w 1698625"/>
                    <a:gd name="connsiteY97" fmla="*/ 320675 h 720890"/>
                    <a:gd name="connsiteX98" fmla="*/ 57150 w 1698625"/>
                    <a:gd name="connsiteY98" fmla="*/ 387350 h 720890"/>
                    <a:gd name="connsiteX99" fmla="*/ 120650 w 1698625"/>
                    <a:gd name="connsiteY99" fmla="*/ 479425 h 720890"/>
                    <a:gd name="connsiteX100" fmla="*/ 203200 w 1698625"/>
                    <a:gd name="connsiteY100" fmla="*/ 546100 h 720890"/>
                    <a:gd name="connsiteX101" fmla="*/ 225425 w 1698625"/>
                    <a:gd name="connsiteY101" fmla="*/ 565150 h 720890"/>
                    <a:gd name="connsiteX102" fmla="*/ 295275 w 1698625"/>
                    <a:gd name="connsiteY102" fmla="*/ 596900 h 720890"/>
                    <a:gd name="connsiteX103" fmla="*/ 320675 w 1698625"/>
                    <a:gd name="connsiteY103" fmla="*/ 612775 h 720890"/>
                    <a:gd name="connsiteX104" fmla="*/ 349250 w 1698625"/>
                    <a:gd name="connsiteY104" fmla="*/ 622300 h 720890"/>
                    <a:gd name="connsiteX105" fmla="*/ 377825 w 1698625"/>
                    <a:gd name="connsiteY105" fmla="*/ 635000 h 720890"/>
                    <a:gd name="connsiteX106" fmla="*/ 485775 w 1698625"/>
                    <a:gd name="connsiteY106" fmla="*/ 654050 h 720890"/>
                    <a:gd name="connsiteX107" fmla="*/ 511175 w 1698625"/>
                    <a:gd name="connsiteY107" fmla="*/ 657225 h 720890"/>
                    <a:gd name="connsiteX108" fmla="*/ 549275 w 1698625"/>
                    <a:gd name="connsiteY108" fmla="*/ 666750 h 720890"/>
                    <a:gd name="connsiteX109" fmla="*/ 631825 w 1698625"/>
                    <a:gd name="connsiteY109" fmla="*/ 679450 h 720890"/>
                    <a:gd name="connsiteX110" fmla="*/ 1311275 w 1698625"/>
                    <a:gd name="connsiteY110" fmla="*/ 685800 h 720890"/>
                    <a:gd name="connsiteX111" fmla="*/ 1330325 w 1698625"/>
                    <a:gd name="connsiteY111" fmla="*/ 682625 h 720890"/>
                    <a:gd name="connsiteX112" fmla="*/ 1358900 w 1698625"/>
                    <a:gd name="connsiteY112" fmla="*/ 679450 h 720890"/>
                    <a:gd name="connsiteX113" fmla="*/ 1368425 w 1698625"/>
                    <a:gd name="connsiteY113" fmla="*/ 676275 h 720890"/>
                    <a:gd name="connsiteX114" fmla="*/ 1422400 w 1698625"/>
                    <a:gd name="connsiteY114" fmla="*/ 669925 h 720890"/>
                    <a:gd name="connsiteX115" fmla="*/ 1454150 w 1698625"/>
                    <a:gd name="connsiteY115" fmla="*/ 660400 h 720890"/>
                    <a:gd name="connsiteX116" fmla="*/ 1489075 w 1698625"/>
                    <a:gd name="connsiteY116" fmla="*/ 650875 h 720890"/>
                    <a:gd name="connsiteX117" fmla="*/ 1511300 w 1698625"/>
                    <a:gd name="connsiteY117" fmla="*/ 635000 h 720890"/>
                    <a:gd name="connsiteX118" fmla="*/ 1524000 w 1698625"/>
                    <a:gd name="connsiteY118" fmla="*/ 625475 h 720890"/>
                    <a:gd name="connsiteX119" fmla="*/ 1536700 w 1698625"/>
                    <a:gd name="connsiteY119" fmla="*/ 619125 h 720890"/>
                    <a:gd name="connsiteX120" fmla="*/ 1562100 w 1698625"/>
                    <a:gd name="connsiteY120" fmla="*/ 596900 h 720890"/>
                    <a:gd name="connsiteX121" fmla="*/ 1600200 w 1698625"/>
                    <a:gd name="connsiteY121" fmla="*/ 581025 h 720890"/>
                    <a:gd name="connsiteX122" fmla="*/ 1622425 w 1698625"/>
                    <a:gd name="connsiteY122" fmla="*/ 565150 h 720890"/>
                    <a:gd name="connsiteX123" fmla="*/ 1631950 w 1698625"/>
                    <a:gd name="connsiteY123" fmla="*/ 561975 h 720890"/>
                    <a:gd name="connsiteX124" fmla="*/ 1641475 w 1698625"/>
                    <a:gd name="connsiteY124" fmla="*/ 552450 h 720890"/>
                    <a:gd name="connsiteX125" fmla="*/ 1660525 w 1698625"/>
                    <a:gd name="connsiteY125" fmla="*/ 539750 h 720890"/>
                    <a:gd name="connsiteX126" fmla="*/ 1673225 w 1698625"/>
                    <a:gd name="connsiteY126" fmla="*/ 520700 h 720890"/>
                    <a:gd name="connsiteX127" fmla="*/ 1695450 w 1698625"/>
                    <a:gd name="connsiteY127" fmla="*/ 492125 h 720890"/>
                    <a:gd name="connsiteX128" fmla="*/ 1698625 w 1698625"/>
                    <a:gd name="connsiteY128" fmla="*/ 482600 h 720890"/>
                    <a:gd name="connsiteX129" fmla="*/ 1685925 w 1698625"/>
                    <a:gd name="connsiteY129" fmla="*/ 454025 h 720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</a:cxnLst>
                  <a:rect l="l" t="t" r="r" b="b"/>
                  <a:pathLst>
                    <a:path w="1698625" h="720890">
                      <a:moveTo>
                        <a:pt x="1685925" y="454025"/>
                      </a:moveTo>
                      <a:cubicBezTo>
                        <a:pt x="1679046" y="450321"/>
                        <a:pt x="1661273" y="458694"/>
                        <a:pt x="1657350" y="460375"/>
                      </a:cubicBezTo>
                      <a:cubicBezTo>
                        <a:pt x="1653843" y="461878"/>
                        <a:pt x="1651238" y="465018"/>
                        <a:pt x="1647825" y="466725"/>
                      </a:cubicBezTo>
                      <a:cubicBezTo>
                        <a:pt x="1644832" y="468222"/>
                        <a:pt x="1641293" y="468403"/>
                        <a:pt x="1638300" y="469900"/>
                      </a:cubicBezTo>
                      <a:cubicBezTo>
                        <a:pt x="1613681" y="482210"/>
                        <a:pt x="1643191" y="471445"/>
                        <a:pt x="1619250" y="479425"/>
                      </a:cubicBezTo>
                      <a:cubicBezTo>
                        <a:pt x="1617133" y="482600"/>
                        <a:pt x="1616136" y="486928"/>
                        <a:pt x="1612900" y="488950"/>
                      </a:cubicBezTo>
                      <a:cubicBezTo>
                        <a:pt x="1607224" y="492498"/>
                        <a:pt x="1600200" y="493183"/>
                        <a:pt x="1593850" y="495300"/>
                      </a:cubicBezTo>
                      <a:cubicBezTo>
                        <a:pt x="1590675" y="496358"/>
                        <a:pt x="1587110" y="496619"/>
                        <a:pt x="1584325" y="498475"/>
                      </a:cubicBezTo>
                      <a:cubicBezTo>
                        <a:pt x="1577975" y="502708"/>
                        <a:pt x="1572515" y="508762"/>
                        <a:pt x="1565275" y="511175"/>
                      </a:cubicBezTo>
                      <a:cubicBezTo>
                        <a:pt x="1562100" y="512233"/>
                        <a:pt x="1558743" y="512853"/>
                        <a:pt x="1555750" y="514350"/>
                      </a:cubicBezTo>
                      <a:cubicBezTo>
                        <a:pt x="1552337" y="516057"/>
                        <a:pt x="1549712" y="519150"/>
                        <a:pt x="1546225" y="520700"/>
                      </a:cubicBezTo>
                      <a:cubicBezTo>
                        <a:pt x="1540108" y="523418"/>
                        <a:pt x="1533525" y="524933"/>
                        <a:pt x="1527175" y="527050"/>
                      </a:cubicBezTo>
                      <a:cubicBezTo>
                        <a:pt x="1524000" y="528108"/>
                        <a:pt x="1520435" y="528369"/>
                        <a:pt x="1517650" y="530225"/>
                      </a:cubicBezTo>
                      <a:cubicBezTo>
                        <a:pt x="1514475" y="532342"/>
                        <a:pt x="1511612" y="535025"/>
                        <a:pt x="1508125" y="536575"/>
                      </a:cubicBezTo>
                      <a:cubicBezTo>
                        <a:pt x="1502008" y="539293"/>
                        <a:pt x="1494644" y="539212"/>
                        <a:pt x="1489075" y="542925"/>
                      </a:cubicBezTo>
                      <a:cubicBezTo>
                        <a:pt x="1464456" y="559338"/>
                        <a:pt x="1477265" y="553212"/>
                        <a:pt x="1450975" y="561975"/>
                      </a:cubicBezTo>
                      <a:cubicBezTo>
                        <a:pt x="1447800" y="563033"/>
                        <a:pt x="1444732" y="564494"/>
                        <a:pt x="1441450" y="565150"/>
                      </a:cubicBezTo>
                      <a:cubicBezTo>
                        <a:pt x="1402720" y="572896"/>
                        <a:pt x="1430966" y="568080"/>
                        <a:pt x="1355725" y="571500"/>
                      </a:cubicBezTo>
                      <a:cubicBezTo>
                        <a:pt x="1345612" y="574028"/>
                        <a:pt x="1337630" y="576238"/>
                        <a:pt x="1327150" y="577850"/>
                      </a:cubicBezTo>
                      <a:cubicBezTo>
                        <a:pt x="1318717" y="579147"/>
                        <a:pt x="1310183" y="579728"/>
                        <a:pt x="1301750" y="581025"/>
                      </a:cubicBezTo>
                      <a:cubicBezTo>
                        <a:pt x="1296416" y="581846"/>
                        <a:pt x="1291184" y="583235"/>
                        <a:pt x="1285875" y="584200"/>
                      </a:cubicBezTo>
                      <a:cubicBezTo>
                        <a:pt x="1279541" y="585352"/>
                        <a:pt x="1273175" y="586317"/>
                        <a:pt x="1266825" y="587375"/>
                      </a:cubicBezTo>
                      <a:lnTo>
                        <a:pt x="1101725" y="584200"/>
                      </a:lnTo>
                      <a:cubicBezTo>
                        <a:pt x="1091094" y="583857"/>
                        <a:pt x="1080466" y="582774"/>
                        <a:pt x="1069975" y="581025"/>
                      </a:cubicBezTo>
                      <a:cubicBezTo>
                        <a:pt x="1061367" y="579590"/>
                        <a:pt x="1052995" y="576971"/>
                        <a:pt x="1044575" y="574675"/>
                      </a:cubicBezTo>
                      <a:cubicBezTo>
                        <a:pt x="1041346" y="573794"/>
                        <a:pt x="1038343" y="572099"/>
                        <a:pt x="1035050" y="571500"/>
                      </a:cubicBezTo>
                      <a:cubicBezTo>
                        <a:pt x="1026655" y="569974"/>
                        <a:pt x="1018117" y="569383"/>
                        <a:pt x="1009650" y="568325"/>
                      </a:cubicBezTo>
                      <a:cubicBezTo>
                        <a:pt x="998964" y="564763"/>
                        <a:pt x="998410" y="565077"/>
                        <a:pt x="987425" y="558800"/>
                      </a:cubicBezTo>
                      <a:cubicBezTo>
                        <a:pt x="971482" y="549690"/>
                        <a:pt x="984389" y="554324"/>
                        <a:pt x="965200" y="546100"/>
                      </a:cubicBezTo>
                      <a:cubicBezTo>
                        <a:pt x="958823" y="543367"/>
                        <a:pt x="949420" y="541361"/>
                        <a:pt x="942975" y="539750"/>
                      </a:cubicBezTo>
                      <a:cubicBezTo>
                        <a:pt x="939800" y="537633"/>
                        <a:pt x="936957" y="534903"/>
                        <a:pt x="933450" y="533400"/>
                      </a:cubicBezTo>
                      <a:cubicBezTo>
                        <a:pt x="929439" y="531681"/>
                        <a:pt x="924930" y="531479"/>
                        <a:pt x="920750" y="530225"/>
                      </a:cubicBezTo>
                      <a:cubicBezTo>
                        <a:pt x="914339" y="528302"/>
                        <a:pt x="908050" y="525992"/>
                        <a:pt x="901700" y="523875"/>
                      </a:cubicBezTo>
                      <a:cubicBezTo>
                        <a:pt x="898525" y="522817"/>
                        <a:pt x="895168" y="522197"/>
                        <a:pt x="892175" y="520700"/>
                      </a:cubicBezTo>
                      <a:cubicBezTo>
                        <a:pt x="887942" y="518583"/>
                        <a:pt x="883825" y="516214"/>
                        <a:pt x="879475" y="514350"/>
                      </a:cubicBezTo>
                      <a:cubicBezTo>
                        <a:pt x="876399" y="513032"/>
                        <a:pt x="872943" y="512672"/>
                        <a:pt x="869950" y="511175"/>
                      </a:cubicBezTo>
                      <a:cubicBezTo>
                        <a:pt x="845331" y="498865"/>
                        <a:pt x="874841" y="509630"/>
                        <a:pt x="850900" y="501650"/>
                      </a:cubicBezTo>
                      <a:cubicBezTo>
                        <a:pt x="847725" y="498475"/>
                        <a:pt x="844824" y="495000"/>
                        <a:pt x="841375" y="492125"/>
                      </a:cubicBezTo>
                      <a:cubicBezTo>
                        <a:pt x="838444" y="489682"/>
                        <a:pt x="834548" y="488473"/>
                        <a:pt x="831850" y="485775"/>
                      </a:cubicBezTo>
                      <a:cubicBezTo>
                        <a:pt x="829152" y="483077"/>
                        <a:pt x="827207" y="479663"/>
                        <a:pt x="825500" y="476250"/>
                      </a:cubicBezTo>
                      <a:cubicBezTo>
                        <a:pt x="824003" y="473257"/>
                        <a:pt x="824692" y="469092"/>
                        <a:pt x="822325" y="466725"/>
                      </a:cubicBezTo>
                      <a:cubicBezTo>
                        <a:pt x="819958" y="464358"/>
                        <a:pt x="815793" y="465047"/>
                        <a:pt x="812800" y="463550"/>
                      </a:cubicBezTo>
                      <a:cubicBezTo>
                        <a:pt x="809387" y="461843"/>
                        <a:pt x="806762" y="458750"/>
                        <a:pt x="803275" y="457200"/>
                      </a:cubicBezTo>
                      <a:cubicBezTo>
                        <a:pt x="797158" y="454482"/>
                        <a:pt x="790575" y="452967"/>
                        <a:pt x="784225" y="450850"/>
                      </a:cubicBezTo>
                      <a:cubicBezTo>
                        <a:pt x="781050" y="449792"/>
                        <a:pt x="778030" y="448008"/>
                        <a:pt x="774700" y="447675"/>
                      </a:cubicBezTo>
                      <a:cubicBezTo>
                        <a:pt x="764117" y="446617"/>
                        <a:pt x="753493" y="445906"/>
                        <a:pt x="742950" y="444500"/>
                      </a:cubicBezTo>
                      <a:cubicBezTo>
                        <a:pt x="737601" y="443787"/>
                        <a:pt x="732281" y="442745"/>
                        <a:pt x="727075" y="441325"/>
                      </a:cubicBezTo>
                      <a:lnTo>
                        <a:pt x="698500" y="431800"/>
                      </a:lnTo>
                      <a:lnTo>
                        <a:pt x="688975" y="428625"/>
                      </a:lnTo>
                      <a:lnTo>
                        <a:pt x="679450" y="425450"/>
                      </a:lnTo>
                      <a:cubicBezTo>
                        <a:pt x="677333" y="422275"/>
                        <a:pt x="676080" y="418309"/>
                        <a:pt x="673100" y="415925"/>
                      </a:cubicBezTo>
                      <a:cubicBezTo>
                        <a:pt x="670487" y="413834"/>
                        <a:pt x="666793" y="413669"/>
                        <a:pt x="663575" y="412750"/>
                      </a:cubicBezTo>
                      <a:cubicBezTo>
                        <a:pt x="650103" y="408901"/>
                        <a:pt x="650635" y="411013"/>
                        <a:pt x="638175" y="403225"/>
                      </a:cubicBezTo>
                      <a:cubicBezTo>
                        <a:pt x="635809" y="401747"/>
                        <a:pt x="620224" y="389182"/>
                        <a:pt x="615950" y="387350"/>
                      </a:cubicBezTo>
                      <a:cubicBezTo>
                        <a:pt x="611939" y="385631"/>
                        <a:pt x="607278" y="385853"/>
                        <a:pt x="603250" y="384175"/>
                      </a:cubicBezTo>
                      <a:cubicBezTo>
                        <a:pt x="594512" y="380534"/>
                        <a:pt x="585726" y="376726"/>
                        <a:pt x="577850" y="371475"/>
                      </a:cubicBezTo>
                      <a:cubicBezTo>
                        <a:pt x="574675" y="369358"/>
                        <a:pt x="571738" y="366832"/>
                        <a:pt x="568325" y="365125"/>
                      </a:cubicBezTo>
                      <a:cubicBezTo>
                        <a:pt x="565332" y="363628"/>
                        <a:pt x="561726" y="363575"/>
                        <a:pt x="558800" y="361950"/>
                      </a:cubicBezTo>
                      <a:cubicBezTo>
                        <a:pt x="543463" y="353429"/>
                        <a:pt x="541831" y="348443"/>
                        <a:pt x="527050" y="342900"/>
                      </a:cubicBezTo>
                      <a:cubicBezTo>
                        <a:pt x="522964" y="341368"/>
                        <a:pt x="518583" y="340783"/>
                        <a:pt x="514350" y="339725"/>
                      </a:cubicBezTo>
                      <a:cubicBezTo>
                        <a:pt x="484629" y="310004"/>
                        <a:pt x="521068" y="342657"/>
                        <a:pt x="482600" y="320675"/>
                      </a:cubicBezTo>
                      <a:cubicBezTo>
                        <a:pt x="473411" y="315424"/>
                        <a:pt x="465667" y="307975"/>
                        <a:pt x="457200" y="301625"/>
                      </a:cubicBezTo>
                      <a:lnTo>
                        <a:pt x="444500" y="292100"/>
                      </a:lnTo>
                      <a:cubicBezTo>
                        <a:pt x="440267" y="288925"/>
                        <a:pt x="436203" y="285510"/>
                        <a:pt x="431800" y="282575"/>
                      </a:cubicBezTo>
                      <a:cubicBezTo>
                        <a:pt x="428625" y="280458"/>
                        <a:pt x="425111" y="278778"/>
                        <a:pt x="422275" y="276225"/>
                      </a:cubicBezTo>
                      <a:cubicBezTo>
                        <a:pt x="414488" y="269216"/>
                        <a:pt x="407458" y="261408"/>
                        <a:pt x="400050" y="254000"/>
                      </a:cubicBezTo>
                      <a:lnTo>
                        <a:pt x="390525" y="244475"/>
                      </a:lnTo>
                      <a:cubicBezTo>
                        <a:pt x="387350" y="241300"/>
                        <a:pt x="384736" y="237441"/>
                        <a:pt x="381000" y="234950"/>
                      </a:cubicBezTo>
                      <a:cubicBezTo>
                        <a:pt x="377825" y="232833"/>
                        <a:pt x="374406" y="231043"/>
                        <a:pt x="371475" y="228600"/>
                      </a:cubicBezTo>
                      <a:cubicBezTo>
                        <a:pt x="350739" y="211320"/>
                        <a:pt x="373447" y="227397"/>
                        <a:pt x="352425" y="206375"/>
                      </a:cubicBezTo>
                      <a:cubicBezTo>
                        <a:pt x="349727" y="203677"/>
                        <a:pt x="345831" y="202468"/>
                        <a:pt x="342900" y="200025"/>
                      </a:cubicBezTo>
                      <a:cubicBezTo>
                        <a:pt x="311692" y="174018"/>
                        <a:pt x="352000" y="205950"/>
                        <a:pt x="327025" y="180975"/>
                      </a:cubicBezTo>
                      <a:cubicBezTo>
                        <a:pt x="324327" y="178277"/>
                        <a:pt x="320675" y="176742"/>
                        <a:pt x="317500" y="174625"/>
                      </a:cubicBezTo>
                      <a:cubicBezTo>
                        <a:pt x="315383" y="171450"/>
                        <a:pt x="313593" y="168031"/>
                        <a:pt x="311150" y="165100"/>
                      </a:cubicBezTo>
                      <a:cubicBezTo>
                        <a:pt x="308275" y="161651"/>
                        <a:pt x="304116" y="159311"/>
                        <a:pt x="301625" y="155575"/>
                      </a:cubicBezTo>
                      <a:cubicBezTo>
                        <a:pt x="291949" y="141061"/>
                        <a:pt x="307068" y="148923"/>
                        <a:pt x="288925" y="142875"/>
                      </a:cubicBezTo>
                      <a:lnTo>
                        <a:pt x="276225" y="104775"/>
                      </a:lnTo>
                      <a:cubicBezTo>
                        <a:pt x="275167" y="101600"/>
                        <a:pt x="275417" y="97617"/>
                        <a:pt x="273050" y="95250"/>
                      </a:cubicBezTo>
                      <a:lnTo>
                        <a:pt x="263525" y="85725"/>
                      </a:lnTo>
                      <a:cubicBezTo>
                        <a:pt x="262467" y="82550"/>
                        <a:pt x="262206" y="78985"/>
                        <a:pt x="260350" y="76200"/>
                      </a:cubicBezTo>
                      <a:cubicBezTo>
                        <a:pt x="250381" y="61246"/>
                        <a:pt x="251400" y="72732"/>
                        <a:pt x="244475" y="57150"/>
                      </a:cubicBezTo>
                      <a:cubicBezTo>
                        <a:pt x="233339" y="32094"/>
                        <a:pt x="245735" y="43173"/>
                        <a:pt x="228600" y="31750"/>
                      </a:cubicBezTo>
                      <a:cubicBezTo>
                        <a:pt x="224891" y="20624"/>
                        <a:pt x="226602" y="21024"/>
                        <a:pt x="215900" y="12700"/>
                      </a:cubicBezTo>
                      <a:cubicBezTo>
                        <a:pt x="209876" y="8015"/>
                        <a:pt x="196850" y="0"/>
                        <a:pt x="196850" y="0"/>
                      </a:cubicBezTo>
                      <a:cubicBezTo>
                        <a:pt x="173567" y="1058"/>
                        <a:pt x="150015" y="-507"/>
                        <a:pt x="127000" y="3175"/>
                      </a:cubicBezTo>
                      <a:cubicBezTo>
                        <a:pt x="122566" y="3884"/>
                        <a:pt x="121283" y="10320"/>
                        <a:pt x="117475" y="12700"/>
                      </a:cubicBezTo>
                      <a:cubicBezTo>
                        <a:pt x="112642" y="15721"/>
                        <a:pt x="106892" y="16933"/>
                        <a:pt x="101600" y="19050"/>
                      </a:cubicBezTo>
                      <a:cubicBezTo>
                        <a:pt x="94578" y="26072"/>
                        <a:pt x="91391" y="30505"/>
                        <a:pt x="82550" y="34925"/>
                      </a:cubicBezTo>
                      <a:cubicBezTo>
                        <a:pt x="79557" y="36422"/>
                        <a:pt x="76200" y="37042"/>
                        <a:pt x="73025" y="38100"/>
                      </a:cubicBezTo>
                      <a:cubicBezTo>
                        <a:pt x="68792" y="42333"/>
                        <a:pt x="63917" y="46011"/>
                        <a:pt x="60325" y="50800"/>
                      </a:cubicBezTo>
                      <a:cubicBezTo>
                        <a:pt x="57485" y="54586"/>
                        <a:pt x="57322" y="60153"/>
                        <a:pt x="53975" y="63500"/>
                      </a:cubicBezTo>
                      <a:cubicBezTo>
                        <a:pt x="48579" y="68896"/>
                        <a:pt x="34925" y="76200"/>
                        <a:pt x="34925" y="76200"/>
                      </a:cubicBezTo>
                      <a:cubicBezTo>
                        <a:pt x="32808" y="81492"/>
                        <a:pt x="30576" y="86739"/>
                        <a:pt x="28575" y="92075"/>
                      </a:cubicBezTo>
                      <a:cubicBezTo>
                        <a:pt x="27400" y="95209"/>
                        <a:pt x="26897" y="98607"/>
                        <a:pt x="25400" y="101600"/>
                      </a:cubicBezTo>
                      <a:cubicBezTo>
                        <a:pt x="21584" y="109232"/>
                        <a:pt x="16516" y="116193"/>
                        <a:pt x="12700" y="123825"/>
                      </a:cubicBezTo>
                      <a:cubicBezTo>
                        <a:pt x="9296" y="130633"/>
                        <a:pt x="7799" y="142704"/>
                        <a:pt x="6350" y="149225"/>
                      </a:cubicBezTo>
                      <a:cubicBezTo>
                        <a:pt x="356" y="176196"/>
                        <a:pt x="5181" y="145875"/>
                        <a:pt x="0" y="187325"/>
                      </a:cubicBezTo>
                      <a:cubicBezTo>
                        <a:pt x="5292" y="231775"/>
                        <a:pt x="5372" y="277161"/>
                        <a:pt x="15875" y="320675"/>
                      </a:cubicBezTo>
                      <a:cubicBezTo>
                        <a:pt x="28218" y="371812"/>
                        <a:pt x="39134" y="358247"/>
                        <a:pt x="57150" y="387350"/>
                      </a:cubicBezTo>
                      <a:cubicBezTo>
                        <a:pt x="81941" y="427397"/>
                        <a:pt x="84882" y="447865"/>
                        <a:pt x="120650" y="479425"/>
                      </a:cubicBezTo>
                      <a:cubicBezTo>
                        <a:pt x="247266" y="591145"/>
                        <a:pt x="124099" y="486774"/>
                        <a:pt x="203200" y="546100"/>
                      </a:cubicBezTo>
                      <a:cubicBezTo>
                        <a:pt x="211006" y="551954"/>
                        <a:pt x="217306" y="559738"/>
                        <a:pt x="225425" y="565150"/>
                      </a:cubicBezTo>
                      <a:cubicBezTo>
                        <a:pt x="271386" y="595791"/>
                        <a:pt x="247737" y="574382"/>
                        <a:pt x="295275" y="596900"/>
                      </a:cubicBezTo>
                      <a:cubicBezTo>
                        <a:pt x="304298" y="601174"/>
                        <a:pt x="311641" y="608524"/>
                        <a:pt x="320675" y="612775"/>
                      </a:cubicBezTo>
                      <a:cubicBezTo>
                        <a:pt x="329760" y="617050"/>
                        <a:pt x="339892" y="618661"/>
                        <a:pt x="349250" y="622300"/>
                      </a:cubicBezTo>
                      <a:cubicBezTo>
                        <a:pt x="358965" y="626078"/>
                        <a:pt x="367819" y="632081"/>
                        <a:pt x="377825" y="635000"/>
                      </a:cubicBezTo>
                      <a:cubicBezTo>
                        <a:pt x="398122" y="640920"/>
                        <a:pt x="468924" y="651554"/>
                        <a:pt x="485775" y="654050"/>
                      </a:cubicBezTo>
                      <a:cubicBezTo>
                        <a:pt x="494215" y="655300"/>
                        <a:pt x="502808" y="655552"/>
                        <a:pt x="511175" y="657225"/>
                      </a:cubicBezTo>
                      <a:cubicBezTo>
                        <a:pt x="524012" y="659792"/>
                        <a:pt x="536456" y="664098"/>
                        <a:pt x="549275" y="666750"/>
                      </a:cubicBezTo>
                      <a:cubicBezTo>
                        <a:pt x="592545" y="675702"/>
                        <a:pt x="595658" y="675431"/>
                        <a:pt x="631825" y="679450"/>
                      </a:cubicBezTo>
                      <a:cubicBezTo>
                        <a:pt x="861035" y="765404"/>
                        <a:pt x="656082" y="691981"/>
                        <a:pt x="1311275" y="685800"/>
                      </a:cubicBezTo>
                      <a:cubicBezTo>
                        <a:pt x="1317712" y="685739"/>
                        <a:pt x="1323944" y="683476"/>
                        <a:pt x="1330325" y="682625"/>
                      </a:cubicBezTo>
                      <a:cubicBezTo>
                        <a:pt x="1339825" y="681358"/>
                        <a:pt x="1349375" y="680508"/>
                        <a:pt x="1358900" y="679450"/>
                      </a:cubicBezTo>
                      <a:cubicBezTo>
                        <a:pt x="1362075" y="678392"/>
                        <a:pt x="1365178" y="677087"/>
                        <a:pt x="1368425" y="676275"/>
                      </a:cubicBezTo>
                      <a:cubicBezTo>
                        <a:pt x="1388285" y="671310"/>
                        <a:pt x="1399022" y="671873"/>
                        <a:pt x="1422400" y="669925"/>
                      </a:cubicBezTo>
                      <a:cubicBezTo>
                        <a:pt x="1436077" y="665366"/>
                        <a:pt x="1435976" y="665246"/>
                        <a:pt x="1454150" y="660400"/>
                      </a:cubicBezTo>
                      <a:cubicBezTo>
                        <a:pt x="1489959" y="650851"/>
                        <a:pt x="1468524" y="657725"/>
                        <a:pt x="1489075" y="650875"/>
                      </a:cubicBezTo>
                      <a:cubicBezTo>
                        <a:pt x="1530580" y="619746"/>
                        <a:pt x="1478801" y="658213"/>
                        <a:pt x="1511300" y="635000"/>
                      </a:cubicBezTo>
                      <a:cubicBezTo>
                        <a:pt x="1515606" y="631924"/>
                        <a:pt x="1519513" y="628280"/>
                        <a:pt x="1524000" y="625475"/>
                      </a:cubicBezTo>
                      <a:cubicBezTo>
                        <a:pt x="1528014" y="622967"/>
                        <a:pt x="1532914" y="621965"/>
                        <a:pt x="1536700" y="619125"/>
                      </a:cubicBezTo>
                      <a:cubicBezTo>
                        <a:pt x="1549796" y="609303"/>
                        <a:pt x="1547567" y="604166"/>
                        <a:pt x="1562100" y="596900"/>
                      </a:cubicBezTo>
                      <a:cubicBezTo>
                        <a:pt x="1607256" y="574322"/>
                        <a:pt x="1554618" y="608374"/>
                        <a:pt x="1600200" y="581025"/>
                      </a:cubicBezTo>
                      <a:cubicBezTo>
                        <a:pt x="1607391" y="576711"/>
                        <a:pt x="1614671" y="569027"/>
                        <a:pt x="1622425" y="565150"/>
                      </a:cubicBezTo>
                      <a:cubicBezTo>
                        <a:pt x="1625418" y="563653"/>
                        <a:pt x="1628775" y="563033"/>
                        <a:pt x="1631950" y="561975"/>
                      </a:cubicBezTo>
                      <a:cubicBezTo>
                        <a:pt x="1635125" y="558800"/>
                        <a:pt x="1637931" y="555207"/>
                        <a:pt x="1641475" y="552450"/>
                      </a:cubicBezTo>
                      <a:cubicBezTo>
                        <a:pt x="1647499" y="547765"/>
                        <a:pt x="1660525" y="539750"/>
                        <a:pt x="1660525" y="539750"/>
                      </a:cubicBezTo>
                      <a:cubicBezTo>
                        <a:pt x="1664758" y="533400"/>
                        <a:pt x="1667829" y="526096"/>
                        <a:pt x="1673225" y="520700"/>
                      </a:cubicBezTo>
                      <a:cubicBezTo>
                        <a:pt x="1681443" y="512482"/>
                        <a:pt x="1691652" y="503518"/>
                        <a:pt x="1695450" y="492125"/>
                      </a:cubicBezTo>
                      <a:lnTo>
                        <a:pt x="1698625" y="482600"/>
                      </a:lnTo>
                      <a:cubicBezTo>
                        <a:pt x="1695099" y="450869"/>
                        <a:pt x="1692804" y="457729"/>
                        <a:pt x="1685925" y="45402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31"/>
              <a:stretch/>
            </p:blipFill>
            <p:spPr>
              <a:xfrm>
                <a:off x="3923487" y="1850275"/>
                <a:ext cx="2984487" cy="2338917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29" t="20413" r="24300" b="16058"/>
              <a:stretch/>
            </p:blipFill>
            <p:spPr>
              <a:xfrm>
                <a:off x="5097412" y="2430617"/>
                <a:ext cx="636638" cy="909484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660" b="45170"/>
              <a:stretch/>
            </p:blipFill>
            <p:spPr>
              <a:xfrm rot="14977836">
                <a:off x="4353239" y="2944809"/>
                <a:ext cx="879256" cy="957677"/>
              </a:xfrm>
              <a:prstGeom prst="rect">
                <a:avLst/>
              </a:prstGeom>
            </p:spPr>
          </p:pic>
        </p:grpSp>
      </p:grpSp>
      <p:sp>
        <p:nvSpPr>
          <p:cNvPr id="62" name="직사각형 61"/>
          <p:cNvSpPr/>
          <p:nvPr/>
        </p:nvSpPr>
        <p:spPr>
          <a:xfrm>
            <a:off x="4120266" y="4312286"/>
            <a:ext cx="1761067" cy="3818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 화면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2915919" y="5474110"/>
            <a:ext cx="1101303" cy="1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120266" y="5283186"/>
            <a:ext cx="1761067" cy="3818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 모음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0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1567684" y="3002194"/>
            <a:ext cx="2118614" cy="3651317"/>
            <a:chOff x="1921933" y="2924604"/>
            <a:chExt cx="1562947" cy="2693656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0" t="3801" r="65207" b="4343"/>
            <a:stretch/>
          </p:blipFill>
          <p:spPr>
            <a:xfrm>
              <a:off x="2015662" y="3122041"/>
              <a:ext cx="1403598" cy="2496219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1921933" y="2924604"/>
              <a:ext cx="1562947" cy="26936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245" y="1021368"/>
            <a:ext cx="6652693" cy="66526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9279" y="226060"/>
            <a:ext cx="1099312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83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제목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4579" y="309245"/>
            <a:ext cx="140289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녹화 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3399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경로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5619" y="309245"/>
            <a:ext cx="3654044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사이드 바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녹화 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94309" y="1217067"/>
            <a:ext cx="408809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82845" y="1305591"/>
            <a:ext cx="3704734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설명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82845" y="2107912"/>
            <a:ext cx="3704734" cy="408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4308" y="1994523"/>
            <a:ext cx="4088091" cy="4415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647713" y="2050910"/>
            <a:ext cx="2593908" cy="1379713"/>
            <a:chOff x="1707406" y="3672590"/>
            <a:chExt cx="2593908" cy="137971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8" t="16039" r="22917" b="21982"/>
            <a:stretch/>
          </p:blipFill>
          <p:spPr>
            <a:xfrm>
              <a:off x="2320096" y="3696537"/>
              <a:ext cx="310942" cy="36276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5" t="31681" r="30144" b="28727"/>
            <a:stretch/>
          </p:blipFill>
          <p:spPr>
            <a:xfrm>
              <a:off x="1845277" y="3727527"/>
              <a:ext cx="360979" cy="369573"/>
            </a:xfrm>
            <a:prstGeom prst="rect">
              <a:avLst/>
            </a:prstGeom>
          </p:spPr>
        </p:pic>
        <p:sp>
          <p:nvSpPr>
            <p:cNvPr id="38" name="모서리가 둥근 직사각형 37"/>
            <p:cNvSpPr/>
            <p:nvPr/>
          </p:nvSpPr>
          <p:spPr>
            <a:xfrm>
              <a:off x="1707406" y="3672590"/>
              <a:ext cx="2070072" cy="442459"/>
            </a:xfrm>
            <a:prstGeom prst="roundRect">
              <a:avLst/>
            </a:prstGeom>
            <a:noFill/>
            <a:ln w="28575">
              <a:solidFill>
                <a:srgbClr val="CD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878" y="3691764"/>
              <a:ext cx="404111" cy="404111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830" y="3731493"/>
              <a:ext cx="342036" cy="342036"/>
            </a:xfrm>
            <a:prstGeom prst="rect">
              <a:avLst/>
            </a:prstGeom>
          </p:spPr>
        </p:pic>
        <p:grpSp>
          <p:nvGrpSpPr>
            <p:cNvPr id="41" name="그룹 40"/>
            <p:cNvGrpSpPr/>
            <p:nvPr/>
          </p:nvGrpSpPr>
          <p:grpSpPr>
            <a:xfrm>
              <a:off x="3933373" y="3721221"/>
              <a:ext cx="367941" cy="367941"/>
              <a:chOff x="6457361" y="2818613"/>
              <a:chExt cx="386499" cy="386499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6457361" y="2818613"/>
                <a:ext cx="386499" cy="38649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CD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6517987" y="2872981"/>
                <a:ext cx="265245" cy="277762"/>
                <a:chOff x="3923487" y="1850275"/>
                <a:chExt cx="2984487" cy="3125329"/>
              </a:xfrm>
            </p:grpSpPr>
            <p:grpSp>
              <p:nvGrpSpPr>
                <p:cNvPr id="46" name="그룹 45"/>
                <p:cNvGrpSpPr/>
                <p:nvPr/>
              </p:nvGrpSpPr>
              <p:grpSpPr>
                <a:xfrm flipH="1">
                  <a:off x="5050367" y="4284064"/>
                  <a:ext cx="642954" cy="691540"/>
                  <a:chOff x="4587295" y="2383436"/>
                  <a:chExt cx="3033954" cy="3263220"/>
                </a:xfrm>
              </p:grpSpPr>
              <p:pic>
                <p:nvPicPr>
                  <p:cNvPr id="50" name="그림 4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87295" y="2383436"/>
                    <a:ext cx="3033954" cy="3033954"/>
                  </a:xfrm>
                  <a:prstGeom prst="rect">
                    <a:avLst/>
                  </a:prstGeom>
                </p:spPr>
              </p:pic>
              <p:sp>
                <p:nvSpPr>
                  <p:cNvPr id="51" name="자유형 50"/>
                  <p:cNvSpPr/>
                  <p:nvPr/>
                </p:nvSpPr>
                <p:spPr>
                  <a:xfrm>
                    <a:off x="5013230" y="4760536"/>
                    <a:ext cx="1736362" cy="886120"/>
                  </a:xfrm>
                  <a:custGeom>
                    <a:avLst/>
                    <a:gdLst>
                      <a:gd name="connsiteX0" fmla="*/ 96098 w 1736362"/>
                      <a:gd name="connsiteY0" fmla="*/ 0 h 886120"/>
                      <a:gd name="connsiteX1" fmla="*/ 199793 w 1736362"/>
                      <a:gd name="connsiteY1" fmla="*/ 65988 h 886120"/>
                      <a:gd name="connsiteX2" fmla="*/ 237500 w 1736362"/>
                      <a:gd name="connsiteY2" fmla="*/ 94268 h 886120"/>
                      <a:gd name="connsiteX3" fmla="*/ 265780 w 1736362"/>
                      <a:gd name="connsiteY3" fmla="*/ 122549 h 886120"/>
                      <a:gd name="connsiteX4" fmla="*/ 294061 w 1736362"/>
                      <a:gd name="connsiteY4" fmla="*/ 141402 h 886120"/>
                      <a:gd name="connsiteX5" fmla="*/ 322341 w 1736362"/>
                      <a:gd name="connsiteY5" fmla="*/ 169683 h 886120"/>
                      <a:gd name="connsiteX6" fmla="*/ 378902 w 1736362"/>
                      <a:gd name="connsiteY6" fmla="*/ 207390 h 886120"/>
                      <a:gd name="connsiteX7" fmla="*/ 435463 w 1736362"/>
                      <a:gd name="connsiteY7" fmla="*/ 254524 h 886120"/>
                      <a:gd name="connsiteX8" fmla="*/ 492024 w 1736362"/>
                      <a:gd name="connsiteY8" fmla="*/ 301658 h 886120"/>
                      <a:gd name="connsiteX9" fmla="*/ 520304 w 1736362"/>
                      <a:gd name="connsiteY9" fmla="*/ 311085 h 886120"/>
                      <a:gd name="connsiteX10" fmla="*/ 576865 w 1736362"/>
                      <a:gd name="connsiteY10" fmla="*/ 348792 h 886120"/>
                      <a:gd name="connsiteX11" fmla="*/ 605145 w 1736362"/>
                      <a:gd name="connsiteY11" fmla="*/ 367645 h 886120"/>
                      <a:gd name="connsiteX12" fmla="*/ 633426 w 1736362"/>
                      <a:gd name="connsiteY12" fmla="*/ 386499 h 886120"/>
                      <a:gd name="connsiteX13" fmla="*/ 661706 w 1736362"/>
                      <a:gd name="connsiteY13" fmla="*/ 395926 h 886120"/>
                      <a:gd name="connsiteX14" fmla="*/ 718267 w 1736362"/>
                      <a:gd name="connsiteY14" fmla="*/ 424206 h 886120"/>
                      <a:gd name="connsiteX15" fmla="*/ 746547 w 1736362"/>
                      <a:gd name="connsiteY15" fmla="*/ 443060 h 886120"/>
                      <a:gd name="connsiteX16" fmla="*/ 897376 w 1736362"/>
                      <a:gd name="connsiteY16" fmla="*/ 461913 h 886120"/>
                      <a:gd name="connsiteX17" fmla="*/ 1019925 w 1736362"/>
                      <a:gd name="connsiteY17" fmla="*/ 480767 h 886120"/>
                      <a:gd name="connsiteX18" fmla="*/ 1085912 w 1736362"/>
                      <a:gd name="connsiteY18" fmla="*/ 490194 h 886120"/>
                      <a:gd name="connsiteX19" fmla="*/ 1123619 w 1736362"/>
                      <a:gd name="connsiteY19" fmla="*/ 499621 h 886120"/>
                      <a:gd name="connsiteX20" fmla="*/ 1293302 w 1736362"/>
                      <a:gd name="connsiteY20" fmla="*/ 509048 h 886120"/>
                      <a:gd name="connsiteX21" fmla="*/ 1359290 w 1736362"/>
                      <a:gd name="connsiteY21" fmla="*/ 518474 h 886120"/>
                      <a:gd name="connsiteX22" fmla="*/ 1481838 w 1736362"/>
                      <a:gd name="connsiteY22" fmla="*/ 527901 h 886120"/>
                      <a:gd name="connsiteX23" fmla="*/ 1510118 w 1736362"/>
                      <a:gd name="connsiteY23" fmla="*/ 537328 h 886120"/>
                      <a:gd name="connsiteX24" fmla="*/ 1566679 w 1736362"/>
                      <a:gd name="connsiteY24" fmla="*/ 546755 h 886120"/>
                      <a:gd name="connsiteX25" fmla="*/ 1651521 w 1736362"/>
                      <a:gd name="connsiteY25" fmla="*/ 556182 h 886120"/>
                      <a:gd name="connsiteX26" fmla="*/ 1726935 w 1736362"/>
                      <a:gd name="connsiteY26" fmla="*/ 575035 h 886120"/>
                      <a:gd name="connsiteX27" fmla="*/ 1736362 w 1736362"/>
                      <a:gd name="connsiteY27" fmla="*/ 603316 h 886120"/>
                      <a:gd name="connsiteX28" fmla="*/ 1726935 w 1736362"/>
                      <a:gd name="connsiteY28" fmla="*/ 791852 h 886120"/>
                      <a:gd name="connsiteX29" fmla="*/ 1717508 w 1736362"/>
                      <a:gd name="connsiteY29" fmla="*/ 820132 h 886120"/>
                      <a:gd name="connsiteX30" fmla="*/ 1689228 w 1736362"/>
                      <a:gd name="connsiteY30" fmla="*/ 838986 h 886120"/>
                      <a:gd name="connsiteX31" fmla="*/ 1623240 w 1736362"/>
                      <a:gd name="connsiteY31" fmla="*/ 857839 h 886120"/>
                      <a:gd name="connsiteX32" fmla="*/ 1547826 w 1736362"/>
                      <a:gd name="connsiteY32" fmla="*/ 867266 h 886120"/>
                      <a:gd name="connsiteX33" fmla="*/ 1510118 w 1736362"/>
                      <a:gd name="connsiteY33" fmla="*/ 876693 h 886120"/>
                      <a:gd name="connsiteX34" fmla="*/ 1425277 w 1736362"/>
                      <a:gd name="connsiteY34" fmla="*/ 886120 h 886120"/>
                      <a:gd name="connsiteX35" fmla="*/ 755974 w 1736362"/>
                      <a:gd name="connsiteY35" fmla="*/ 876693 h 886120"/>
                      <a:gd name="connsiteX36" fmla="*/ 661706 w 1736362"/>
                      <a:gd name="connsiteY36" fmla="*/ 857839 h 886120"/>
                      <a:gd name="connsiteX37" fmla="*/ 605145 w 1736362"/>
                      <a:gd name="connsiteY37" fmla="*/ 838986 h 886120"/>
                      <a:gd name="connsiteX38" fmla="*/ 510877 w 1736362"/>
                      <a:gd name="connsiteY38" fmla="*/ 820132 h 886120"/>
                      <a:gd name="connsiteX39" fmla="*/ 360048 w 1736362"/>
                      <a:gd name="connsiteY39" fmla="*/ 772998 h 886120"/>
                      <a:gd name="connsiteX40" fmla="*/ 312914 w 1736362"/>
                      <a:gd name="connsiteY40" fmla="*/ 763571 h 886120"/>
                      <a:gd name="connsiteX41" fmla="*/ 246927 w 1736362"/>
                      <a:gd name="connsiteY41" fmla="*/ 744718 h 886120"/>
                      <a:gd name="connsiteX42" fmla="*/ 133805 w 1736362"/>
                      <a:gd name="connsiteY42" fmla="*/ 716437 h 886120"/>
                      <a:gd name="connsiteX43" fmla="*/ 96098 w 1736362"/>
                      <a:gd name="connsiteY43" fmla="*/ 707010 h 886120"/>
                      <a:gd name="connsiteX44" fmla="*/ 67817 w 1736362"/>
                      <a:gd name="connsiteY44" fmla="*/ 688157 h 886120"/>
                      <a:gd name="connsiteX45" fmla="*/ 39537 w 1736362"/>
                      <a:gd name="connsiteY45" fmla="*/ 678730 h 886120"/>
                      <a:gd name="connsiteX46" fmla="*/ 20683 w 1736362"/>
                      <a:gd name="connsiteY46" fmla="*/ 650450 h 886120"/>
                      <a:gd name="connsiteX47" fmla="*/ 11257 w 1736362"/>
                      <a:gd name="connsiteY47" fmla="*/ 612742 h 886120"/>
                      <a:gd name="connsiteX48" fmla="*/ 11257 w 1736362"/>
                      <a:gd name="connsiteY48" fmla="*/ 301658 h 886120"/>
                      <a:gd name="connsiteX49" fmla="*/ 20683 w 1736362"/>
                      <a:gd name="connsiteY49" fmla="*/ 263951 h 886120"/>
                      <a:gd name="connsiteX50" fmla="*/ 58391 w 1736362"/>
                      <a:gd name="connsiteY50" fmla="*/ 179109 h 886120"/>
                      <a:gd name="connsiteX51" fmla="*/ 96098 w 1736362"/>
                      <a:gd name="connsiteY51" fmla="*/ 122549 h 886120"/>
                      <a:gd name="connsiteX52" fmla="*/ 143232 w 1736362"/>
                      <a:gd name="connsiteY52" fmla="*/ 65988 h 886120"/>
                      <a:gd name="connsiteX53" fmla="*/ 180939 w 1736362"/>
                      <a:gd name="connsiteY53" fmla="*/ 37707 h 886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736362" h="886120">
                        <a:moveTo>
                          <a:pt x="96098" y="0"/>
                        </a:moveTo>
                        <a:cubicBezTo>
                          <a:pt x="130413" y="20589"/>
                          <a:pt x="167870" y="42046"/>
                          <a:pt x="199793" y="65988"/>
                        </a:cubicBezTo>
                        <a:cubicBezTo>
                          <a:pt x="212362" y="75415"/>
                          <a:pt x="225571" y="84043"/>
                          <a:pt x="237500" y="94268"/>
                        </a:cubicBezTo>
                        <a:cubicBezTo>
                          <a:pt x="247622" y="102944"/>
                          <a:pt x="255538" y="114014"/>
                          <a:pt x="265780" y="122549"/>
                        </a:cubicBezTo>
                        <a:cubicBezTo>
                          <a:pt x="274484" y="129802"/>
                          <a:pt x="285357" y="134149"/>
                          <a:pt x="294061" y="141402"/>
                        </a:cubicBezTo>
                        <a:cubicBezTo>
                          <a:pt x="304303" y="149937"/>
                          <a:pt x="311818" y="161498"/>
                          <a:pt x="322341" y="169683"/>
                        </a:cubicBezTo>
                        <a:cubicBezTo>
                          <a:pt x="340227" y="183594"/>
                          <a:pt x="362880" y="191368"/>
                          <a:pt x="378902" y="207390"/>
                        </a:cubicBezTo>
                        <a:cubicBezTo>
                          <a:pt x="461521" y="290009"/>
                          <a:pt x="356718" y="188903"/>
                          <a:pt x="435463" y="254524"/>
                        </a:cubicBezTo>
                        <a:cubicBezTo>
                          <a:pt x="466737" y="280586"/>
                          <a:pt x="456915" y="284103"/>
                          <a:pt x="492024" y="301658"/>
                        </a:cubicBezTo>
                        <a:cubicBezTo>
                          <a:pt x="500912" y="306102"/>
                          <a:pt x="511618" y="306259"/>
                          <a:pt x="520304" y="311085"/>
                        </a:cubicBezTo>
                        <a:cubicBezTo>
                          <a:pt x="540112" y="322089"/>
                          <a:pt x="558011" y="336223"/>
                          <a:pt x="576865" y="348792"/>
                        </a:cubicBezTo>
                        <a:lnTo>
                          <a:pt x="605145" y="367645"/>
                        </a:lnTo>
                        <a:cubicBezTo>
                          <a:pt x="614572" y="373930"/>
                          <a:pt x="622678" y="382916"/>
                          <a:pt x="633426" y="386499"/>
                        </a:cubicBezTo>
                        <a:cubicBezTo>
                          <a:pt x="642853" y="389641"/>
                          <a:pt x="652818" y="391482"/>
                          <a:pt x="661706" y="395926"/>
                        </a:cubicBezTo>
                        <a:cubicBezTo>
                          <a:pt x="734800" y="432473"/>
                          <a:pt x="647184" y="400512"/>
                          <a:pt x="718267" y="424206"/>
                        </a:cubicBezTo>
                        <a:cubicBezTo>
                          <a:pt x="727694" y="430491"/>
                          <a:pt x="735460" y="440726"/>
                          <a:pt x="746547" y="443060"/>
                        </a:cubicBezTo>
                        <a:cubicBezTo>
                          <a:pt x="796128" y="453498"/>
                          <a:pt x="897376" y="461913"/>
                          <a:pt x="897376" y="461913"/>
                        </a:cubicBezTo>
                        <a:cubicBezTo>
                          <a:pt x="967632" y="479477"/>
                          <a:pt x="911348" y="467195"/>
                          <a:pt x="1019925" y="480767"/>
                        </a:cubicBezTo>
                        <a:cubicBezTo>
                          <a:pt x="1041972" y="483523"/>
                          <a:pt x="1064051" y="486219"/>
                          <a:pt x="1085912" y="490194"/>
                        </a:cubicBezTo>
                        <a:cubicBezTo>
                          <a:pt x="1098659" y="492512"/>
                          <a:pt x="1110716" y="498448"/>
                          <a:pt x="1123619" y="499621"/>
                        </a:cubicBezTo>
                        <a:cubicBezTo>
                          <a:pt x="1180035" y="504750"/>
                          <a:pt x="1236741" y="505906"/>
                          <a:pt x="1293302" y="509048"/>
                        </a:cubicBezTo>
                        <a:cubicBezTo>
                          <a:pt x="1315298" y="512190"/>
                          <a:pt x="1337181" y="516263"/>
                          <a:pt x="1359290" y="518474"/>
                        </a:cubicBezTo>
                        <a:cubicBezTo>
                          <a:pt x="1400057" y="522551"/>
                          <a:pt x="1441184" y="522819"/>
                          <a:pt x="1481838" y="527901"/>
                        </a:cubicBezTo>
                        <a:cubicBezTo>
                          <a:pt x="1491698" y="529134"/>
                          <a:pt x="1500418" y="535172"/>
                          <a:pt x="1510118" y="537328"/>
                        </a:cubicBezTo>
                        <a:cubicBezTo>
                          <a:pt x="1528777" y="541474"/>
                          <a:pt x="1547733" y="544229"/>
                          <a:pt x="1566679" y="546755"/>
                        </a:cubicBezTo>
                        <a:cubicBezTo>
                          <a:pt x="1594884" y="550516"/>
                          <a:pt x="1623352" y="552158"/>
                          <a:pt x="1651521" y="556182"/>
                        </a:cubicBezTo>
                        <a:cubicBezTo>
                          <a:pt x="1691340" y="561870"/>
                          <a:pt x="1694034" y="564068"/>
                          <a:pt x="1726935" y="575035"/>
                        </a:cubicBezTo>
                        <a:cubicBezTo>
                          <a:pt x="1730077" y="584462"/>
                          <a:pt x="1736362" y="593379"/>
                          <a:pt x="1736362" y="603316"/>
                        </a:cubicBezTo>
                        <a:cubicBezTo>
                          <a:pt x="1736362" y="666240"/>
                          <a:pt x="1732386" y="729165"/>
                          <a:pt x="1726935" y="791852"/>
                        </a:cubicBezTo>
                        <a:cubicBezTo>
                          <a:pt x="1726074" y="801751"/>
                          <a:pt x="1723715" y="812373"/>
                          <a:pt x="1717508" y="820132"/>
                        </a:cubicBezTo>
                        <a:cubicBezTo>
                          <a:pt x="1710430" y="828979"/>
                          <a:pt x="1699362" y="833919"/>
                          <a:pt x="1689228" y="838986"/>
                        </a:cubicBezTo>
                        <a:cubicBezTo>
                          <a:pt x="1678025" y="844587"/>
                          <a:pt x="1632295" y="856330"/>
                          <a:pt x="1623240" y="857839"/>
                        </a:cubicBezTo>
                        <a:cubicBezTo>
                          <a:pt x="1598251" y="862004"/>
                          <a:pt x="1572815" y="863101"/>
                          <a:pt x="1547826" y="867266"/>
                        </a:cubicBezTo>
                        <a:cubicBezTo>
                          <a:pt x="1535046" y="869396"/>
                          <a:pt x="1522924" y="874723"/>
                          <a:pt x="1510118" y="876693"/>
                        </a:cubicBezTo>
                        <a:cubicBezTo>
                          <a:pt x="1481995" y="881020"/>
                          <a:pt x="1453557" y="882978"/>
                          <a:pt x="1425277" y="886120"/>
                        </a:cubicBezTo>
                        <a:lnTo>
                          <a:pt x="755974" y="876693"/>
                        </a:lnTo>
                        <a:cubicBezTo>
                          <a:pt x="737375" y="876210"/>
                          <a:pt x="683562" y="864396"/>
                          <a:pt x="661706" y="857839"/>
                        </a:cubicBezTo>
                        <a:cubicBezTo>
                          <a:pt x="642671" y="852128"/>
                          <a:pt x="624425" y="843806"/>
                          <a:pt x="605145" y="838986"/>
                        </a:cubicBezTo>
                        <a:cubicBezTo>
                          <a:pt x="548895" y="824923"/>
                          <a:pt x="580218" y="831689"/>
                          <a:pt x="510877" y="820132"/>
                        </a:cubicBezTo>
                        <a:cubicBezTo>
                          <a:pt x="457199" y="802240"/>
                          <a:pt x="414130" y="786519"/>
                          <a:pt x="360048" y="772998"/>
                        </a:cubicBezTo>
                        <a:cubicBezTo>
                          <a:pt x="344504" y="769112"/>
                          <a:pt x="328555" y="767047"/>
                          <a:pt x="312914" y="763571"/>
                        </a:cubicBezTo>
                        <a:cubicBezTo>
                          <a:pt x="228143" y="744733"/>
                          <a:pt x="316200" y="763610"/>
                          <a:pt x="246927" y="744718"/>
                        </a:cubicBezTo>
                        <a:cubicBezTo>
                          <a:pt x="209429" y="734491"/>
                          <a:pt x="171512" y="725864"/>
                          <a:pt x="133805" y="716437"/>
                        </a:cubicBezTo>
                        <a:lnTo>
                          <a:pt x="96098" y="707010"/>
                        </a:lnTo>
                        <a:cubicBezTo>
                          <a:pt x="86671" y="700726"/>
                          <a:pt x="77951" y="693224"/>
                          <a:pt x="67817" y="688157"/>
                        </a:cubicBezTo>
                        <a:cubicBezTo>
                          <a:pt x="58929" y="683713"/>
                          <a:pt x="47296" y="684937"/>
                          <a:pt x="39537" y="678730"/>
                        </a:cubicBezTo>
                        <a:cubicBezTo>
                          <a:pt x="30690" y="671652"/>
                          <a:pt x="26968" y="659877"/>
                          <a:pt x="20683" y="650450"/>
                        </a:cubicBezTo>
                        <a:cubicBezTo>
                          <a:pt x="17541" y="637881"/>
                          <a:pt x="13387" y="625522"/>
                          <a:pt x="11257" y="612742"/>
                        </a:cubicBezTo>
                        <a:cubicBezTo>
                          <a:pt x="-8070" y="496778"/>
                          <a:pt x="1276" y="446382"/>
                          <a:pt x="11257" y="301658"/>
                        </a:cubicBezTo>
                        <a:cubicBezTo>
                          <a:pt x="12148" y="288733"/>
                          <a:pt x="16960" y="276360"/>
                          <a:pt x="20683" y="263951"/>
                        </a:cubicBezTo>
                        <a:cubicBezTo>
                          <a:pt x="39039" y="202762"/>
                          <a:pt x="30839" y="220436"/>
                          <a:pt x="58391" y="179109"/>
                        </a:cubicBezTo>
                        <a:cubicBezTo>
                          <a:pt x="74957" y="129408"/>
                          <a:pt x="56867" y="169626"/>
                          <a:pt x="96098" y="122549"/>
                        </a:cubicBezTo>
                        <a:cubicBezTo>
                          <a:pt x="129810" y="82095"/>
                          <a:pt x="98157" y="103551"/>
                          <a:pt x="143232" y="65988"/>
                        </a:cubicBezTo>
                        <a:cubicBezTo>
                          <a:pt x="207181" y="12697"/>
                          <a:pt x="150960" y="67686"/>
                          <a:pt x="180939" y="37707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52" name="자유형 51"/>
                  <p:cNvSpPr/>
                  <p:nvPr/>
                </p:nvSpPr>
                <p:spPr>
                  <a:xfrm>
                    <a:off x="6298620" y="5228891"/>
                    <a:ext cx="437784" cy="252429"/>
                  </a:xfrm>
                  <a:custGeom>
                    <a:avLst/>
                    <a:gdLst>
                      <a:gd name="connsiteX0" fmla="*/ 391740 w 437784"/>
                      <a:gd name="connsiteY0" fmla="*/ 3509 h 252429"/>
                      <a:gd name="connsiteX1" fmla="*/ 335860 w 437784"/>
                      <a:gd name="connsiteY1" fmla="*/ 13669 h 252429"/>
                      <a:gd name="connsiteX2" fmla="*/ 305380 w 437784"/>
                      <a:gd name="connsiteY2" fmla="*/ 23829 h 252429"/>
                      <a:gd name="connsiteX3" fmla="*/ 290140 w 437784"/>
                      <a:gd name="connsiteY3" fmla="*/ 28909 h 252429"/>
                      <a:gd name="connsiteX4" fmla="*/ 274900 w 437784"/>
                      <a:gd name="connsiteY4" fmla="*/ 33989 h 252429"/>
                      <a:gd name="connsiteX5" fmla="*/ 239340 w 437784"/>
                      <a:gd name="connsiteY5" fmla="*/ 39069 h 252429"/>
                      <a:gd name="connsiteX6" fmla="*/ 188540 w 437784"/>
                      <a:gd name="connsiteY6" fmla="*/ 49229 h 252429"/>
                      <a:gd name="connsiteX7" fmla="*/ 158060 w 437784"/>
                      <a:gd name="connsiteY7" fmla="*/ 59389 h 252429"/>
                      <a:gd name="connsiteX8" fmla="*/ 127580 w 437784"/>
                      <a:gd name="connsiteY8" fmla="*/ 69549 h 252429"/>
                      <a:gd name="connsiteX9" fmla="*/ 112340 w 437784"/>
                      <a:gd name="connsiteY9" fmla="*/ 74629 h 252429"/>
                      <a:gd name="connsiteX10" fmla="*/ 97100 w 437784"/>
                      <a:gd name="connsiteY10" fmla="*/ 79709 h 252429"/>
                      <a:gd name="connsiteX11" fmla="*/ 81860 w 437784"/>
                      <a:gd name="connsiteY11" fmla="*/ 89869 h 252429"/>
                      <a:gd name="connsiteX12" fmla="*/ 41220 w 437784"/>
                      <a:gd name="connsiteY12" fmla="*/ 100029 h 252429"/>
                      <a:gd name="connsiteX13" fmla="*/ 10740 w 437784"/>
                      <a:gd name="connsiteY13" fmla="*/ 110189 h 252429"/>
                      <a:gd name="connsiteX14" fmla="*/ 580 w 437784"/>
                      <a:gd name="connsiteY14" fmla="*/ 125429 h 252429"/>
                      <a:gd name="connsiteX15" fmla="*/ 5660 w 437784"/>
                      <a:gd name="connsiteY15" fmla="*/ 201629 h 252429"/>
                      <a:gd name="connsiteX16" fmla="*/ 36140 w 437784"/>
                      <a:gd name="connsiteY16" fmla="*/ 221949 h 252429"/>
                      <a:gd name="connsiteX17" fmla="*/ 61540 w 437784"/>
                      <a:gd name="connsiteY17" fmla="*/ 232109 h 252429"/>
                      <a:gd name="connsiteX18" fmla="*/ 97100 w 437784"/>
                      <a:gd name="connsiteY18" fmla="*/ 247349 h 252429"/>
                      <a:gd name="connsiteX19" fmla="*/ 163140 w 437784"/>
                      <a:gd name="connsiteY19" fmla="*/ 252429 h 252429"/>
                      <a:gd name="connsiteX20" fmla="*/ 351100 w 437784"/>
                      <a:gd name="connsiteY20" fmla="*/ 247349 h 252429"/>
                      <a:gd name="connsiteX21" fmla="*/ 386660 w 437784"/>
                      <a:gd name="connsiteY21" fmla="*/ 206709 h 252429"/>
                      <a:gd name="connsiteX22" fmla="*/ 396820 w 437784"/>
                      <a:gd name="connsiteY22" fmla="*/ 191469 h 252429"/>
                      <a:gd name="connsiteX23" fmla="*/ 406980 w 437784"/>
                      <a:gd name="connsiteY23" fmla="*/ 176229 h 252429"/>
                      <a:gd name="connsiteX24" fmla="*/ 412060 w 437784"/>
                      <a:gd name="connsiteY24" fmla="*/ 160989 h 252429"/>
                      <a:gd name="connsiteX25" fmla="*/ 427300 w 437784"/>
                      <a:gd name="connsiteY25" fmla="*/ 155909 h 252429"/>
                      <a:gd name="connsiteX26" fmla="*/ 437460 w 437784"/>
                      <a:gd name="connsiteY26" fmla="*/ 140669 h 252429"/>
                      <a:gd name="connsiteX27" fmla="*/ 432380 w 437784"/>
                      <a:gd name="connsiteY27" fmla="*/ 94949 h 252429"/>
                      <a:gd name="connsiteX28" fmla="*/ 422220 w 437784"/>
                      <a:gd name="connsiteY28" fmla="*/ 79709 h 252429"/>
                      <a:gd name="connsiteX29" fmla="*/ 391740 w 437784"/>
                      <a:gd name="connsiteY29" fmla="*/ 3509 h 252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37784" h="252429">
                        <a:moveTo>
                          <a:pt x="391740" y="3509"/>
                        </a:moveTo>
                        <a:cubicBezTo>
                          <a:pt x="377347" y="-7498"/>
                          <a:pt x="347017" y="10626"/>
                          <a:pt x="335860" y="13669"/>
                        </a:cubicBezTo>
                        <a:cubicBezTo>
                          <a:pt x="325528" y="16487"/>
                          <a:pt x="315540" y="20442"/>
                          <a:pt x="305380" y="23829"/>
                        </a:cubicBezTo>
                        <a:lnTo>
                          <a:pt x="290140" y="28909"/>
                        </a:lnTo>
                        <a:cubicBezTo>
                          <a:pt x="285060" y="30602"/>
                          <a:pt x="280201" y="33232"/>
                          <a:pt x="274900" y="33989"/>
                        </a:cubicBezTo>
                        <a:lnTo>
                          <a:pt x="239340" y="39069"/>
                        </a:lnTo>
                        <a:cubicBezTo>
                          <a:pt x="197078" y="53156"/>
                          <a:pt x="264425" y="31717"/>
                          <a:pt x="188540" y="49229"/>
                        </a:cubicBezTo>
                        <a:cubicBezTo>
                          <a:pt x="178105" y="51637"/>
                          <a:pt x="168220" y="56002"/>
                          <a:pt x="158060" y="59389"/>
                        </a:cubicBezTo>
                        <a:lnTo>
                          <a:pt x="127580" y="69549"/>
                        </a:lnTo>
                        <a:lnTo>
                          <a:pt x="112340" y="74629"/>
                        </a:lnTo>
                        <a:cubicBezTo>
                          <a:pt x="107260" y="76322"/>
                          <a:pt x="101555" y="76739"/>
                          <a:pt x="97100" y="79709"/>
                        </a:cubicBezTo>
                        <a:cubicBezTo>
                          <a:pt x="92020" y="83096"/>
                          <a:pt x="87321" y="87139"/>
                          <a:pt x="81860" y="89869"/>
                        </a:cubicBezTo>
                        <a:cubicBezTo>
                          <a:pt x="69529" y="96035"/>
                          <a:pt x="53972" y="96551"/>
                          <a:pt x="41220" y="100029"/>
                        </a:cubicBezTo>
                        <a:cubicBezTo>
                          <a:pt x="30888" y="102847"/>
                          <a:pt x="20900" y="106802"/>
                          <a:pt x="10740" y="110189"/>
                        </a:cubicBezTo>
                        <a:cubicBezTo>
                          <a:pt x="7353" y="115269"/>
                          <a:pt x="919" y="119333"/>
                          <a:pt x="580" y="125429"/>
                        </a:cubicBezTo>
                        <a:cubicBezTo>
                          <a:pt x="-832" y="150846"/>
                          <a:pt x="138" y="176779"/>
                          <a:pt x="5660" y="201629"/>
                        </a:cubicBezTo>
                        <a:cubicBezTo>
                          <a:pt x="8842" y="215947"/>
                          <a:pt x="25894" y="218107"/>
                          <a:pt x="36140" y="221949"/>
                        </a:cubicBezTo>
                        <a:cubicBezTo>
                          <a:pt x="44678" y="225151"/>
                          <a:pt x="53207" y="228405"/>
                          <a:pt x="61540" y="232109"/>
                        </a:cubicBezTo>
                        <a:cubicBezTo>
                          <a:pt x="70334" y="236018"/>
                          <a:pt x="86212" y="245988"/>
                          <a:pt x="97100" y="247349"/>
                        </a:cubicBezTo>
                        <a:cubicBezTo>
                          <a:pt x="119008" y="250087"/>
                          <a:pt x="141127" y="250736"/>
                          <a:pt x="163140" y="252429"/>
                        </a:cubicBezTo>
                        <a:cubicBezTo>
                          <a:pt x="225793" y="250736"/>
                          <a:pt x="288599" y="252037"/>
                          <a:pt x="351100" y="247349"/>
                        </a:cubicBezTo>
                        <a:cubicBezTo>
                          <a:pt x="365954" y="246235"/>
                          <a:pt x="384046" y="210630"/>
                          <a:pt x="386660" y="206709"/>
                        </a:cubicBezTo>
                        <a:lnTo>
                          <a:pt x="396820" y="191469"/>
                        </a:lnTo>
                        <a:cubicBezTo>
                          <a:pt x="400207" y="186389"/>
                          <a:pt x="405049" y="182021"/>
                          <a:pt x="406980" y="176229"/>
                        </a:cubicBezTo>
                        <a:cubicBezTo>
                          <a:pt x="408673" y="171149"/>
                          <a:pt x="408274" y="164775"/>
                          <a:pt x="412060" y="160989"/>
                        </a:cubicBezTo>
                        <a:cubicBezTo>
                          <a:pt x="415846" y="157203"/>
                          <a:pt x="422220" y="157602"/>
                          <a:pt x="427300" y="155909"/>
                        </a:cubicBezTo>
                        <a:cubicBezTo>
                          <a:pt x="430687" y="150829"/>
                          <a:pt x="436953" y="146753"/>
                          <a:pt x="437460" y="140669"/>
                        </a:cubicBezTo>
                        <a:cubicBezTo>
                          <a:pt x="438733" y="125388"/>
                          <a:pt x="436099" y="109825"/>
                          <a:pt x="432380" y="94949"/>
                        </a:cubicBezTo>
                        <a:cubicBezTo>
                          <a:pt x="430899" y="89026"/>
                          <a:pt x="426276" y="84272"/>
                          <a:pt x="422220" y="79709"/>
                        </a:cubicBezTo>
                        <a:cubicBezTo>
                          <a:pt x="395694" y="49867"/>
                          <a:pt x="406133" y="14516"/>
                          <a:pt x="391740" y="35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53" name="자유형 52"/>
                  <p:cNvSpPr/>
                  <p:nvPr/>
                </p:nvSpPr>
                <p:spPr>
                  <a:xfrm>
                    <a:off x="4968875" y="4740275"/>
                    <a:ext cx="1698625" cy="720890"/>
                  </a:xfrm>
                  <a:custGeom>
                    <a:avLst/>
                    <a:gdLst>
                      <a:gd name="connsiteX0" fmla="*/ 1685925 w 1698625"/>
                      <a:gd name="connsiteY0" fmla="*/ 454025 h 720890"/>
                      <a:gd name="connsiteX1" fmla="*/ 1657350 w 1698625"/>
                      <a:gd name="connsiteY1" fmla="*/ 460375 h 720890"/>
                      <a:gd name="connsiteX2" fmla="*/ 1647825 w 1698625"/>
                      <a:gd name="connsiteY2" fmla="*/ 466725 h 720890"/>
                      <a:gd name="connsiteX3" fmla="*/ 1638300 w 1698625"/>
                      <a:gd name="connsiteY3" fmla="*/ 469900 h 720890"/>
                      <a:gd name="connsiteX4" fmla="*/ 1619250 w 1698625"/>
                      <a:gd name="connsiteY4" fmla="*/ 479425 h 720890"/>
                      <a:gd name="connsiteX5" fmla="*/ 1612900 w 1698625"/>
                      <a:gd name="connsiteY5" fmla="*/ 488950 h 720890"/>
                      <a:gd name="connsiteX6" fmla="*/ 1593850 w 1698625"/>
                      <a:gd name="connsiteY6" fmla="*/ 495300 h 720890"/>
                      <a:gd name="connsiteX7" fmla="*/ 1584325 w 1698625"/>
                      <a:gd name="connsiteY7" fmla="*/ 498475 h 720890"/>
                      <a:gd name="connsiteX8" fmla="*/ 1565275 w 1698625"/>
                      <a:gd name="connsiteY8" fmla="*/ 511175 h 720890"/>
                      <a:gd name="connsiteX9" fmla="*/ 1555750 w 1698625"/>
                      <a:gd name="connsiteY9" fmla="*/ 514350 h 720890"/>
                      <a:gd name="connsiteX10" fmla="*/ 1546225 w 1698625"/>
                      <a:gd name="connsiteY10" fmla="*/ 520700 h 720890"/>
                      <a:gd name="connsiteX11" fmla="*/ 1527175 w 1698625"/>
                      <a:gd name="connsiteY11" fmla="*/ 527050 h 720890"/>
                      <a:gd name="connsiteX12" fmla="*/ 1517650 w 1698625"/>
                      <a:gd name="connsiteY12" fmla="*/ 530225 h 720890"/>
                      <a:gd name="connsiteX13" fmla="*/ 1508125 w 1698625"/>
                      <a:gd name="connsiteY13" fmla="*/ 536575 h 720890"/>
                      <a:gd name="connsiteX14" fmla="*/ 1489075 w 1698625"/>
                      <a:gd name="connsiteY14" fmla="*/ 542925 h 720890"/>
                      <a:gd name="connsiteX15" fmla="*/ 1450975 w 1698625"/>
                      <a:gd name="connsiteY15" fmla="*/ 561975 h 720890"/>
                      <a:gd name="connsiteX16" fmla="*/ 1441450 w 1698625"/>
                      <a:gd name="connsiteY16" fmla="*/ 565150 h 720890"/>
                      <a:gd name="connsiteX17" fmla="*/ 1355725 w 1698625"/>
                      <a:gd name="connsiteY17" fmla="*/ 571500 h 720890"/>
                      <a:gd name="connsiteX18" fmla="*/ 1327150 w 1698625"/>
                      <a:gd name="connsiteY18" fmla="*/ 577850 h 720890"/>
                      <a:gd name="connsiteX19" fmla="*/ 1301750 w 1698625"/>
                      <a:gd name="connsiteY19" fmla="*/ 581025 h 720890"/>
                      <a:gd name="connsiteX20" fmla="*/ 1285875 w 1698625"/>
                      <a:gd name="connsiteY20" fmla="*/ 584200 h 720890"/>
                      <a:gd name="connsiteX21" fmla="*/ 1266825 w 1698625"/>
                      <a:gd name="connsiteY21" fmla="*/ 587375 h 720890"/>
                      <a:gd name="connsiteX22" fmla="*/ 1101725 w 1698625"/>
                      <a:gd name="connsiteY22" fmla="*/ 584200 h 720890"/>
                      <a:gd name="connsiteX23" fmla="*/ 1069975 w 1698625"/>
                      <a:gd name="connsiteY23" fmla="*/ 581025 h 720890"/>
                      <a:gd name="connsiteX24" fmla="*/ 1044575 w 1698625"/>
                      <a:gd name="connsiteY24" fmla="*/ 574675 h 720890"/>
                      <a:gd name="connsiteX25" fmla="*/ 1035050 w 1698625"/>
                      <a:gd name="connsiteY25" fmla="*/ 571500 h 720890"/>
                      <a:gd name="connsiteX26" fmla="*/ 1009650 w 1698625"/>
                      <a:gd name="connsiteY26" fmla="*/ 568325 h 720890"/>
                      <a:gd name="connsiteX27" fmla="*/ 987425 w 1698625"/>
                      <a:gd name="connsiteY27" fmla="*/ 558800 h 720890"/>
                      <a:gd name="connsiteX28" fmla="*/ 965200 w 1698625"/>
                      <a:gd name="connsiteY28" fmla="*/ 546100 h 720890"/>
                      <a:gd name="connsiteX29" fmla="*/ 942975 w 1698625"/>
                      <a:gd name="connsiteY29" fmla="*/ 539750 h 720890"/>
                      <a:gd name="connsiteX30" fmla="*/ 933450 w 1698625"/>
                      <a:gd name="connsiteY30" fmla="*/ 533400 h 720890"/>
                      <a:gd name="connsiteX31" fmla="*/ 920750 w 1698625"/>
                      <a:gd name="connsiteY31" fmla="*/ 530225 h 720890"/>
                      <a:gd name="connsiteX32" fmla="*/ 901700 w 1698625"/>
                      <a:gd name="connsiteY32" fmla="*/ 523875 h 720890"/>
                      <a:gd name="connsiteX33" fmla="*/ 892175 w 1698625"/>
                      <a:gd name="connsiteY33" fmla="*/ 520700 h 720890"/>
                      <a:gd name="connsiteX34" fmla="*/ 879475 w 1698625"/>
                      <a:gd name="connsiteY34" fmla="*/ 514350 h 720890"/>
                      <a:gd name="connsiteX35" fmla="*/ 869950 w 1698625"/>
                      <a:gd name="connsiteY35" fmla="*/ 511175 h 720890"/>
                      <a:gd name="connsiteX36" fmla="*/ 850900 w 1698625"/>
                      <a:gd name="connsiteY36" fmla="*/ 501650 h 720890"/>
                      <a:gd name="connsiteX37" fmla="*/ 841375 w 1698625"/>
                      <a:gd name="connsiteY37" fmla="*/ 492125 h 720890"/>
                      <a:gd name="connsiteX38" fmla="*/ 831850 w 1698625"/>
                      <a:gd name="connsiteY38" fmla="*/ 485775 h 720890"/>
                      <a:gd name="connsiteX39" fmla="*/ 825500 w 1698625"/>
                      <a:gd name="connsiteY39" fmla="*/ 476250 h 720890"/>
                      <a:gd name="connsiteX40" fmla="*/ 822325 w 1698625"/>
                      <a:gd name="connsiteY40" fmla="*/ 466725 h 720890"/>
                      <a:gd name="connsiteX41" fmla="*/ 812800 w 1698625"/>
                      <a:gd name="connsiteY41" fmla="*/ 463550 h 720890"/>
                      <a:gd name="connsiteX42" fmla="*/ 803275 w 1698625"/>
                      <a:gd name="connsiteY42" fmla="*/ 457200 h 720890"/>
                      <a:gd name="connsiteX43" fmla="*/ 784225 w 1698625"/>
                      <a:gd name="connsiteY43" fmla="*/ 450850 h 720890"/>
                      <a:gd name="connsiteX44" fmla="*/ 774700 w 1698625"/>
                      <a:gd name="connsiteY44" fmla="*/ 447675 h 720890"/>
                      <a:gd name="connsiteX45" fmla="*/ 742950 w 1698625"/>
                      <a:gd name="connsiteY45" fmla="*/ 444500 h 720890"/>
                      <a:gd name="connsiteX46" fmla="*/ 727075 w 1698625"/>
                      <a:gd name="connsiteY46" fmla="*/ 441325 h 720890"/>
                      <a:gd name="connsiteX47" fmla="*/ 698500 w 1698625"/>
                      <a:gd name="connsiteY47" fmla="*/ 431800 h 720890"/>
                      <a:gd name="connsiteX48" fmla="*/ 688975 w 1698625"/>
                      <a:gd name="connsiteY48" fmla="*/ 428625 h 720890"/>
                      <a:gd name="connsiteX49" fmla="*/ 679450 w 1698625"/>
                      <a:gd name="connsiteY49" fmla="*/ 425450 h 720890"/>
                      <a:gd name="connsiteX50" fmla="*/ 673100 w 1698625"/>
                      <a:gd name="connsiteY50" fmla="*/ 415925 h 720890"/>
                      <a:gd name="connsiteX51" fmla="*/ 663575 w 1698625"/>
                      <a:gd name="connsiteY51" fmla="*/ 412750 h 720890"/>
                      <a:gd name="connsiteX52" fmla="*/ 638175 w 1698625"/>
                      <a:gd name="connsiteY52" fmla="*/ 403225 h 720890"/>
                      <a:gd name="connsiteX53" fmla="*/ 615950 w 1698625"/>
                      <a:gd name="connsiteY53" fmla="*/ 387350 h 720890"/>
                      <a:gd name="connsiteX54" fmla="*/ 603250 w 1698625"/>
                      <a:gd name="connsiteY54" fmla="*/ 384175 h 720890"/>
                      <a:gd name="connsiteX55" fmla="*/ 577850 w 1698625"/>
                      <a:gd name="connsiteY55" fmla="*/ 371475 h 720890"/>
                      <a:gd name="connsiteX56" fmla="*/ 568325 w 1698625"/>
                      <a:gd name="connsiteY56" fmla="*/ 365125 h 720890"/>
                      <a:gd name="connsiteX57" fmla="*/ 558800 w 1698625"/>
                      <a:gd name="connsiteY57" fmla="*/ 361950 h 720890"/>
                      <a:gd name="connsiteX58" fmla="*/ 527050 w 1698625"/>
                      <a:gd name="connsiteY58" fmla="*/ 342900 h 720890"/>
                      <a:gd name="connsiteX59" fmla="*/ 514350 w 1698625"/>
                      <a:gd name="connsiteY59" fmla="*/ 339725 h 720890"/>
                      <a:gd name="connsiteX60" fmla="*/ 482600 w 1698625"/>
                      <a:gd name="connsiteY60" fmla="*/ 320675 h 720890"/>
                      <a:gd name="connsiteX61" fmla="*/ 457200 w 1698625"/>
                      <a:gd name="connsiteY61" fmla="*/ 301625 h 720890"/>
                      <a:gd name="connsiteX62" fmla="*/ 444500 w 1698625"/>
                      <a:gd name="connsiteY62" fmla="*/ 292100 h 720890"/>
                      <a:gd name="connsiteX63" fmla="*/ 431800 w 1698625"/>
                      <a:gd name="connsiteY63" fmla="*/ 282575 h 720890"/>
                      <a:gd name="connsiteX64" fmla="*/ 422275 w 1698625"/>
                      <a:gd name="connsiteY64" fmla="*/ 276225 h 720890"/>
                      <a:gd name="connsiteX65" fmla="*/ 400050 w 1698625"/>
                      <a:gd name="connsiteY65" fmla="*/ 254000 h 720890"/>
                      <a:gd name="connsiteX66" fmla="*/ 390525 w 1698625"/>
                      <a:gd name="connsiteY66" fmla="*/ 244475 h 720890"/>
                      <a:gd name="connsiteX67" fmla="*/ 381000 w 1698625"/>
                      <a:gd name="connsiteY67" fmla="*/ 234950 h 720890"/>
                      <a:gd name="connsiteX68" fmla="*/ 371475 w 1698625"/>
                      <a:gd name="connsiteY68" fmla="*/ 228600 h 720890"/>
                      <a:gd name="connsiteX69" fmla="*/ 352425 w 1698625"/>
                      <a:gd name="connsiteY69" fmla="*/ 206375 h 720890"/>
                      <a:gd name="connsiteX70" fmla="*/ 342900 w 1698625"/>
                      <a:gd name="connsiteY70" fmla="*/ 200025 h 720890"/>
                      <a:gd name="connsiteX71" fmla="*/ 327025 w 1698625"/>
                      <a:gd name="connsiteY71" fmla="*/ 180975 h 720890"/>
                      <a:gd name="connsiteX72" fmla="*/ 317500 w 1698625"/>
                      <a:gd name="connsiteY72" fmla="*/ 174625 h 720890"/>
                      <a:gd name="connsiteX73" fmla="*/ 311150 w 1698625"/>
                      <a:gd name="connsiteY73" fmla="*/ 165100 h 720890"/>
                      <a:gd name="connsiteX74" fmla="*/ 301625 w 1698625"/>
                      <a:gd name="connsiteY74" fmla="*/ 155575 h 720890"/>
                      <a:gd name="connsiteX75" fmla="*/ 288925 w 1698625"/>
                      <a:gd name="connsiteY75" fmla="*/ 142875 h 720890"/>
                      <a:gd name="connsiteX76" fmla="*/ 276225 w 1698625"/>
                      <a:gd name="connsiteY76" fmla="*/ 104775 h 720890"/>
                      <a:gd name="connsiteX77" fmla="*/ 273050 w 1698625"/>
                      <a:gd name="connsiteY77" fmla="*/ 95250 h 720890"/>
                      <a:gd name="connsiteX78" fmla="*/ 263525 w 1698625"/>
                      <a:gd name="connsiteY78" fmla="*/ 85725 h 720890"/>
                      <a:gd name="connsiteX79" fmla="*/ 260350 w 1698625"/>
                      <a:gd name="connsiteY79" fmla="*/ 76200 h 720890"/>
                      <a:gd name="connsiteX80" fmla="*/ 244475 w 1698625"/>
                      <a:gd name="connsiteY80" fmla="*/ 57150 h 720890"/>
                      <a:gd name="connsiteX81" fmla="*/ 228600 w 1698625"/>
                      <a:gd name="connsiteY81" fmla="*/ 31750 h 720890"/>
                      <a:gd name="connsiteX82" fmla="*/ 215900 w 1698625"/>
                      <a:gd name="connsiteY82" fmla="*/ 12700 h 720890"/>
                      <a:gd name="connsiteX83" fmla="*/ 196850 w 1698625"/>
                      <a:gd name="connsiteY83" fmla="*/ 0 h 720890"/>
                      <a:gd name="connsiteX84" fmla="*/ 127000 w 1698625"/>
                      <a:gd name="connsiteY84" fmla="*/ 3175 h 720890"/>
                      <a:gd name="connsiteX85" fmla="*/ 117475 w 1698625"/>
                      <a:gd name="connsiteY85" fmla="*/ 12700 h 720890"/>
                      <a:gd name="connsiteX86" fmla="*/ 101600 w 1698625"/>
                      <a:gd name="connsiteY86" fmla="*/ 19050 h 720890"/>
                      <a:gd name="connsiteX87" fmla="*/ 82550 w 1698625"/>
                      <a:gd name="connsiteY87" fmla="*/ 34925 h 720890"/>
                      <a:gd name="connsiteX88" fmla="*/ 73025 w 1698625"/>
                      <a:gd name="connsiteY88" fmla="*/ 38100 h 720890"/>
                      <a:gd name="connsiteX89" fmla="*/ 60325 w 1698625"/>
                      <a:gd name="connsiteY89" fmla="*/ 50800 h 720890"/>
                      <a:gd name="connsiteX90" fmla="*/ 53975 w 1698625"/>
                      <a:gd name="connsiteY90" fmla="*/ 63500 h 720890"/>
                      <a:gd name="connsiteX91" fmla="*/ 34925 w 1698625"/>
                      <a:gd name="connsiteY91" fmla="*/ 76200 h 720890"/>
                      <a:gd name="connsiteX92" fmla="*/ 28575 w 1698625"/>
                      <a:gd name="connsiteY92" fmla="*/ 92075 h 720890"/>
                      <a:gd name="connsiteX93" fmla="*/ 25400 w 1698625"/>
                      <a:gd name="connsiteY93" fmla="*/ 101600 h 720890"/>
                      <a:gd name="connsiteX94" fmla="*/ 12700 w 1698625"/>
                      <a:gd name="connsiteY94" fmla="*/ 123825 h 720890"/>
                      <a:gd name="connsiteX95" fmla="*/ 6350 w 1698625"/>
                      <a:gd name="connsiteY95" fmla="*/ 149225 h 720890"/>
                      <a:gd name="connsiteX96" fmla="*/ 0 w 1698625"/>
                      <a:gd name="connsiteY96" fmla="*/ 187325 h 720890"/>
                      <a:gd name="connsiteX97" fmla="*/ 15875 w 1698625"/>
                      <a:gd name="connsiteY97" fmla="*/ 320675 h 720890"/>
                      <a:gd name="connsiteX98" fmla="*/ 57150 w 1698625"/>
                      <a:gd name="connsiteY98" fmla="*/ 387350 h 720890"/>
                      <a:gd name="connsiteX99" fmla="*/ 120650 w 1698625"/>
                      <a:gd name="connsiteY99" fmla="*/ 479425 h 720890"/>
                      <a:gd name="connsiteX100" fmla="*/ 203200 w 1698625"/>
                      <a:gd name="connsiteY100" fmla="*/ 546100 h 720890"/>
                      <a:gd name="connsiteX101" fmla="*/ 225425 w 1698625"/>
                      <a:gd name="connsiteY101" fmla="*/ 565150 h 720890"/>
                      <a:gd name="connsiteX102" fmla="*/ 295275 w 1698625"/>
                      <a:gd name="connsiteY102" fmla="*/ 596900 h 720890"/>
                      <a:gd name="connsiteX103" fmla="*/ 320675 w 1698625"/>
                      <a:gd name="connsiteY103" fmla="*/ 612775 h 720890"/>
                      <a:gd name="connsiteX104" fmla="*/ 349250 w 1698625"/>
                      <a:gd name="connsiteY104" fmla="*/ 622300 h 720890"/>
                      <a:gd name="connsiteX105" fmla="*/ 377825 w 1698625"/>
                      <a:gd name="connsiteY105" fmla="*/ 635000 h 720890"/>
                      <a:gd name="connsiteX106" fmla="*/ 485775 w 1698625"/>
                      <a:gd name="connsiteY106" fmla="*/ 654050 h 720890"/>
                      <a:gd name="connsiteX107" fmla="*/ 511175 w 1698625"/>
                      <a:gd name="connsiteY107" fmla="*/ 657225 h 720890"/>
                      <a:gd name="connsiteX108" fmla="*/ 549275 w 1698625"/>
                      <a:gd name="connsiteY108" fmla="*/ 666750 h 720890"/>
                      <a:gd name="connsiteX109" fmla="*/ 631825 w 1698625"/>
                      <a:gd name="connsiteY109" fmla="*/ 679450 h 720890"/>
                      <a:gd name="connsiteX110" fmla="*/ 1311275 w 1698625"/>
                      <a:gd name="connsiteY110" fmla="*/ 685800 h 720890"/>
                      <a:gd name="connsiteX111" fmla="*/ 1330325 w 1698625"/>
                      <a:gd name="connsiteY111" fmla="*/ 682625 h 720890"/>
                      <a:gd name="connsiteX112" fmla="*/ 1358900 w 1698625"/>
                      <a:gd name="connsiteY112" fmla="*/ 679450 h 720890"/>
                      <a:gd name="connsiteX113" fmla="*/ 1368425 w 1698625"/>
                      <a:gd name="connsiteY113" fmla="*/ 676275 h 720890"/>
                      <a:gd name="connsiteX114" fmla="*/ 1422400 w 1698625"/>
                      <a:gd name="connsiteY114" fmla="*/ 669925 h 720890"/>
                      <a:gd name="connsiteX115" fmla="*/ 1454150 w 1698625"/>
                      <a:gd name="connsiteY115" fmla="*/ 660400 h 720890"/>
                      <a:gd name="connsiteX116" fmla="*/ 1489075 w 1698625"/>
                      <a:gd name="connsiteY116" fmla="*/ 650875 h 720890"/>
                      <a:gd name="connsiteX117" fmla="*/ 1511300 w 1698625"/>
                      <a:gd name="connsiteY117" fmla="*/ 635000 h 720890"/>
                      <a:gd name="connsiteX118" fmla="*/ 1524000 w 1698625"/>
                      <a:gd name="connsiteY118" fmla="*/ 625475 h 720890"/>
                      <a:gd name="connsiteX119" fmla="*/ 1536700 w 1698625"/>
                      <a:gd name="connsiteY119" fmla="*/ 619125 h 720890"/>
                      <a:gd name="connsiteX120" fmla="*/ 1562100 w 1698625"/>
                      <a:gd name="connsiteY120" fmla="*/ 596900 h 720890"/>
                      <a:gd name="connsiteX121" fmla="*/ 1600200 w 1698625"/>
                      <a:gd name="connsiteY121" fmla="*/ 581025 h 720890"/>
                      <a:gd name="connsiteX122" fmla="*/ 1622425 w 1698625"/>
                      <a:gd name="connsiteY122" fmla="*/ 565150 h 720890"/>
                      <a:gd name="connsiteX123" fmla="*/ 1631950 w 1698625"/>
                      <a:gd name="connsiteY123" fmla="*/ 561975 h 720890"/>
                      <a:gd name="connsiteX124" fmla="*/ 1641475 w 1698625"/>
                      <a:gd name="connsiteY124" fmla="*/ 552450 h 720890"/>
                      <a:gd name="connsiteX125" fmla="*/ 1660525 w 1698625"/>
                      <a:gd name="connsiteY125" fmla="*/ 539750 h 720890"/>
                      <a:gd name="connsiteX126" fmla="*/ 1673225 w 1698625"/>
                      <a:gd name="connsiteY126" fmla="*/ 520700 h 720890"/>
                      <a:gd name="connsiteX127" fmla="*/ 1695450 w 1698625"/>
                      <a:gd name="connsiteY127" fmla="*/ 492125 h 720890"/>
                      <a:gd name="connsiteX128" fmla="*/ 1698625 w 1698625"/>
                      <a:gd name="connsiteY128" fmla="*/ 482600 h 720890"/>
                      <a:gd name="connsiteX129" fmla="*/ 1685925 w 1698625"/>
                      <a:gd name="connsiteY129" fmla="*/ 454025 h 720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</a:cxnLst>
                    <a:rect l="l" t="t" r="r" b="b"/>
                    <a:pathLst>
                      <a:path w="1698625" h="720890">
                        <a:moveTo>
                          <a:pt x="1685925" y="454025"/>
                        </a:moveTo>
                        <a:cubicBezTo>
                          <a:pt x="1679046" y="450321"/>
                          <a:pt x="1661273" y="458694"/>
                          <a:pt x="1657350" y="460375"/>
                        </a:cubicBezTo>
                        <a:cubicBezTo>
                          <a:pt x="1653843" y="461878"/>
                          <a:pt x="1651238" y="465018"/>
                          <a:pt x="1647825" y="466725"/>
                        </a:cubicBezTo>
                        <a:cubicBezTo>
                          <a:pt x="1644832" y="468222"/>
                          <a:pt x="1641293" y="468403"/>
                          <a:pt x="1638300" y="469900"/>
                        </a:cubicBezTo>
                        <a:cubicBezTo>
                          <a:pt x="1613681" y="482210"/>
                          <a:pt x="1643191" y="471445"/>
                          <a:pt x="1619250" y="479425"/>
                        </a:cubicBezTo>
                        <a:cubicBezTo>
                          <a:pt x="1617133" y="482600"/>
                          <a:pt x="1616136" y="486928"/>
                          <a:pt x="1612900" y="488950"/>
                        </a:cubicBezTo>
                        <a:cubicBezTo>
                          <a:pt x="1607224" y="492498"/>
                          <a:pt x="1600200" y="493183"/>
                          <a:pt x="1593850" y="495300"/>
                        </a:cubicBezTo>
                        <a:cubicBezTo>
                          <a:pt x="1590675" y="496358"/>
                          <a:pt x="1587110" y="496619"/>
                          <a:pt x="1584325" y="498475"/>
                        </a:cubicBezTo>
                        <a:cubicBezTo>
                          <a:pt x="1577975" y="502708"/>
                          <a:pt x="1572515" y="508762"/>
                          <a:pt x="1565275" y="511175"/>
                        </a:cubicBezTo>
                        <a:cubicBezTo>
                          <a:pt x="1562100" y="512233"/>
                          <a:pt x="1558743" y="512853"/>
                          <a:pt x="1555750" y="514350"/>
                        </a:cubicBezTo>
                        <a:cubicBezTo>
                          <a:pt x="1552337" y="516057"/>
                          <a:pt x="1549712" y="519150"/>
                          <a:pt x="1546225" y="520700"/>
                        </a:cubicBezTo>
                        <a:cubicBezTo>
                          <a:pt x="1540108" y="523418"/>
                          <a:pt x="1533525" y="524933"/>
                          <a:pt x="1527175" y="527050"/>
                        </a:cubicBezTo>
                        <a:cubicBezTo>
                          <a:pt x="1524000" y="528108"/>
                          <a:pt x="1520435" y="528369"/>
                          <a:pt x="1517650" y="530225"/>
                        </a:cubicBezTo>
                        <a:cubicBezTo>
                          <a:pt x="1514475" y="532342"/>
                          <a:pt x="1511612" y="535025"/>
                          <a:pt x="1508125" y="536575"/>
                        </a:cubicBezTo>
                        <a:cubicBezTo>
                          <a:pt x="1502008" y="539293"/>
                          <a:pt x="1494644" y="539212"/>
                          <a:pt x="1489075" y="542925"/>
                        </a:cubicBezTo>
                        <a:cubicBezTo>
                          <a:pt x="1464456" y="559338"/>
                          <a:pt x="1477265" y="553212"/>
                          <a:pt x="1450975" y="561975"/>
                        </a:cubicBezTo>
                        <a:cubicBezTo>
                          <a:pt x="1447800" y="563033"/>
                          <a:pt x="1444732" y="564494"/>
                          <a:pt x="1441450" y="565150"/>
                        </a:cubicBezTo>
                        <a:cubicBezTo>
                          <a:pt x="1402720" y="572896"/>
                          <a:pt x="1430966" y="568080"/>
                          <a:pt x="1355725" y="571500"/>
                        </a:cubicBezTo>
                        <a:cubicBezTo>
                          <a:pt x="1345612" y="574028"/>
                          <a:pt x="1337630" y="576238"/>
                          <a:pt x="1327150" y="577850"/>
                        </a:cubicBezTo>
                        <a:cubicBezTo>
                          <a:pt x="1318717" y="579147"/>
                          <a:pt x="1310183" y="579728"/>
                          <a:pt x="1301750" y="581025"/>
                        </a:cubicBezTo>
                        <a:cubicBezTo>
                          <a:pt x="1296416" y="581846"/>
                          <a:pt x="1291184" y="583235"/>
                          <a:pt x="1285875" y="584200"/>
                        </a:cubicBezTo>
                        <a:cubicBezTo>
                          <a:pt x="1279541" y="585352"/>
                          <a:pt x="1273175" y="586317"/>
                          <a:pt x="1266825" y="587375"/>
                        </a:cubicBezTo>
                        <a:lnTo>
                          <a:pt x="1101725" y="584200"/>
                        </a:lnTo>
                        <a:cubicBezTo>
                          <a:pt x="1091094" y="583857"/>
                          <a:pt x="1080466" y="582774"/>
                          <a:pt x="1069975" y="581025"/>
                        </a:cubicBezTo>
                        <a:cubicBezTo>
                          <a:pt x="1061367" y="579590"/>
                          <a:pt x="1052995" y="576971"/>
                          <a:pt x="1044575" y="574675"/>
                        </a:cubicBezTo>
                        <a:cubicBezTo>
                          <a:pt x="1041346" y="573794"/>
                          <a:pt x="1038343" y="572099"/>
                          <a:pt x="1035050" y="571500"/>
                        </a:cubicBezTo>
                        <a:cubicBezTo>
                          <a:pt x="1026655" y="569974"/>
                          <a:pt x="1018117" y="569383"/>
                          <a:pt x="1009650" y="568325"/>
                        </a:cubicBezTo>
                        <a:cubicBezTo>
                          <a:pt x="998964" y="564763"/>
                          <a:pt x="998410" y="565077"/>
                          <a:pt x="987425" y="558800"/>
                        </a:cubicBezTo>
                        <a:cubicBezTo>
                          <a:pt x="971482" y="549690"/>
                          <a:pt x="984389" y="554324"/>
                          <a:pt x="965200" y="546100"/>
                        </a:cubicBezTo>
                        <a:cubicBezTo>
                          <a:pt x="958823" y="543367"/>
                          <a:pt x="949420" y="541361"/>
                          <a:pt x="942975" y="539750"/>
                        </a:cubicBezTo>
                        <a:cubicBezTo>
                          <a:pt x="939800" y="537633"/>
                          <a:pt x="936957" y="534903"/>
                          <a:pt x="933450" y="533400"/>
                        </a:cubicBezTo>
                        <a:cubicBezTo>
                          <a:pt x="929439" y="531681"/>
                          <a:pt x="924930" y="531479"/>
                          <a:pt x="920750" y="530225"/>
                        </a:cubicBezTo>
                        <a:cubicBezTo>
                          <a:pt x="914339" y="528302"/>
                          <a:pt x="908050" y="525992"/>
                          <a:pt x="901700" y="523875"/>
                        </a:cubicBezTo>
                        <a:cubicBezTo>
                          <a:pt x="898525" y="522817"/>
                          <a:pt x="895168" y="522197"/>
                          <a:pt x="892175" y="520700"/>
                        </a:cubicBezTo>
                        <a:cubicBezTo>
                          <a:pt x="887942" y="518583"/>
                          <a:pt x="883825" y="516214"/>
                          <a:pt x="879475" y="514350"/>
                        </a:cubicBezTo>
                        <a:cubicBezTo>
                          <a:pt x="876399" y="513032"/>
                          <a:pt x="872943" y="512672"/>
                          <a:pt x="869950" y="511175"/>
                        </a:cubicBezTo>
                        <a:cubicBezTo>
                          <a:pt x="845331" y="498865"/>
                          <a:pt x="874841" y="509630"/>
                          <a:pt x="850900" y="501650"/>
                        </a:cubicBezTo>
                        <a:cubicBezTo>
                          <a:pt x="847725" y="498475"/>
                          <a:pt x="844824" y="495000"/>
                          <a:pt x="841375" y="492125"/>
                        </a:cubicBezTo>
                        <a:cubicBezTo>
                          <a:pt x="838444" y="489682"/>
                          <a:pt x="834548" y="488473"/>
                          <a:pt x="831850" y="485775"/>
                        </a:cubicBezTo>
                        <a:cubicBezTo>
                          <a:pt x="829152" y="483077"/>
                          <a:pt x="827207" y="479663"/>
                          <a:pt x="825500" y="476250"/>
                        </a:cubicBezTo>
                        <a:cubicBezTo>
                          <a:pt x="824003" y="473257"/>
                          <a:pt x="824692" y="469092"/>
                          <a:pt x="822325" y="466725"/>
                        </a:cubicBezTo>
                        <a:cubicBezTo>
                          <a:pt x="819958" y="464358"/>
                          <a:pt x="815793" y="465047"/>
                          <a:pt x="812800" y="463550"/>
                        </a:cubicBezTo>
                        <a:cubicBezTo>
                          <a:pt x="809387" y="461843"/>
                          <a:pt x="806762" y="458750"/>
                          <a:pt x="803275" y="457200"/>
                        </a:cubicBezTo>
                        <a:cubicBezTo>
                          <a:pt x="797158" y="454482"/>
                          <a:pt x="790575" y="452967"/>
                          <a:pt x="784225" y="450850"/>
                        </a:cubicBezTo>
                        <a:cubicBezTo>
                          <a:pt x="781050" y="449792"/>
                          <a:pt x="778030" y="448008"/>
                          <a:pt x="774700" y="447675"/>
                        </a:cubicBezTo>
                        <a:cubicBezTo>
                          <a:pt x="764117" y="446617"/>
                          <a:pt x="753493" y="445906"/>
                          <a:pt x="742950" y="444500"/>
                        </a:cubicBezTo>
                        <a:cubicBezTo>
                          <a:pt x="737601" y="443787"/>
                          <a:pt x="732281" y="442745"/>
                          <a:pt x="727075" y="441325"/>
                        </a:cubicBezTo>
                        <a:lnTo>
                          <a:pt x="698500" y="431800"/>
                        </a:lnTo>
                        <a:lnTo>
                          <a:pt x="688975" y="428625"/>
                        </a:lnTo>
                        <a:lnTo>
                          <a:pt x="679450" y="425450"/>
                        </a:lnTo>
                        <a:cubicBezTo>
                          <a:pt x="677333" y="422275"/>
                          <a:pt x="676080" y="418309"/>
                          <a:pt x="673100" y="415925"/>
                        </a:cubicBezTo>
                        <a:cubicBezTo>
                          <a:pt x="670487" y="413834"/>
                          <a:pt x="666793" y="413669"/>
                          <a:pt x="663575" y="412750"/>
                        </a:cubicBezTo>
                        <a:cubicBezTo>
                          <a:pt x="650103" y="408901"/>
                          <a:pt x="650635" y="411013"/>
                          <a:pt x="638175" y="403225"/>
                        </a:cubicBezTo>
                        <a:cubicBezTo>
                          <a:pt x="635809" y="401747"/>
                          <a:pt x="620224" y="389182"/>
                          <a:pt x="615950" y="387350"/>
                        </a:cubicBezTo>
                        <a:cubicBezTo>
                          <a:pt x="611939" y="385631"/>
                          <a:pt x="607278" y="385853"/>
                          <a:pt x="603250" y="384175"/>
                        </a:cubicBezTo>
                        <a:cubicBezTo>
                          <a:pt x="594512" y="380534"/>
                          <a:pt x="585726" y="376726"/>
                          <a:pt x="577850" y="371475"/>
                        </a:cubicBezTo>
                        <a:cubicBezTo>
                          <a:pt x="574675" y="369358"/>
                          <a:pt x="571738" y="366832"/>
                          <a:pt x="568325" y="365125"/>
                        </a:cubicBezTo>
                        <a:cubicBezTo>
                          <a:pt x="565332" y="363628"/>
                          <a:pt x="561726" y="363575"/>
                          <a:pt x="558800" y="361950"/>
                        </a:cubicBezTo>
                        <a:cubicBezTo>
                          <a:pt x="543463" y="353429"/>
                          <a:pt x="541831" y="348443"/>
                          <a:pt x="527050" y="342900"/>
                        </a:cubicBezTo>
                        <a:cubicBezTo>
                          <a:pt x="522964" y="341368"/>
                          <a:pt x="518583" y="340783"/>
                          <a:pt x="514350" y="339725"/>
                        </a:cubicBezTo>
                        <a:cubicBezTo>
                          <a:pt x="484629" y="310004"/>
                          <a:pt x="521068" y="342657"/>
                          <a:pt x="482600" y="320675"/>
                        </a:cubicBezTo>
                        <a:cubicBezTo>
                          <a:pt x="473411" y="315424"/>
                          <a:pt x="465667" y="307975"/>
                          <a:pt x="457200" y="301625"/>
                        </a:cubicBezTo>
                        <a:lnTo>
                          <a:pt x="444500" y="292100"/>
                        </a:lnTo>
                        <a:cubicBezTo>
                          <a:pt x="440267" y="288925"/>
                          <a:pt x="436203" y="285510"/>
                          <a:pt x="431800" y="282575"/>
                        </a:cubicBezTo>
                        <a:cubicBezTo>
                          <a:pt x="428625" y="280458"/>
                          <a:pt x="425111" y="278778"/>
                          <a:pt x="422275" y="276225"/>
                        </a:cubicBezTo>
                        <a:cubicBezTo>
                          <a:pt x="414488" y="269216"/>
                          <a:pt x="407458" y="261408"/>
                          <a:pt x="400050" y="254000"/>
                        </a:cubicBezTo>
                        <a:lnTo>
                          <a:pt x="390525" y="244475"/>
                        </a:lnTo>
                        <a:cubicBezTo>
                          <a:pt x="387350" y="241300"/>
                          <a:pt x="384736" y="237441"/>
                          <a:pt x="381000" y="234950"/>
                        </a:cubicBezTo>
                        <a:cubicBezTo>
                          <a:pt x="377825" y="232833"/>
                          <a:pt x="374406" y="231043"/>
                          <a:pt x="371475" y="228600"/>
                        </a:cubicBezTo>
                        <a:cubicBezTo>
                          <a:pt x="350739" y="211320"/>
                          <a:pt x="373447" y="227397"/>
                          <a:pt x="352425" y="206375"/>
                        </a:cubicBezTo>
                        <a:cubicBezTo>
                          <a:pt x="349727" y="203677"/>
                          <a:pt x="345831" y="202468"/>
                          <a:pt x="342900" y="200025"/>
                        </a:cubicBezTo>
                        <a:cubicBezTo>
                          <a:pt x="311692" y="174018"/>
                          <a:pt x="352000" y="205950"/>
                          <a:pt x="327025" y="180975"/>
                        </a:cubicBezTo>
                        <a:cubicBezTo>
                          <a:pt x="324327" y="178277"/>
                          <a:pt x="320675" y="176742"/>
                          <a:pt x="317500" y="174625"/>
                        </a:cubicBezTo>
                        <a:cubicBezTo>
                          <a:pt x="315383" y="171450"/>
                          <a:pt x="313593" y="168031"/>
                          <a:pt x="311150" y="165100"/>
                        </a:cubicBezTo>
                        <a:cubicBezTo>
                          <a:pt x="308275" y="161651"/>
                          <a:pt x="304116" y="159311"/>
                          <a:pt x="301625" y="155575"/>
                        </a:cubicBezTo>
                        <a:cubicBezTo>
                          <a:pt x="291949" y="141061"/>
                          <a:pt x="307068" y="148923"/>
                          <a:pt x="288925" y="142875"/>
                        </a:cubicBezTo>
                        <a:lnTo>
                          <a:pt x="276225" y="104775"/>
                        </a:lnTo>
                        <a:cubicBezTo>
                          <a:pt x="275167" y="101600"/>
                          <a:pt x="275417" y="97617"/>
                          <a:pt x="273050" y="95250"/>
                        </a:cubicBezTo>
                        <a:lnTo>
                          <a:pt x="263525" y="85725"/>
                        </a:lnTo>
                        <a:cubicBezTo>
                          <a:pt x="262467" y="82550"/>
                          <a:pt x="262206" y="78985"/>
                          <a:pt x="260350" y="76200"/>
                        </a:cubicBezTo>
                        <a:cubicBezTo>
                          <a:pt x="250381" y="61246"/>
                          <a:pt x="251400" y="72732"/>
                          <a:pt x="244475" y="57150"/>
                        </a:cubicBezTo>
                        <a:cubicBezTo>
                          <a:pt x="233339" y="32094"/>
                          <a:pt x="245735" y="43173"/>
                          <a:pt x="228600" y="31750"/>
                        </a:cubicBezTo>
                        <a:cubicBezTo>
                          <a:pt x="224891" y="20624"/>
                          <a:pt x="226602" y="21024"/>
                          <a:pt x="215900" y="12700"/>
                        </a:cubicBezTo>
                        <a:cubicBezTo>
                          <a:pt x="209876" y="8015"/>
                          <a:pt x="196850" y="0"/>
                          <a:pt x="196850" y="0"/>
                        </a:cubicBezTo>
                        <a:cubicBezTo>
                          <a:pt x="173567" y="1058"/>
                          <a:pt x="150015" y="-507"/>
                          <a:pt x="127000" y="3175"/>
                        </a:cubicBezTo>
                        <a:cubicBezTo>
                          <a:pt x="122566" y="3884"/>
                          <a:pt x="121283" y="10320"/>
                          <a:pt x="117475" y="12700"/>
                        </a:cubicBezTo>
                        <a:cubicBezTo>
                          <a:pt x="112642" y="15721"/>
                          <a:pt x="106892" y="16933"/>
                          <a:pt x="101600" y="19050"/>
                        </a:cubicBezTo>
                        <a:cubicBezTo>
                          <a:pt x="94578" y="26072"/>
                          <a:pt x="91391" y="30505"/>
                          <a:pt x="82550" y="34925"/>
                        </a:cubicBezTo>
                        <a:cubicBezTo>
                          <a:pt x="79557" y="36422"/>
                          <a:pt x="76200" y="37042"/>
                          <a:pt x="73025" y="38100"/>
                        </a:cubicBezTo>
                        <a:cubicBezTo>
                          <a:pt x="68792" y="42333"/>
                          <a:pt x="63917" y="46011"/>
                          <a:pt x="60325" y="50800"/>
                        </a:cubicBezTo>
                        <a:cubicBezTo>
                          <a:pt x="57485" y="54586"/>
                          <a:pt x="57322" y="60153"/>
                          <a:pt x="53975" y="63500"/>
                        </a:cubicBezTo>
                        <a:cubicBezTo>
                          <a:pt x="48579" y="68896"/>
                          <a:pt x="34925" y="76200"/>
                          <a:pt x="34925" y="76200"/>
                        </a:cubicBezTo>
                        <a:cubicBezTo>
                          <a:pt x="32808" y="81492"/>
                          <a:pt x="30576" y="86739"/>
                          <a:pt x="28575" y="92075"/>
                        </a:cubicBezTo>
                        <a:cubicBezTo>
                          <a:pt x="27400" y="95209"/>
                          <a:pt x="26897" y="98607"/>
                          <a:pt x="25400" y="101600"/>
                        </a:cubicBezTo>
                        <a:cubicBezTo>
                          <a:pt x="21584" y="109232"/>
                          <a:pt x="16516" y="116193"/>
                          <a:pt x="12700" y="123825"/>
                        </a:cubicBezTo>
                        <a:cubicBezTo>
                          <a:pt x="9296" y="130633"/>
                          <a:pt x="7799" y="142704"/>
                          <a:pt x="6350" y="149225"/>
                        </a:cubicBezTo>
                        <a:cubicBezTo>
                          <a:pt x="356" y="176196"/>
                          <a:pt x="5181" y="145875"/>
                          <a:pt x="0" y="187325"/>
                        </a:cubicBezTo>
                        <a:cubicBezTo>
                          <a:pt x="5292" y="231775"/>
                          <a:pt x="5372" y="277161"/>
                          <a:pt x="15875" y="320675"/>
                        </a:cubicBezTo>
                        <a:cubicBezTo>
                          <a:pt x="28218" y="371812"/>
                          <a:pt x="39134" y="358247"/>
                          <a:pt x="57150" y="387350"/>
                        </a:cubicBezTo>
                        <a:cubicBezTo>
                          <a:pt x="81941" y="427397"/>
                          <a:pt x="84882" y="447865"/>
                          <a:pt x="120650" y="479425"/>
                        </a:cubicBezTo>
                        <a:cubicBezTo>
                          <a:pt x="247266" y="591145"/>
                          <a:pt x="124099" y="486774"/>
                          <a:pt x="203200" y="546100"/>
                        </a:cubicBezTo>
                        <a:cubicBezTo>
                          <a:pt x="211006" y="551954"/>
                          <a:pt x="217306" y="559738"/>
                          <a:pt x="225425" y="565150"/>
                        </a:cubicBezTo>
                        <a:cubicBezTo>
                          <a:pt x="271386" y="595791"/>
                          <a:pt x="247737" y="574382"/>
                          <a:pt x="295275" y="596900"/>
                        </a:cubicBezTo>
                        <a:cubicBezTo>
                          <a:pt x="304298" y="601174"/>
                          <a:pt x="311641" y="608524"/>
                          <a:pt x="320675" y="612775"/>
                        </a:cubicBezTo>
                        <a:cubicBezTo>
                          <a:pt x="329760" y="617050"/>
                          <a:pt x="339892" y="618661"/>
                          <a:pt x="349250" y="622300"/>
                        </a:cubicBezTo>
                        <a:cubicBezTo>
                          <a:pt x="358965" y="626078"/>
                          <a:pt x="367819" y="632081"/>
                          <a:pt x="377825" y="635000"/>
                        </a:cubicBezTo>
                        <a:cubicBezTo>
                          <a:pt x="398122" y="640920"/>
                          <a:pt x="468924" y="651554"/>
                          <a:pt x="485775" y="654050"/>
                        </a:cubicBezTo>
                        <a:cubicBezTo>
                          <a:pt x="494215" y="655300"/>
                          <a:pt x="502808" y="655552"/>
                          <a:pt x="511175" y="657225"/>
                        </a:cubicBezTo>
                        <a:cubicBezTo>
                          <a:pt x="524012" y="659792"/>
                          <a:pt x="536456" y="664098"/>
                          <a:pt x="549275" y="666750"/>
                        </a:cubicBezTo>
                        <a:cubicBezTo>
                          <a:pt x="592545" y="675702"/>
                          <a:pt x="595658" y="675431"/>
                          <a:pt x="631825" y="679450"/>
                        </a:cubicBezTo>
                        <a:cubicBezTo>
                          <a:pt x="861035" y="765404"/>
                          <a:pt x="656082" y="691981"/>
                          <a:pt x="1311275" y="685800"/>
                        </a:cubicBezTo>
                        <a:cubicBezTo>
                          <a:pt x="1317712" y="685739"/>
                          <a:pt x="1323944" y="683476"/>
                          <a:pt x="1330325" y="682625"/>
                        </a:cubicBezTo>
                        <a:cubicBezTo>
                          <a:pt x="1339825" y="681358"/>
                          <a:pt x="1349375" y="680508"/>
                          <a:pt x="1358900" y="679450"/>
                        </a:cubicBezTo>
                        <a:cubicBezTo>
                          <a:pt x="1362075" y="678392"/>
                          <a:pt x="1365178" y="677087"/>
                          <a:pt x="1368425" y="676275"/>
                        </a:cubicBezTo>
                        <a:cubicBezTo>
                          <a:pt x="1388285" y="671310"/>
                          <a:pt x="1399022" y="671873"/>
                          <a:pt x="1422400" y="669925"/>
                        </a:cubicBezTo>
                        <a:cubicBezTo>
                          <a:pt x="1436077" y="665366"/>
                          <a:pt x="1435976" y="665246"/>
                          <a:pt x="1454150" y="660400"/>
                        </a:cubicBezTo>
                        <a:cubicBezTo>
                          <a:pt x="1489959" y="650851"/>
                          <a:pt x="1468524" y="657725"/>
                          <a:pt x="1489075" y="650875"/>
                        </a:cubicBezTo>
                        <a:cubicBezTo>
                          <a:pt x="1530580" y="619746"/>
                          <a:pt x="1478801" y="658213"/>
                          <a:pt x="1511300" y="635000"/>
                        </a:cubicBezTo>
                        <a:cubicBezTo>
                          <a:pt x="1515606" y="631924"/>
                          <a:pt x="1519513" y="628280"/>
                          <a:pt x="1524000" y="625475"/>
                        </a:cubicBezTo>
                        <a:cubicBezTo>
                          <a:pt x="1528014" y="622967"/>
                          <a:pt x="1532914" y="621965"/>
                          <a:pt x="1536700" y="619125"/>
                        </a:cubicBezTo>
                        <a:cubicBezTo>
                          <a:pt x="1549796" y="609303"/>
                          <a:pt x="1547567" y="604166"/>
                          <a:pt x="1562100" y="596900"/>
                        </a:cubicBezTo>
                        <a:cubicBezTo>
                          <a:pt x="1607256" y="574322"/>
                          <a:pt x="1554618" y="608374"/>
                          <a:pt x="1600200" y="581025"/>
                        </a:cubicBezTo>
                        <a:cubicBezTo>
                          <a:pt x="1607391" y="576711"/>
                          <a:pt x="1614671" y="569027"/>
                          <a:pt x="1622425" y="565150"/>
                        </a:cubicBezTo>
                        <a:cubicBezTo>
                          <a:pt x="1625418" y="563653"/>
                          <a:pt x="1628775" y="563033"/>
                          <a:pt x="1631950" y="561975"/>
                        </a:cubicBezTo>
                        <a:cubicBezTo>
                          <a:pt x="1635125" y="558800"/>
                          <a:pt x="1637931" y="555207"/>
                          <a:pt x="1641475" y="552450"/>
                        </a:cubicBezTo>
                        <a:cubicBezTo>
                          <a:pt x="1647499" y="547765"/>
                          <a:pt x="1660525" y="539750"/>
                          <a:pt x="1660525" y="539750"/>
                        </a:cubicBezTo>
                        <a:cubicBezTo>
                          <a:pt x="1664758" y="533400"/>
                          <a:pt x="1667829" y="526096"/>
                          <a:pt x="1673225" y="520700"/>
                        </a:cubicBezTo>
                        <a:cubicBezTo>
                          <a:pt x="1681443" y="512482"/>
                          <a:pt x="1691652" y="503518"/>
                          <a:pt x="1695450" y="492125"/>
                        </a:cubicBezTo>
                        <a:lnTo>
                          <a:pt x="1698625" y="482600"/>
                        </a:lnTo>
                        <a:cubicBezTo>
                          <a:pt x="1695099" y="450869"/>
                          <a:pt x="1692804" y="457729"/>
                          <a:pt x="1685925" y="45402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pic>
              <p:nvPicPr>
                <p:cNvPr id="47" name="그림 46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631"/>
                <a:stretch/>
              </p:blipFill>
              <p:spPr>
                <a:xfrm>
                  <a:off x="3923487" y="1850275"/>
                  <a:ext cx="2984487" cy="2338917"/>
                </a:xfrm>
                <a:prstGeom prst="rect">
                  <a:avLst/>
                </a:prstGeom>
              </p:spPr>
            </p:pic>
            <p:pic>
              <p:nvPicPr>
                <p:cNvPr id="48" name="그림 47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229" t="20413" r="24300" b="16058"/>
                <a:stretch/>
              </p:blipFill>
              <p:spPr>
                <a:xfrm>
                  <a:off x="5097412" y="2430617"/>
                  <a:ext cx="636638" cy="909484"/>
                </a:xfrm>
                <a:prstGeom prst="rect">
                  <a:avLst/>
                </a:prstGeom>
              </p:spPr>
            </p:pic>
            <p:pic>
              <p:nvPicPr>
                <p:cNvPr id="49" name="그림 48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9660" b="45170"/>
                <a:stretch/>
              </p:blipFill>
              <p:spPr>
                <a:xfrm rot="14977836">
                  <a:off x="4353239" y="2944809"/>
                  <a:ext cx="879256" cy="95767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446" y="4194782"/>
              <a:ext cx="402076" cy="402076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125" y="4725620"/>
              <a:ext cx="326683" cy="326683"/>
            </a:xfrm>
            <a:prstGeom prst="rect">
              <a:avLst/>
            </a:prstGeom>
          </p:spPr>
        </p:pic>
      </p:grpSp>
      <p:sp>
        <p:nvSpPr>
          <p:cNvPr id="54" name="타원 53"/>
          <p:cNvSpPr/>
          <p:nvPr/>
        </p:nvSpPr>
        <p:spPr>
          <a:xfrm>
            <a:off x="7854075" y="23886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25540" y="2364244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바를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없에거나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이동시킬 수 있음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54075" y="28233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25540" y="2798888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간단한 사용 및 설정이 가능함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866823" y="327639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38288" y="3251974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영상 녹화 모드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830321" y="2458344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1465765" y="2412780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1418631" y="2931256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2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245" y="1021368"/>
            <a:ext cx="6652693" cy="66526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9279" y="226060"/>
            <a:ext cx="1099312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83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제목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4579" y="309245"/>
            <a:ext cx="140289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녹음 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3399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경로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72919" y="309245"/>
            <a:ext cx="3654044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사이드 </a:t>
            </a:r>
            <a:r>
              <a:rPr lang="ko-KR" altLang="en-US" dirty="0" smtClean="0">
                <a:solidFill>
                  <a:schemeClr val="tx1"/>
                </a:solidFill>
              </a:rPr>
              <a:t>바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녹음 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94309" y="1217067"/>
            <a:ext cx="408809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82845" y="1305591"/>
            <a:ext cx="3704734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설명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82845" y="2107912"/>
            <a:ext cx="3704734" cy="408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4308" y="1994523"/>
            <a:ext cx="4088091" cy="4415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3873680" y="2099543"/>
            <a:ext cx="367941" cy="367941"/>
            <a:chOff x="6457361" y="2818613"/>
            <a:chExt cx="386499" cy="386499"/>
          </a:xfrm>
        </p:grpSpPr>
        <p:sp>
          <p:nvSpPr>
            <p:cNvPr id="44" name="타원 43"/>
            <p:cNvSpPr/>
            <p:nvPr/>
          </p:nvSpPr>
          <p:spPr>
            <a:xfrm>
              <a:off x="6457361" y="2818613"/>
              <a:ext cx="386499" cy="3864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D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6517987" y="2872981"/>
              <a:ext cx="265245" cy="277762"/>
              <a:chOff x="3923487" y="1850275"/>
              <a:chExt cx="2984487" cy="3125329"/>
            </a:xfrm>
          </p:grpSpPr>
          <p:grpSp>
            <p:nvGrpSpPr>
              <p:cNvPr id="46" name="그룹 45"/>
              <p:cNvGrpSpPr/>
              <p:nvPr/>
            </p:nvGrpSpPr>
            <p:grpSpPr>
              <a:xfrm flipH="1">
                <a:off x="5050367" y="4284064"/>
                <a:ext cx="642954" cy="691540"/>
                <a:chOff x="4587295" y="2383436"/>
                <a:chExt cx="3033954" cy="3263220"/>
              </a:xfrm>
            </p:grpSpPr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7295" y="2383436"/>
                  <a:ext cx="3033954" cy="3033954"/>
                </a:xfrm>
                <a:prstGeom prst="rect">
                  <a:avLst/>
                </a:prstGeom>
              </p:spPr>
            </p:pic>
            <p:sp>
              <p:nvSpPr>
                <p:cNvPr id="51" name="자유형 50"/>
                <p:cNvSpPr/>
                <p:nvPr/>
              </p:nvSpPr>
              <p:spPr>
                <a:xfrm>
                  <a:off x="5013230" y="4760536"/>
                  <a:ext cx="1736362" cy="886120"/>
                </a:xfrm>
                <a:custGeom>
                  <a:avLst/>
                  <a:gdLst>
                    <a:gd name="connsiteX0" fmla="*/ 96098 w 1736362"/>
                    <a:gd name="connsiteY0" fmla="*/ 0 h 886120"/>
                    <a:gd name="connsiteX1" fmla="*/ 199793 w 1736362"/>
                    <a:gd name="connsiteY1" fmla="*/ 65988 h 886120"/>
                    <a:gd name="connsiteX2" fmla="*/ 237500 w 1736362"/>
                    <a:gd name="connsiteY2" fmla="*/ 94268 h 886120"/>
                    <a:gd name="connsiteX3" fmla="*/ 265780 w 1736362"/>
                    <a:gd name="connsiteY3" fmla="*/ 122549 h 886120"/>
                    <a:gd name="connsiteX4" fmla="*/ 294061 w 1736362"/>
                    <a:gd name="connsiteY4" fmla="*/ 141402 h 886120"/>
                    <a:gd name="connsiteX5" fmla="*/ 322341 w 1736362"/>
                    <a:gd name="connsiteY5" fmla="*/ 169683 h 886120"/>
                    <a:gd name="connsiteX6" fmla="*/ 378902 w 1736362"/>
                    <a:gd name="connsiteY6" fmla="*/ 207390 h 886120"/>
                    <a:gd name="connsiteX7" fmla="*/ 435463 w 1736362"/>
                    <a:gd name="connsiteY7" fmla="*/ 254524 h 886120"/>
                    <a:gd name="connsiteX8" fmla="*/ 492024 w 1736362"/>
                    <a:gd name="connsiteY8" fmla="*/ 301658 h 886120"/>
                    <a:gd name="connsiteX9" fmla="*/ 520304 w 1736362"/>
                    <a:gd name="connsiteY9" fmla="*/ 311085 h 886120"/>
                    <a:gd name="connsiteX10" fmla="*/ 576865 w 1736362"/>
                    <a:gd name="connsiteY10" fmla="*/ 348792 h 886120"/>
                    <a:gd name="connsiteX11" fmla="*/ 605145 w 1736362"/>
                    <a:gd name="connsiteY11" fmla="*/ 367645 h 886120"/>
                    <a:gd name="connsiteX12" fmla="*/ 633426 w 1736362"/>
                    <a:gd name="connsiteY12" fmla="*/ 386499 h 886120"/>
                    <a:gd name="connsiteX13" fmla="*/ 661706 w 1736362"/>
                    <a:gd name="connsiteY13" fmla="*/ 395926 h 886120"/>
                    <a:gd name="connsiteX14" fmla="*/ 718267 w 1736362"/>
                    <a:gd name="connsiteY14" fmla="*/ 424206 h 886120"/>
                    <a:gd name="connsiteX15" fmla="*/ 746547 w 1736362"/>
                    <a:gd name="connsiteY15" fmla="*/ 443060 h 886120"/>
                    <a:gd name="connsiteX16" fmla="*/ 897376 w 1736362"/>
                    <a:gd name="connsiteY16" fmla="*/ 461913 h 886120"/>
                    <a:gd name="connsiteX17" fmla="*/ 1019925 w 1736362"/>
                    <a:gd name="connsiteY17" fmla="*/ 480767 h 886120"/>
                    <a:gd name="connsiteX18" fmla="*/ 1085912 w 1736362"/>
                    <a:gd name="connsiteY18" fmla="*/ 490194 h 886120"/>
                    <a:gd name="connsiteX19" fmla="*/ 1123619 w 1736362"/>
                    <a:gd name="connsiteY19" fmla="*/ 499621 h 886120"/>
                    <a:gd name="connsiteX20" fmla="*/ 1293302 w 1736362"/>
                    <a:gd name="connsiteY20" fmla="*/ 509048 h 886120"/>
                    <a:gd name="connsiteX21" fmla="*/ 1359290 w 1736362"/>
                    <a:gd name="connsiteY21" fmla="*/ 518474 h 886120"/>
                    <a:gd name="connsiteX22" fmla="*/ 1481838 w 1736362"/>
                    <a:gd name="connsiteY22" fmla="*/ 527901 h 886120"/>
                    <a:gd name="connsiteX23" fmla="*/ 1510118 w 1736362"/>
                    <a:gd name="connsiteY23" fmla="*/ 537328 h 886120"/>
                    <a:gd name="connsiteX24" fmla="*/ 1566679 w 1736362"/>
                    <a:gd name="connsiteY24" fmla="*/ 546755 h 886120"/>
                    <a:gd name="connsiteX25" fmla="*/ 1651521 w 1736362"/>
                    <a:gd name="connsiteY25" fmla="*/ 556182 h 886120"/>
                    <a:gd name="connsiteX26" fmla="*/ 1726935 w 1736362"/>
                    <a:gd name="connsiteY26" fmla="*/ 575035 h 886120"/>
                    <a:gd name="connsiteX27" fmla="*/ 1736362 w 1736362"/>
                    <a:gd name="connsiteY27" fmla="*/ 603316 h 886120"/>
                    <a:gd name="connsiteX28" fmla="*/ 1726935 w 1736362"/>
                    <a:gd name="connsiteY28" fmla="*/ 791852 h 886120"/>
                    <a:gd name="connsiteX29" fmla="*/ 1717508 w 1736362"/>
                    <a:gd name="connsiteY29" fmla="*/ 820132 h 886120"/>
                    <a:gd name="connsiteX30" fmla="*/ 1689228 w 1736362"/>
                    <a:gd name="connsiteY30" fmla="*/ 838986 h 886120"/>
                    <a:gd name="connsiteX31" fmla="*/ 1623240 w 1736362"/>
                    <a:gd name="connsiteY31" fmla="*/ 857839 h 886120"/>
                    <a:gd name="connsiteX32" fmla="*/ 1547826 w 1736362"/>
                    <a:gd name="connsiteY32" fmla="*/ 867266 h 886120"/>
                    <a:gd name="connsiteX33" fmla="*/ 1510118 w 1736362"/>
                    <a:gd name="connsiteY33" fmla="*/ 876693 h 886120"/>
                    <a:gd name="connsiteX34" fmla="*/ 1425277 w 1736362"/>
                    <a:gd name="connsiteY34" fmla="*/ 886120 h 886120"/>
                    <a:gd name="connsiteX35" fmla="*/ 755974 w 1736362"/>
                    <a:gd name="connsiteY35" fmla="*/ 876693 h 886120"/>
                    <a:gd name="connsiteX36" fmla="*/ 661706 w 1736362"/>
                    <a:gd name="connsiteY36" fmla="*/ 857839 h 886120"/>
                    <a:gd name="connsiteX37" fmla="*/ 605145 w 1736362"/>
                    <a:gd name="connsiteY37" fmla="*/ 838986 h 886120"/>
                    <a:gd name="connsiteX38" fmla="*/ 510877 w 1736362"/>
                    <a:gd name="connsiteY38" fmla="*/ 820132 h 886120"/>
                    <a:gd name="connsiteX39" fmla="*/ 360048 w 1736362"/>
                    <a:gd name="connsiteY39" fmla="*/ 772998 h 886120"/>
                    <a:gd name="connsiteX40" fmla="*/ 312914 w 1736362"/>
                    <a:gd name="connsiteY40" fmla="*/ 763571 h 886120"/>
                    <a:gd name="connsiteX41" fmla="*/ 246927 w 1736362"/>
                    <a:gd name="connsiteY41" fmla="*/ 744718 h 886120"/>
                    <a:gd name="connsiteX42" fmla="*/ 133805 w 1736362"/>
                    <a:gd name="connsiteY42" fmla="*/ 716437 h 886120"/>
                    <a:gd name="connsiteX43" fmla="*/ 96098 w 1736362"/>
                    <a:gd name="connsiteY43" fmla="*/ 707010 h 886120"/>
                    <a:gd name="connsiteX44" fmla="*/ 67817 w 1736362"/>
                    <a:gd name="connsiteY44" fmla="*/ 688157 h 886120"/>
                    <a:gd name="connsiteX45" fmla="*/ 39537 w 1736362"/>
                    <a:gd name="connsiteY45" fmla="*/ 678730 h 886120"/>
                    <a:gd name="connsiteX46" fmla="*/ 20683 w 1736362"/>
                    <a:gd name="connsiteY46" fmla="*/ 650450 h 886120"/>
                    <a:gd name="connsiteX47" fmla="*/ 11257 w 1736362"/>
                    <a:gd name="connsiteY47" fmla="*/ 612742 h 886120"/>
                    <a:gd name="connsiteX48" fmla="*/ 11257 w 1736362"/>
                    <a:gd name="connsiteY48" fmla="*/ 301658 h 886120"/>
                    <a:gd name="connsiteX49" fmla="*/ 20683 w 1736362"/>
                    <a:gd name="connsiteY49" fmla="*/ 263951 h 886120"/>
                    <a:gd name="connsiteX50" fmla="*/ 58391 w 1736362"/>
                    <a:gd name="connsiteY50" fmla="*/ 179109 h 886120"/>
                    <a:gd name="connsiteX51" fmla="*/ 96098 w 1736362"/>
                    <a:gd name="connsiteY51" fmla="*/ 122549 h 886120"/>
                    <a:gd name="connsiteX52" fmla="*/ 143232 w 1736362"/>
                    <a:gd name="connsiteY52" fmla="*/ 65988 h 886120"/>
                    <a:gd name="connsiteX53" fmla="*/ 180939 w 1736362"/>
                    <a:gd name="connsiteY53" fmla="*/ 37707 h 88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736362" h="886120">
                      <a:moveTo>
                        <a:pt x="96098" y="0"/>
                      </a:moveTo>
                      <a:cubicBezTo>
                        <a:pt x="130413" y="20589"/>
                        <a:pt x="167870" y="42046"/>
                        <a:pt x="199793" y="65988"/>
                      </a:cubicBezTo>
                      <a:cubicBezTo>
                        <a:pt x="212362" y="75415"/>
                        <a:pt x="225571" y="84043"/>
                        <a:pt x="237500" y="94268"/>
                      </a:cubicBezTo>
                      <a:cubicBezTo>
                        <a:pt x="247622" y="102944"/>
                        <a:pt x="255538" y="114014"/>
                        <a:pt x="265780" y="122549"/>
                      </a:cubicBezTo>
                      <a:cubicBezTo>
                        <a:pt x="274484" y="129802"/>
                        <a:pt x="285357" y="134149"/>
                        <a:pt x="294061" y="141402"/>
                      </a:cubicBezTo>
                      <a:cubicBezTo>
                        <a:pt x="304303" y="149937"/>
                        <a:pt x="311818" y="161498"/>
                        <a:pt x="322341" y="169683"/>
                      </a:cubicBezTo>
                      <a:cubicBezTo>
                        <a:pt x="340227" y="183594"/>
                        <a:pt x="362880" y="191368"/>
                        <a:pt x="378902" y="207390"/>
                      </a:cubicBezTo>
                      <a:cubicBezTo>
                        <a:pt x="461521" y="290009"/>
                        <a:pt x="356718" y="188903"/>
                        <a:pt x="435463" y="254524"/>
                      </a:cubicBezTo>
                      <a:cubicBezTo>
                        <a:pt x="466737" y="280586"/>
                        <a:pt x="456915" y="284103"/>
                        <a:pt x="492024" y="301658"/>
                      </a:cubicBezTo>
                      <a:cubicBezTo>
                        <a:pt x="500912" y="306102"/>
                        <a:pt x="511618" y="306259"/>
                        <a:pt x="520304" y="311085"/>
                      </a:cubicBezTo>
                      <a:cubicBezTo>
                        <a:pt x="540112" y="322089"/>
                        <a:pt x="558011" y="336223"/>
                        <a:pt x="576865" y="348792"/>
                      </a:cubicBezTo>
                      <a:lnTo>
                        <a:pt x="605145" y="367645"/>
                      </a:lnTo>
                      <a:cubicBezTo>
                        <a:pt x="614572" y="373930"/>
                        <a:pt x="622678" y="382916"/>
                        <a:pt x="633426" y="386499"/>
                      </a:cubicBezTo>
                      <a:cubicBezTo>
                        <a:pt x="642853" y="389641"/>
                        <a:pt x="652818" y="391482"/>
                        <a:pt x="661706" y="395926"/>
                      </a:cubicBezTo>
                      <a:cubicBezTo>
                        <a:pt x="734800" y="432473"/>
                        <a:pt x="647184" y="400512"/>
                        <a:pt x="718267" y="424206"/>
                      </a:cubicBezTo>
                      <a:cubicBezTo>
                        <a:pt x="727694" y="430491"/>
                        <a:pt x="735460" y="440726"/>
                        <a:pt x="746547" y="443060"/>
                      </a:cubicBezTo>
                      <a:cubicBezTo>
                        <a:pt x="796128" y="453498"/>
                        <a:pt x="897376" y="461913"/>
                        <a:pt x="897376" y="461913"/>
                      </a:cubicBezTo>
                      <a:cubicBezTo>
                        <a:pt x="967632" y="479477"/>
                        <a:pt x="911348" y="467195"/>
                        <a:pt x="1019925" y="480767"/>
                      </a:cubicBezTo>
                      <a:cubicBezTo>
                        <a:pt x="1041972" y="483523"/>
                        <a:pt x="1064051" y="486219"/>
                        <a:pt x="1085912" y="490194"/>
                      </a:cubicBezTo>
                      <a:cubicBezTo>
                        <a:pt x="1098659" y="492512"/>
                        <a:pt x="1110716" y="498448"/>
                        <a:pt x="1123619" y="499621"/>
                      </a:cubicBezTo>
                      <a:cubicBezTo>
                        <a:pt x="1180035" y="504750"/>
                        <a:pt x="1236741" y="505906"/>
                        <a:pt x="1293302" y="509048"/>
                      </a:cubicBezTo>
                      <a:cubicBezTo>
                        <a:pt x="1315298" y="512190"/>
                        <a:pt x="1337181" y="516263"/>
                        <a:pt x="1359290" y="518474"/>
                      </a:cubicBezTo>
                      <a:cubicBezTo>
                        <a:pt x="1400057" y="522551"/>
                        <a:pt x="1441184" y="522819"/>
                        <a:pt x="1481838" y="527901"/>
                      </a:cubicBezTo>
                      <a:cubicBezTo>
                        <a:pt x="1491698" y="529134"/>
                        <a:pt x="1500418" y="535172"/>
                        <a:pt x="1510118" y="537328"/>
                      </a:cubicBezTo>
                      <a:cubicBezTo>
                        <a:pt x="1528777" y="541474"/>
                        <a:pt x="1547733" y="544229"/>
                        <a:pt x="1566679" y="546755"/>
                      </a:cubicBezTo>
                      <a:cubicBezTo>
                        <a:pt x="1594884" y="550516"/>
                        <a:pt x="1623352" y="552158"/>
                        <a:pt x="1651521" y="556182"/>
                      </a:cubicBezTo>
                      <a:cubicBezTo>
                        <a:pt x="1691340" y="561870"/>
                        <a:pt x="1694034" y="564068"/>
                        <a:pt x="1726935" y="575035"/>
                      </a:cubicBezTo>
                      <a:cubicBezTo>
                        <a:pt x="1730077" y="584462"/>
                        <a:pt x="1736362" y="593379"/>
                        <a:pt x="1736362" y="603316"/>
                      </a:cubicBezTo>
                      <a:cubicBezTo>
                        <a:pt x="1736362" y="666240"/>
                        <a:pt x="1732386" y="729165"/>
                        <a:pt x="1726935" y="791852"/>
                      </a:cubicBezTo>
                      <a:cubicBezTo>
                        <a:pt x="1726074" y="801751"/>
                        <a:pt x="1723715" y="812373"/>
                        <a:pt x="1717508" y="820132"/>
                      </a:cubicBezTo>
                      <a:cubicBezTo>
                        <a:pt x="1710430" y="828979"/>
                        <a:pt x="1699362" y="833919"/>
                        <a:pt x="1689228" y="838986"/>
                      </a:cubicBezTo>
                      <a:cubicBezTo>
                        <a:pt x="1678025" y="844587"/>
                        <a:pt x="1632295" y="856330"/>
                        <a:pt x="1623240" y="857839"/>
                      </a:cubicBezTo>
                      <a:cubicBezTo>
                        <a:pt x="1598251" y="862004"/>
                        <a:pt x="1572815" y="863101"/>
                        <a:pt x="1547826" y="867266"/>
                      </a:cubicBezTo>
                      <a:cubicBezTo>
                        <a:pt x="1535046" y="869396"/>
                        <a:pt x="1522924" y="874723"/>
                        <a:pt x="1510118" y="876693"/>
                      </a:cubicBezTo>
                      <a:cubicBezTo>
                        <a:pt x="1481995" y="881020"/>
                        <a:pt x="1453557" y="882978"/>
                        <a:pt x="1425277" y="886120"/>
                      </a:cubicBezTo>
                      <a:lnTo>
                        <a:pt x="755974" y="876693"/>
                      </a:lnTo>
                      <a:cubicBezTo>
                        <a:pt x="737375" y="876210"/>
                        <a:pt x="683562" y="864396"/>
                        <a:pt x="661706" y="857839"/>
                      </a:cubicBezTo>
                      <a:cubicBezTo>
                        <a:pt x="642671" y="852128"/>
                        <a:pt x="624425" y="843806"/>
                        <a:pt x="605145" y="838986"/>
                      </a:cubicBezTo>
                      <a:cubicBezTo>
                        <a:pt x="548895" y="824923"/>
                        <a:pt x="580218" y="831689"/>
                        <a:pt x="510877" y="820132"/>
                      </a:cubicBezTo>
                      <a:cubicBezTo>
                        <a:pt x="457199" y="802240"/>
                        <a:pt x="414130" y="786519"/>
                        <a:pt x="360048" y="772998"/>
                      </a:cubicBezTo>
                      <a:cubicBezTo>
                        <a:pt x="344504" y="769112"/>
                        <a:pt x="328555" y="767047"/>
                        <a:pt x="312914" y="763571"/>
                      </a:cubicBezTo>
                      <a:cubicBezTo>
                        <a:pt x="228143" y="744733"/>
                        <a:pt x="316200" y="763610"/>
                        <a:pt x="246927" y="744718"/>
                      </a:cubicBezTo>
                      <a:cubicBezTo>
                        <a:pt x="209429" y="734491"/>
                        <a:pt x="171512" y="725864"/>
                        <a:pt x="133805" y="716437"/>
                      </a:cubicBezTo>
                      <a:lnTo>
                        <a:pt x="96098" y="707010"/>
                      </a:lnTo>
                      <a:cubicBezTo>
                        <a:pt x="86671" y="700726"/>
                        <a:pt x="77951" y="693224"/>
                        <a:pt x="67817" y="688157"/>
                      </a:cubicBezTo>
                      <a:cubicBezTo>
                        <a:pt x="58929" y="683713"/>
                        <a:pt x="47296" y="684937"/>
                        <a:pt x="39537" y="678730"/>
                      </a:cubicBezTo>
                      <a:cubicBezTo>
                        <a:pt x="30690" y="671652"/>
                        <a:pt x="26968" y="659877"/>
                        <a:pt x="20683" y="650450"/>
                      </a:cubicBezTo>
                      <a:cubicBezTo>
                        <a:pt x="17541" y="637881"/>
                        <a:pt x="13387" y="625522"/>
                        <a:pt x="11257" y="612742"/>
                      </a:cubicBezTo>
                      <a:cubicBezTo>
                        <a:pt x="-8070" y="496778"/>
                        <a:pt x="1276" y="446382"/>
                        <a:pt x="11257" y="301658"/>
                      </a:cubicBezTo>
                      <a:cubicBezTo>
                        <a:pt x="12148" y="288733"/>
                        <a:pt x="16960" y="276360"/>
                        <a:pt x="20683" y="263951"/>
                      </a:cubicBezTo>
                      <a:cubicBezTo>
                        <a:pt x="39039" y="202762"/>
                        <a:pt x="30839" y="220436"/>
                        <a:pt x="58391" y="179109"/>
                      </a:cubicBezTo>
                      <a:cubicBezTo>
                        <a:pt x="74957" y="129408"/>
                        <a:pt x="56867" y="169626"/>
                        <a:pt x="96098" y="122549"/>
                      </a:cubicBezTo>
                      <a:cubicBezTo>
                        <a:pt x="129810" y="82095"/>
                        <a:pt x="98157" y="103551"/>
                        <a:pt x="143232" y="65988"/>
                      </a:cubicBezTo>
                      <a:cubicBezTo>
                        <a:pt x="207181" y="12697"/>
                        <a:pt x="150960" y="67686"/>
                        <a:pt x="180939" y="3770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 51"/>
                <p:cNvSpPr/>
                <p:nvPr/>
              </p:nvSpPr>
              <p:spPr>
                <a:xfrm>
                  <a:off x="6298620" y="5228891"/>
                  <a:ext cx="437784" cy="252429"/>
                </a:xfrm>
                <a:custGeom>
                  <a:avLst/>
                  <a:gdLst>
                    <a:gd name="connsiteX0" fmla="*/ 391740 w 437784"/>
                    <a:gd name="connsiteY0" fmla="*/ 3509 h 252429"/>
                    <a:gd name="connsiteX1" fmla="*/ 335860 w 437784"/>
                    <a:gd name="connsiteY1" fmla="*/ 13669 h 252429"/>
                    <a:gd name="connsiteX2" fmla="*/ 305380 w 437784"/>
                    <a:gd name="connsiteY2" fmla="*/ 23829 h 252429"/>
                    <a:gd name="connsiteX3" fmla="*/ 290140 w 437784"/>
                    <a:gd name="connsiteY3" fmla="*/ 28909 h 252429"/>
                    <a:gd name="connsiteX4" fmla="*/ 274900 w 437784"/>
                    <a:gd name="connsiteY4" fmla="*/ 33989 h 252429"/>
                    <a:gd name="connsiteX5" fmla="*/ 239340 w 437784"/>
                    <a:gd name="connsiteY5" fmla="*/ 39069 h 252429"/>
                    <a:gd name="connsiteX6" fmla="*/ 188540 w 437784"/>
                    <a:gd name="connsiteY6" fmla="*/ 49229 h 252429"/>
                    <a:gd name="connsiteX7" fmla="*/ 158060 w 437784"/>
                    <a:gd name="connsiteY7" fmla="*/ 59389 h 252429"/>
                    <a:gd name="connsiteX8" fmla="*/ 127580 w 437784"/>
                    <a:gd name="connsiteY8" fmla="*/ 69549 h 252429"/>
                    <a:gd name="connsiteX9" fmla="*/ 112340 w 437784"/>
                    <a:gd name="connsiteY9" fmla="*/ 74629 h 252429"/>
                    <a:gd name="connsiteX10" fmla="*/ 97100 w 437784"/>
                    <a:gd name="connsiteY10" fmla="*/ 79709 h 252429"/>
                    <a:gd name="connsiteX11" fmla="*/ 81860 w 437784"/>
                    <a:gd name="connsiteY11" fmla="*/ 89869 h 252429"/>
                    <a:gd name="connsiteX12" fmla="*/ 41220 w 437784"/>
                    <a:gd name="connsiteY12" fmla="*/ 100029 h 252429"/>
                    <a:gd name="connsiteX13" fmla="*/ 10740 w 437784"/>
                    <a:gd name="connsiteY13" fmla="*/ 110189 h 252429"/>
                    <a:gd name="connsiteX14" fmla="*/ 580 w 437784"/>
                    <a:gd name="connsiteY14" fmla="*/ 125429 h 252429"/>
                    <a:gd name="connsiteX15" fmla="*/ 5660 w 437784"/>
                    <a:gd name="connsiteY15" fmla="*/ 201629 h 252429"/>
                    <a:gd name="connsiteX16" fmla="*/ 36140 w 437784"/>
                    <a:gd name="connsiteY16" fmla="*/ 221949 h 252429"/>
                    <a:gd name="connsiteX17" fmla="*/ 61540 w 437784"/>
                    <a:gd name="connsiteY17" fmla="*/ 232109 h 252429"/>
                    <a:gd name="connsiteX18" fmla="*/ 97100 w 437784"/>
                    <a:gd name="connsiteY18" fmla="*/ 247349 h 252429"/>
                    <a:gd name="connsiteX19" fmla="*/ 163140 w 437784"/>
                    <a:gd name="connsiteY19" fmla="*/ 252429 h 252429"/>
                    <a:gd name="connsiteX20" fmla="*/ 351100 w 437784"/>
                    <a:gd name="connsiteY20" fmla="*/ 247349 h 252429"/>
                    <a:gd name="connsiteX21" fmla="*/ 386660 w 437784"/>
                    <a:gd name="connsiteY21" fmla="*/ 206709 h 252429"/>
                    <a:gd name="connsiteX22" fmla="*/ 396820 w 437784"/>
                    <a:gd name="connsiteY22" fmla="*/ 191469 h 252429"/>
                    <a:gd name="connsiteX23" fmla="*/ 406980 w 437784"/>
                    <a:gd name="connsiteY23" fmla="*/ 176229 h 252429"/>
                    <a:gd name="connsiteX24" fmla="*/ 412060 w 437784"/>
                    <a:gd name="connsiteY24" fmla="*/ 160989 h 252429"/>
                    <a:gd name="connsiteX25" fmla="*/ 427300 w 437784"/>
                    <a:gd name="connsiteY25" fmla="*/ 155909 h 252429"/>
                    <a:gd name="connsiteX26" fmla="*/ 437460 w 437784"/>
                    <a:gd name="connsiteY26" fmla="*/ 140669 h 252429"/>
                    <a:gd name="connsiteX27" fmla="*/ 432380 w 437784"/>
                    <a:gd name="connsiteY27" fmla="*/ 94949 h 252429"/>
                    <a:gd name="connsiteX28" fmla="*/ 422220 w 437784"/>
                    <a:gd name="connsiteY28" fmla="*/ 79709 h 252429"/>
                    <a:gd name="connsiteX29" fmla="*/ 391740 w 437784"/>
                    <a:gd name="connsiteY29" fmla="*/ 3509 h 252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37784" h="252429">
                      <a:moveTo>
                        <a:pt x="391740" y="3509"/>
                      </a:moveTo>
                      <a:cubicBezTo>
                        <a:pt x="377347" y="-7498"/>
                        <a:pt x="347017" y="10626"/>
                        <a:pt x="335860" y="13669"/>
                      </a:cubicBezTo>
                      <a:cubicBezTo>
                        <a:pt x="325528" y="16487"/>
                        <a:pt x="315540" y="20442"/>
                        <a:pt x="305380" y="23829"/>
                      </a:cubicBezTo>
                      <a:lnTo>
                        <a:pt x="290140" y="28909"/>
                      </a:lnTo>
                      <a:cubicBezTo>
                        <a:pt x="285060" y="30602"/>
                        <a:pt x="280201" y="33232"/>
                        <a:pt x="274900" y="33989"/>
                      </a:cubicBezTo>
                      <a:lnTo>
                        <a:pt x="239340" y="39069"/>
                      </a:lnTo>
                      <a:cubicBezTo>
                        <a:pt x="197078" y="53156"/>
                        <a:pt x="264425" y="31717"/>
                        <a:pt x="188540" y="49229"/>
                      </a:cubicBezTo>
                      <a:cubicBezTo>
                        <a:pt x="178105" y="51637"/>
                        <a:pt x="168220" y="56002"/>
                        <a:pt x="158060" y="59389"/>
                      </a:cubicBezTo>
                      <a:lnTo>
                        <a:pt x="127580" y="69549"/>
                      </a:lnTo>
                      <a:lnTo>
                        <a:pt x="112340" y="74629"/>
                      </a:lnTo>
                      <a:cubicBezTo>
                        <a:pt x="107260" y="76322"/>
                        <a:pt x="101555" y="76739"/>
                        <a:pt x="97100" y="79709"/>
                      </a:cubicBezTo>
                      <a:cubicBezTo>
                        <a:pt x="92020" y="83096"/>
                        <a:pt x="87321" y="87139"/>
                        <a:pt x="81860" y="89869"/>
                      </a:cubicBezTo>
                      <a:cubicBezTo>
                        <a:pt x="69529" y="96035"/>
                        <a:pt x="53972" y="96551"/>
                        <a:pt x="41220" y="100029"/>
                      </a:cubicBezTo>
                      <a:cubicBezTo>
                        <a:pt x="30888" y="102847"/>
                        <a:pt x="20900" y="106802"/>
                        <a:pt x="10740" y="110189"/>
                      </a:cubicBezTo>
                      <a:cubicBezTo>
                        <a:pt x="7353" y="115269"/>
                        <a:pt x="919" y="119333"/>
                        <a:pt x="580" y="125429"/>
                      </a:cubicBezTo>
                      <a:cubicBezTo>
                        <a:pt x="-832" y="150846"/>
                        <a:pt x="138" y="176779"/>
                        <a:pt x="5660" y="201629"/>
                      </a:cubicBezTo>
                      <a:cubicBezTo>
                        <a:pt x="8842" y="215947"/>
                        <a:pt x="25894" y="218107"/>
                        <a:pt x="36140" y="221949"/>
                      </a:cubicBezTo>
                      <a:cubicBezTo>
                        <a:pt x="44678" y="225151"/>
                        <a:pt x="53207" y="228405"/>
                        <a:pt x="61540" y="232109"/>
                      </a:cubicBezTo>
                      <a:cubicBezTo>
                        <a:pt x="70334" y="236018"/>
                        <a:pt x="86212" y="245988"/>
                        <a:pt x="97100" y="247349"/>
                      </a:cubicBezTo>
                      <a:cubicBezTo>
                        <a:pt x="119008" y="250087"/>
                        <a:pt x="141127" y="250736"/>
                        <a:pt x="163140" y="252429"/>
                      </a:cubicBezTo>
                      <a:cubicBezTo>
                        <a:pt x="225793" y="250736"/>
                        <a:pt x="288599" y="252037"/>
                        <a:pt x="351100" y="247349"/>
                      </a:cubicBezTo>
                      <a:cubicBezTo>
                        <a:pt x="365954" y="246235"/>
                        <a:pt x="384046" y="210630"/>
                        <a:pt x="386660" y="206709"/>
                      </a:cubicBezTo>
                      <a:lnTo>
                        <a:pt x="396820" y="191469"/>
                      </a:lnTo>
                      <a:cubicBezTo>
                        <a:pt x="400207" y="186389"/>
                        <a:pt x="405049" y="182021"/>
                        <a:pt x="406980" y="176229"/>
                      </a:cubicBezTo>
                      <a:cubicBezTo>
                        <a:pt x="408673" y="171149"/>
                        <a:pt x="408274" y="164775"/>
                        <a:pt x="412060" y="160989"/>
                      </a:cubicBezTo>
                      <a:cubicBezTo>
                        <a:pt x="415846" y="157203"/>
                        <a:pt x="422220" y="157602"/>
                        <a:pt x="427300" y="155909"/>
                      </a:cubicBezTo>
                      <a:cubicBezTo>
                        <a:pt x="430687" y="150829"/>
                        <a:pt x="436953" y="146753"/>
                        <a:pt x="437460" y="140669"/>
                      </a:cubicBezTo>
                      <a:cubicBezTo>
                        <a:pt x="438733" y="125388"/>
                        <a:pt x="436099" y="109825"/>
                        <a:pt x="432380" y="94949"/>
                      </a:cubicBezTo>
                      <a:cubicBezTo>
                        <a:pt x="430899" y="89026"/>
                        <a:pt x="426276" y="84272"/>
                        <a:pt x="422220" y="79709"/>
                      </a:cubicBezTo>
                      <a:cubicBezTo>
                        <a:pt x="395694" y="49867"/>
                        <a:pt x="406133" y="14516"/>
                        <a:pt x="391740" y="35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자유형 52"/>
                <p:cNvSpPr/>
                <p:nvPr/>
              </p:nvSpPr>
              <p:spPr>
                <a:xfrm>
                  <a:off x="4968875" y="4740275"/>
                  <a:ext cx="1698625" cy="720890"/>
                </a:xfrm>
                <a:custGeom>
                  <a:avLst/>
                  <a:gdLst>
                    <a:gd name="connsiteX0" fmla="*/ 1685925 w 1698625"/>
                    <a:gd name="connsiteY0" fmla="*/ 454025 h 720890"/>
                    <a:gd name="connsiteX1" fmla="*/ 1657350 w 1698625"/>
                    <a:gd name="connsiteY1" fmla="*/ 460375 h 720890"/>
                    <a:gd name="connsiteX2" fmla="*/ 1647825 w 1698625"/>
                    <a:gd name="connsiteY2" fmla="*/ 466725 h 720890"/>
                    <a:gd name="connsiteX3" fmla="*/ 1638300 w 1698625"/>
                    <a:gd name="connsiteY3" fmla="*/ 469900 h 720890"/>
                    <a:gd name="connsiteX4" fmla="*/ 1619250 w 1698625"/>
                    <a:gd name="connsiteY4" fmla="*/ 479425 h 720890"/>
                    <a:gd name="connsiteX5" fmla="*/ 1612900 w 1698625"/>
                    <a:gd name="connsiteY5" fmla="*/ 488950 h 720890"/>
                    <a:gd name="connsiteX6" fmla="*/ 1593850 w 1698625"/>
                    <a:gd name="connsiteY6" fmla="*/ 495300 h 720890"/>
                    <a:gd name="connsiteX7" fmla="*/ 1584325 w 1698625"/>
                    <a:gd name="connsiteY7" fmla="*/ 498475 h 720890"/>
                    <a:gd name="connsiteX8" fmla="*/ 1565275 w 1698625"/>
                    <a:gd name="connsiteY8" fmla="*/ 511175 h 720890"/>
                    <a:gd name="connsiteX9" fmla="*/ 1555750 w 1698625"/>
                    <a:gd name="connsiteY9" fmla="*/ 514350 h 720890"/>
                    <a:gd name="connsiteX10" fmla="*/ 1546225 w 1698625"/>
                    <a:gd name="connsiteY10" fmla="*/ 520700 h 720890"/>
                    <a:gd name="connsiteX11" fmla="*/ 1527175 w 1698625"/>
                    <a:gd name="connsiteY11" fmla="*/ 527050 h 720890"/>
                    <a:gd name="connsiteX12" fmla="*/ 1517650 w 1698625"/>
                    <a:gd name="connsiteY12" fmla="*/ 530225 h 720890"/>
                    <a:gd name="connsiteX13" fmla="*/ 1508125 w 1698625"/>
                    <a:gd name="connsiteY13" fmla="*/ 536575 h 720890"/>
                    <a:gd name="connsiteX14" fmla="*/ 1489075 w 1698625"/>
                    <a:gd name="connsiteY14" fmla="*/ 542925 h 720890"/>
                    <a:gd name="connsiteX15" fmla="*/ 1450975 w 1698625"/>
                    <a:gd name="connsiteY15" fmla="*/ 561975 h 720890"/>
                    <a:gd name="connsiteX16" fmla="*/ 1441450 w 1698625"/>
                    <a:gd name="connsiteY16" fmla="*/ 565150 h 720890"/>
                    <a:gd name="connsiteX17" fmla="*/ 1355725 w 1698625"/>
                    <a:gd name="connsiteY17" fmla="*/ 571500 h 720890"/>
                    <a:gd name="connsiteX18" fmla="*/ 1327150 w 1698625"/>
                    <a:gd name="connsiteY18" fmla="*/ 577850 h 720890"/>
                    <a:gd name="connsiteX19" fmla="*/ 1301750 w 1698625"/>
                    <a:gd name="connsiteY19" fmla="*/ 581025 h 720890"/>
                    <a:gd name="connsiteX20" fmla="*/ 1285875 w 1698625"/>
                    <a:gd name="connsiteY20" fmla="*/ 584200 h 720890"/>
                    <a:gd name="connsiteX21" fmla="*/ 1266825 w 1698625"/>
                    <a:gd name="connsiteY21" fmla="*/ 587375 h 720890"/>
                    <a:gd name="connsiteX22" fmla="*/ 1101725 w 1698625"/>
                    <a:gd name="connsiteY22" fmla="*/ 584200 h 720890"/>
                    <a:gd name="connsiteX23" fmla="*/ 1069975 w 1698625"/>
                    <a:gd name="connsiteY23" fmla="*/ 581025 h 720890"/>
                    <a:gd name="connsiteX24" fmla="*/ 1044575 w 1698625"/>
                    <a:gd name="connsiteY24" fmla="*/ 574675 h 720890"/>
                    <a:gd name="connsiteX25" fmla="*/ 1035050 w 1698625"/>
                    <a:gd name="connsiteY25" fmla="*/ 571500 h 720890"/>
                    <a:gd name="connsiteX26" fmla="*/ 1009650 w 1698625"/>
                    <a:gd name="connsiteY26" fmla="*/ 568325 h 720890"/>
                    <a:gd name="connsiteX27" fmla="*/ 987425 w 1698625"/>
                    <a:gd name="connsiteY27" fmla="*/ 558800 h 720890"/>
                    <a:gd name="connsiteX28" fmla="*/ 965200 w 1698625"/>
                    <a:gd name="connsiteY28" fmla="*/ 546100 h 720890"/>
                    <a:gd name="connsiteX29" fmla="*/ 942975 w 1698625"/>
                    <a:gd name="connsiteY29" fmla="*/ 539750 h 720890"/>
                    <a:gd name="connsiteX30" fmla="*/ 933450 w 1698625"/>
                    <a:gd name="connsiteY30" fmla="*/ 533400 h 720890"/>
                    <a:gd name="connsiteX31" fmla="*/ 920750 w 1698625"/>
                    <a:gd name="connsiteY31" fmla="*/ 530225 h 720890"/>
                    <a:gd name="connsiteX32" fmla="*/ 901700 w 1698625"/>
                    <a:gd name="connsiteY32" fmla="*/ 523875 h 720890"/>
                    <a:gd name="connsiteX33" fmla="*/ 892175 w 1698625"/>
                    <a:gd name="connsiteY33" fmla="*/ 520700 h 720890"/>
                    <a:gd name="connsiteX34" fmla="*/ 879475 w 1698625"/>
                    <a:gd name="connsiteY34" fmla="*/ 514350 h 720890"/>
                    <a:gd name="connsiteX35" fmla="*/ 869950 w 1698625"/>
                    <a:gd name="connsiteY35" fmla="*/ 511175 h 720890"/>
                    <a:gd name="connsiteX36" fmla="*/ 850900 w 1698625"/>
                    <a:gd name="connsiteY36" fmla="*/ 501650 h 720890"/>
                    <a:gd name="connsiteX37" fmla="*/ 841375 w 1698625"/>
                    <a:gd name="connsiteY37" fmla="*/ 492125 h 720890"/>
                    <a:gd name="connsiteX38" fmla="*/ 831850 w 1698625"/>
                    <a:gd name="connsiteY38" fmla="*/ 485775 h 720890"/>
                    <a:gd name="connsiteX39" fmla="*/ 825500 w 1698625"/>
                    <a:gd name="connsiteY39" fmla="*/ 476250 h 720890"/>
                    <a:gd name="connsiteX40" fmla="*/ 822325 w 1698625"/>
                    <a:gd name="connsiteY40" fmla="*/ 466725 h 720890"/>
                    <a:gd name="connsiteX41" fmla="*/ 812800 w 1698625"/>
                    <a:gd name="connsiteY41" fmla="*/ 463550 h 720890"/>
                    <a:gd name="connsiteX42" fmla="*/ 803275 w 1698625"/>
                    <a:gd name="connsiteY42" fmla="*/ 457200 h 720890"/>
                    <a:gd name="connsiteX43" fmla="*/ 784225 w 1698625"/>
                    <a:gd name="connsiteY43" fmla="*/ 450850 h 720890"/>
                    <a:gd name="connsiteX44" fmla="*/ 774700 w 1698625"/>
                    <a:gd name="connsiteY44" fmla="*/ 447675 h 720890"/>
                    <a:gd name="connsiteX45" fmla="*/ 742950 w 1698625"/>
                    <a:gd name="connsiteY45" fmla="*/ 444500 h 720890"/>
                    <a:gd name="connsiteX46" fmla="*/ 727075 w 1698625"/>
                    <a:gd name="connsiteY46" fmla="*/ 441325 h 720890"/>
                    <a:gd name="connsiteX47" fmla="*/ 698500 w 1698625"/>
                    <a:gd name="connsiteY47" fmla="*/ 431800 h 720890"/>
                    <a:gd name="connsiteX48" fmla="*/ 688975 w 1698625"/>
                    <a:gd name="connsiteY48" fmla="*/ 428625 h 720890"/>
                    <a:gd name="connsiteX49" fmla="*/ 679450 w 1698625"/>
                    <a:gd name="connsiteY49" fmla="*/ 425450 h 720890"/>
                    <a:gd name="connsiteX50" fmla="*/ 673100 w 1698625"/>
                    <a:gd name="connsiteY50" fmla="*/ 415925 h 720890"/>
                    <a:gd name="connsiteX51" fmla="*/ 663575 w 1698625"/>
                    <a:gd name="connsiteY51" fmla="*/ 412750 h 720890"/>
                    <a:gd name="connsiteX52" fmla="*/ 638175 w 1698625"/>
                    <a:gd name="connsiteY52" fmla="*/ 403225 h 720890"/>
                    <a:gd name="connsiteX53" fmla="*/ 615950 w 1698625"/>
                    <a:gd name="connsiteY53" fmla="*/ 387350 h 720890"/>
                    <a:gd name="connsiteX54" fmla="*/ 603250 w 1698625"/>
                    <a:gd name="connsiteY54" fmla="*/ 384175 h 720890"/>
                    <a:gd name="connsiteX55" fmla="*/ 577850 w 1698625"/>
                    <a:gd name="connsiteY55" fmla="*/ 371475 h 720890"/>
                    <a:gd name="connsiteX56" fmla="*/ 568325 w 1698625"/>
                    <a:gd name="connsiteY56" fmla="*/ 365125 h 720890"/>
                    <a:gd name="connsiteX57" fmla="*/ 558800 w 1698625"/>
                    <a:gd name="connsiteY57" fmla="*/ 361950 h 720890"/>
                    <a:gd name="connsiteX58" fmla="*/ 527050 w 1698625"/>
                    <a:gd name="connsiteY58" fmla="*/ 342900 h 720890"/>
                    <a:gd name="connsiteX59" fmla="*/ 514350 w 1698625"/>
                    <a:gd name="connsiteY59" fmla="*/ 339725 h 720890"/>
                    <a:gd name="connsiteX60" fmla="*/ 482600 w 1698625"/>
                    <a:gd name="connsiteY60" fmla="*/ 320675 h 720890"/>
                    <a:gd name="connsiteX61" fmla="*/ 457200 w 1698625"/>
                    <a:gd name="connsiteY61" fmla="*/ 301625 h 720890"/>
                    <a:gd name="connsiteX62" fmla="*/ 444500 w 1698625"/>
                    <a:gd name="connsiteY62" fmla="*/ 292100 h 720890"/>
                    <a:gd name="connsiteX63" fmla="*/ 431800 w 1698625"/>
                    <a:gd name="connsiteY63" fmla="*/ 282575 h 720890"/>
                    <a:gd name="connsiteX64" fmla="*/ 422275 w 1698625"/>
                    <a:gd name="connsiteY64" fmla="*/ 276225 h 720890"/>
                    <a:gd name="connsiteX65" fmla="*/ 400050 w 1698625"/>
                    <a:gd name="connsiteY65" fmla="*/ 254000 h 720890"/>
                    <a:gd name="connsiteX66" fmla="*/ 390525 w 1698625"/>
                    <a:gd name="connsiteY66" fmla="*/ 244475 h 720890"/>
                    <a:gd name="connsiteX67" fmla="*/ 381000 w 1698625"/>
                    <a:gd name="connsiteY67" fmla="*/ 234950 h 720890"/>
                    <a:gd name="connsiteX68" fmla="*/ 371475 w 1698625"/>
                    <a:gd name="connsiteY68" fmla="*/ 228600 h 720890"/>
                    <a:gd name="connsiteX69" fmla="*/ 352425 w 1698625"/>
                    <a:gd name="connsiteY69" fmla="*/ 206375 h 720890"/>
                    <a:gd name="connsiteX70" fmla="*/ 342900 w 1698625"/>
                    <a:gd name="connsiteY70" fmla="*/ 200025 h 720890"/>
                    <a:gd name="connsiteX71" fmla="*/ 327025 w 1698625"/>
                    <a:gd name="connsiteY71" fmla="*/ 180975 h 720890"/>
                    <a:gd name="connsiteX72" fmla="*/ 317500 w 1698625"/>
                    <a:gd name="connsiteY72" fmla="*/ 174625 h 720890"/>
                    <a:gd name="connsiteX73" fmla="*/ 311150 w 1698625"/>
                    <a:gd name="connsiteY73" fmla="*/ 165100 h 720890"/>
                    <a:gd name="connsiteX74" fmla="*/ 301625 w 1698625"/>
                    <a:gd name="connsiteY74" fmla="*/ 155575 h 720890"/>
                    <a:gd name="connsiteX75" fmla="*/ 288925 w 1698625"/>
                    <a:gd name="connsiteY75" fmla="*/ 142875 h 720890"/>
                    <a:gd name="connsiteX76" fmla="*/ 276225 w 1698625"/>
                    <a:gd name="connsiteY76" fmla="*/ 104775 h 720890"/>
                    <a:gd name="connsiteX77" fmla="*/ 273050 w 1698625"/>
                    <a:gd name="connsiteY77" fmla="*/ 95250 h 720890"/>
                    <a:gd name="connsiteX78" fmla="*/ 263525 w 1698625"/>
                    <a:gd name="connsiteY78" fmla="*/ 85725 h 720890"/>
                    <a:gd name="connsiteX79" fmla="*/ 260350 w 1698625"/>
                    <a:gd name="connsiteY79" fmla="*/ 76200 h 720890"/>
                    <a:gd name="connsiteX80" fmla="*/ 244475 w 1698625"/>
                    <a:gd name="connsiteY80" fmla="*/ 57150 h 720890"/>
                    <a:gd name="connsiteX81" fmla="*/ 228600 w 1698625"/>
                    <a:gd name="connsiteY81" fmla="*/ 31750 h 720890"/>
                    <a:gd name="connsiteX82" fmla="*/ 215900 w 1698625"/>
                    <a:gd name="connsiteY82" fmla="*/ 12700 h 720890"/>
                    <a:gd name="connsiteX83" fmla="*/ 196850 w 1698625"/>
                    <a:gd name="connsiteY83" fmla="*/ 0 h 720890"/>
                    <a:gd name="connsiteX84" fmla="*/ 127000 w 1698625"/>
                    <a:gd name="connsiteY84" fmla="*/ 3175 h 720890"/>
                    <a:gd name="connsiteX85" fmla="*/ 117475 w 1698625"/>
                    <a:gd name="connsiteY85" fmla="*/ 12700 h 720890"/>
                    <a:gd name="connsiteX86" fmla="*/ 101600 w 1698625"/>
                    <a:gd name="connsiteY86" fmla="*/ 19050 h 720890"/>
                    <a:gd name="connsiteX87" fmla="*/ 82550 w 1698625"/>
                    <a:gd name="connsiteY87" fmla="*/ 34925 h 720890"/>
                    <a:gd name="connsiteX88" fmla="*/ 73025 w 1698625"/>
                    <a:gd name="connsiteY88" fmla="*/ 38100 h 720890"/>
                    <a:gd name="connsiteX89" fmla="*/ 60325 w 1698625"/>
                    <a:gd name="connsiteY89" fmla="*/ 50800 h 720890"/>
                    <a:gd name="connsiteX90" fmla="*/ 53975 w 1698625"/>
                    <a:gd name="connsiteY90" fmla="*/ 63500 h 720890"/>
                    <a:gd name="connsiteX91" fmla="*/ 34925 w 1698625"/>
                    <a:gd name="connsiteY91" fmla="*/ 76200 h 720890"/>
                    <a:gd name="connsiteX92" fmla="*/ 28575 w 1698625"/>
                    <a:gd name="connsiteY92" fmla="*/ 92075 h 720890"/>
                    <a:gd name="connsiteX93" fmla="*/ 25400 w 1698625"/>
                    <a:gd name="connsiteY93" fmla="*/ 101600 h 720890"/>
                    <a:gd name="connsiteX94" fmla="*/ 12700 w 1698625"/>
                    <a:gd name="connsiteY94" fmla="*/ 123825 h 720890"/>
                    <a:gd name="connsiteX95" fmla="*/ 6350 w 1698625"/>
                    <a:gd name="connsiteY95" fmla="*/ 149225 h 720890"/>
                    <a:gd name="connsiteX96" fmla="*/ 0 w 1698625"/>
                    <a:gd name="connsiteY96" fmla="*/ 187325 h 720890"/>
                    <a:gd name="connsiteX97" fmla="*/ 15875 w 1698625"/>
                    <a:gd name="connsiteY97" fmla="*/ 320675 h 720890"/>
                    <a:gd name="connsiteX98" fmla="*/ 57150 w 1698625"/>
                    <a:gd name="connsiteY98" fmla="*/ 387350 h 720890"/>
                    <a:gd name="connsiteX99" fmla="*/ 120650 w 1698625"/>
                    <a:gd name="connsiteY99" fmla="*/ 479425 h 720890"/>
                    <a:gd name="connsiteX100" fmla="*/ 203200 w 1698625"/>
                    <a:gd name="connsiteY100" fmla="*/ 546100 h 720890"/>
                    <a:gd name="connsiteX101" fmla="*/ 225425 w 1698625"/>
                    <a:gd name="connsiteY101" fmla="*/ 565150 h 720890"/>
                    <a:gd name="connsiteX102" fmla="*/ 295275 w 1698625"/>
                    <a:gd name="connsiteY102" fmla="*/ 596900 h 720890"/>
                    <a:gd name="connsiteX103" fmla="*/ 320675 w 1698625"/>
                    <a:gd name="connsiteY103" fmla="*/ 612775 h 720890"/>
                    <a:gd name="connsiteX104" fmla="*/ 349250 w 1698625"/>
                    <a:gd name="connsiteY104" fmla="*/ 622300 h 720890"/>
                    <a:gd name="connsiteX105" fmla="*/ 377825 w 1698625"/>
                    <a:gd name="connsiteY105" fmla="*/ 635000 h 720890"/>
                    <a:gd name="connsiteX106" fmla="*/ 485775 w 1698625"/>
                    <a:gd name="connsiteY106" fmla="*/ 654050 h 720890"/>
                    <a:gd name="connsiteX107" fmla="*/ 511175 w 1698625"/>
                    <a:gd name="connsiteY107" fmla="*/ 657225 h 720890"/>
                    <a:gd name="connsiteX108" fmla="*/ 549275 w 1698625"/>
                    <a:gd name="connsiteY108" fmla="*/ 666750 h 720890"/>
                    <a:gd name="connsiteX109" fmla="*/ 631825 w 1698625"/>
                    <a:gd name="connsiteY109" fmla="*/ 679450 h 720890"/>
                    <a:gd name="connsiteX110" fmla="*/ 1311275 w 1698625"/>
                    <a:gd name="connsiteY110" fmla="*/ 685800 h 720890"/>
                    <a:gd name="connsiteX111" fmla="*/ 1330325 w 1698625"/>
                    <a:gd name="connsiteY111" fmla="*/ 682625 h 720890"/>
                    <a:gd name="connsiteX112" fmla="*/ 1358900 w 1698625"/>
                    <a:gd name="connsiteY112" fmla="*/ 679450 h 720890"/>
                    <a:gd name="connsiteX113" fmla="*/ 1368425 w 1698625"/>
                    <a:gd name="connsiteY113" fmla="*/ 676275 h 720890"/>
                    <a:gd name="connsiteX114" fmla="*/ 1422400 w 1698625"/>
                    <a:gd name="connsiteY114" fmla="*/ 669925 h 720890"/>
                    <a:gd name="connsiteX115" fmla="*/ 1454150 w 1698625"/>
                    <a:gd name="connsiteY115" fmla="*/ 660400 h 720890"/>
                    <a:gd name="connsiteX116" fmla="*/ 1489075 w 1698625"/>
                    <a:gd name="connsiteY116" fmla="*/ 650875 h 720890"/>
                    <a:gd name="connsiteX117" fmla="*/ 1511300 w 1698625"/>
                    <a:gd name="connsiteY117" fmla="*/ 635000 h 720890"/>
                    <a:gd name="connsiteX118" fmla="*/ 1524000 w 1698625"/>
                    <a:gd name="connsiteY118" fmla="*/ 625475 h 720890"/>
                    <a:gd name="connsiteX119" fmla="*/ 1536700 w 1698625"/>
                    <a:gd name="connsiteY119" fmla="*/ 619125 h 720890"/>
                    <a:gd name="connsiteX120" fmla="*/ 1562100 w 1698625"/>
                    <a:gd name="connsiteY120" fmla="*/ 596900 h 720890"/>
                    <a:gd name="connsiteX121" fmla="*/ 1600200 w 1698625"/>
                    <a:gd name="connsiteY121" fmla="*/ 581025 h 720890"/>
                    <a:gd name="connsiteX122" fmla="*/ 1622425 w 1698625"/>
                    <a:gd name="connsiteY122" fmla="*/ 565150 h 720890"/>
                    <a:gd name="connsiteX123" fmla="*/ 1631950 w 1698625"/>
                    <a:gd name="connsiteY123" fmla="*/ 561975 h 720890"/>
                    <a:gd name="connsiteX124" fmla="*/ 1641475 w 1698625"/>
                    <a:gd name="connsiteY124" fmla="*/ 552450 h 720890"/>
                    <a:gd name="connsiteX125" fmla="*/ 1660525 w 1698625"/>
                    <a:gd name="connsiteY125" fmla="*/ 539750 h 720890"/>
                    <a:gd name="connsiteX126" fmla="*/ 1673225 w 1698625"/>
                    <a:gd name="connsiteY126" fmla="*/ 520700 h 720890"/>
                    <a:gd name="connsiteX127" fmla="*/ 1695450 w 1698625"/>
                    <a:gd name="connsiteY127" fmla="*/ 492125 h 720890"/>
                    <a:gd name="connsiteX128" fmla="*/ 1698625 w 1698625"/>
                    <a:gd name="connsiteY128" fmla="*/ 482600 h 720890"/>
                    <a:gd name="connsiteX129" fmla="*/ 1685925 w 1698625"/>
                    <a:gd name="connsiteY129" fmla="*/ 454025 h 720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</a:cxnLst>
                  <a:rect l="l" t="t" r="r" b="b"/>
                  <a:pathLst>
                    <a:path w="1698625" h="720890">
                      <a:moveTo>
                        <a:pt x="1685925" y="454025"/>
                      </a:moveTo>
                      <a:cubicBezTo>
                        <a:pt x="1679046" y="450321"/>
                        <a:pt x="1661273" y="458694"/>
                        <a:pt x="1657350" y="460375"/>
                      </a:cubicBezTo>
                      <a:cubicBezTo>
                        <a:pt x="1653843" y="461878"/>
                        <a:pt x="1651238" y="465018"/>
                        <a:pt x="1647825" y="466725"/>
                      </a:cubicBezTo>
                      <a:cubicBezTo>
                        <a:pt x="1644832" y="468222"/>
                        <a:pt x="1641293" y="468403"/>
                        <a:pt x="1638300" y="469900"/>
                      </a:cubicBezTo>
                      <a:cubicBezTo>
                        <a:pt x="1613681" y="482210"/>
                        <a:pt x="1643191" y="471445"/>
                        <a:pt x="1619250" y="479425"/>
                      </a:cubicBezTo>
                      <a:cubicBezTo>
                        <a:pt x="1617133" y="482600"/>
                        <a:pt x="1616136" y="486928"/>
                        <a:pt x="1612900" y="488950"/>
                      </a:cubicBezTo>
                      <a:cubicBezTo>
                        <a:pt x="1607224" y="492498"/>
                        <a:pt x="1600200" y="493183"/>
                        <a:pt x="1593850" y="495300"/>
                      </a:cubicBezTo>
                      <a:cubicBezTo>
                        <a:pt x="1590675" y="496358"/>
                        <a:pt x="1587110" y="496619"/>
                        <a:pt x="1584325" y="498475"/>
                      </a:cubicBezTo>
                      <a:cubicBezTo>
                        <a:pt x="1577975" y="502708"/>
                        <a:pt x="1572515" y="508762"/>
                        <a:pt x="1565275" y="511175"/>
                      </a:cubicBezTo>
                      <a:cubicBezTo>
                        <a:pt x="1562100" y="512233"/>
                        <a:pt x="1558743" y="512853"/>
                        <a:pt x="1555750" y="514350"/>
                      </a:cubicBezTo>
                      <a:cubicBezTo>
                        <a:pt x="1552337" y="516057"/>
                        <a:pt x="1549712" y="519150"/>
                        <a:pt x="1546225" y="520700"/>
                      </a:cubicBezTo>
                      <a:cubicBezTo>
                        <a:pt x="1540108" y="523418"/>
                        <a:pt x="1533525" y="524933"/>
                        <a:pt x="1527175" y="527050"/>
                      </a:cubicBezTo>
                      <a:cubicBezTo>
                        <a:pt x="1524000" y="528108"/>
                        <a:pt x="1520435" y="528369"/>
                        <a:pt x="1517650" y="530225"/>
                      </a:cubicBezTo>
                      <a:cubicBezTo>
                        <a:pt x="1514475" y="532342"/>
                        <a:pt x="1511612" y="535025"/>
                        <a:pt x="1508125" y="536575"/>
                      </a:cubicBezTo>
                      <a:cubicBezTo>
                        <a:pt x="1502008" y="539293"/>
                        <a:pt x="1494644" y="539212"/>
                        <a:pt x="1489075" y="542925"/>
                      </a:cubicBezTo>
                      <a:cubicBezTo>
                        <a:pt x="1464456" y="559338"/>
                        <a:pt x="1477265" y="553212"/>
                        <a:pt x="1450975" y="561975"/>
                      </a:cubicBezTo>
                      <a:cubicBezTo>
                        <a:pt x="1447800" y="563033"/>
                        <a:pt x="1444732" y="564494"/>
                        <a:pt x="1441450" y="565150"/>
                      </a:cubicBezTo>
                      <a:cubicBezTo>
                        <a:pt x="1402720" y="572896"/>
                        <a:pt x="1430966" y="568080"/>
                        <a:pt x="1355725" y="571500"/>
                      </a:cubicBezTo>
                      <a:cubicBezTo>
                        <a:pt x="1345612" y="574028"/>
                        <a:pt x="1337630" y="576238"/>
                        <a:pt x="1327150" y="577850"/>
                      </a:cubicBezTo>
                      <a:cubicBezTo>
                        <a:pt x="1318717" y="579147"/>
                        <a:pt x="1310183" y="579728"/>
                        <a:pt x="1301750" y="581025"/>
                      </a:cubicBezTo>
                      <a:cubicBezTo>
                        <a:pt x="1296416" y="581846"/>
                        <a:pt x="1291184" y="583235"/>
                        <a:pt x="1285875" y="584200"/>
                      </a:cubicBezTo>
                      <a:cubicBezTo>
                        <a:pt x="1279541" y="585352"/>
                        <a:pt x="1273175" y="586317"/>
                        <a:pt x="1266825" y="587375"/>
                      </a:cubicBezTo>
                      <a:lnTo>
                        <a:pt x="1101725" y="584200"/>
                      </a:lnTo>
                      <a:cubicBezTo>
                        <a:pt x="1091094" y="583857"/>
                        <a:pt x="1080466" y="582774"/>
                        <a:pt x="1069975" y="581025"/>
                      </a:cubicBezTo>
                      <a:cubicBezTo>
                        <a:pt x="1061367" y="579590"/>
                        <a:pt x="1052995" y="576971"/>
                        <a:pt x="1044575" y="574675"/>
                      </a:cubicBezTo>
                      <a:cubicBezTo>
                        <a:pt x="1041346" y="573794"/>
                        <a:pt x="1038343" y="572099"/>
                        <a:pt x="1035050" y="571500"/>
                      </a:cubicBezTo>
                      <a:cubicBezTo>
                        <a:pt x="1026655" y="569974"/>
                        <a:pt x="1018117" y="569383"/>
                        <a:pt x="1009650" y="568325"/>
                      </a:cubicBezTo>
                      <a:cubicBezTo>
                        <a:pt x="998964" y="564763"/>
                        <a:pt x="998410" y="565077"/>
                        <a:pt x="987425" y="558800"/>
                      </a:cubicBezTo>
                      <a:cubicBezTo>
                        <a:pt x="971482" y="549690"/>
                        <a:pt x="984389" y="554324"/>
                        <a:pt x="965200" y="546100"/>
                      </a:cubicBezTo>
                      <a:cubicBezTo>
                        <a:pt x="958823" y="543367"/>
                        <a:pt x="949420" y="541361"/>
                        <a:pt x="942975" y="539750"/>
                      </a:cubicBezTo>
                      <a:cubicBezTo>
                        <a:pt x="939800" y="537633"/>
                        <a:pt x="936957" y="534903"/>
                        <a:pt x="933450" y="533400"/>
                      </a:cubicBezTo>
                      <a:cubicBezTo>
                        <a:pt x="929439" y="531681"/>
                        <a:pt x="924930" y="531479"/>
                        <a:pt x="920750" y="530225"/>
                      </a:cubicBezTo>
                      <a:cubicBezTo>
                        <a:pt x="914339" y="528302"/>
                        <a:pt x="908050" y="525992"/>
                        <a:pt x="901700" y="523875"/>
                      </a:cubicBezTo>
                      <a:cubicBezTo>
                        <a:pt x="898525" y="522817"/>
                        <a:pt x="895168" y="522197"/>
                        <a:pt x="892175" y="520700"/>
                      </a:cubicBezTo>
                      <a:cubicBezTo>
                        <a:pt x="887942" y="518583"/>
                        <a:pt x="883825" y="516214"/>
                        <a:pt x="879475" y="514350"/>
                      </a:cubicBezTo>
                      <a:cubicBezTo>
                        <a:pt x="876399" y="513032"/>
                        <a:pt x="872943" y="512672"/>
                        <a:pt x="869950" y="511175"/>
                      </a:cubicBezTo>
                      <a:cubicBezTo>
                        <a:pt x="845331" y="498865"/>
                        <a:pt x="874841" y="509630"/>
                        <a:pt x="850900" y="501650"/>
                      </a:cubicBezTo>
                      <a:cubicBezTo>
                        <a:pt x="847725" y="498475"/>
                        <a:pt x="844824" y="495000"/>
                        <a:pt x="841375" y="492125"/>
                      </a:cubicBezTo>
                      <a:cubicBezTo>
                        <a:pt x="838444" y="489682"/>
                        <a:pt x="834548" y="488473"/>
                        <a:pt x="831850" y="485775"/>
                      </a:cubicBezTo>
                      <a:cubicBezTo>
                        <a:pt x="829152" y="483077"/>
                        <a:pt x="827207" y="479663"/>
                        <a:pt x="825500" y="476250"/>
                      </a:cubicBezTo>
                      <a:cubicBezTo>
                        <a:pt x="824003" y="473257"/>
                        <a:pt x="824692" y="469092"/>
                        <a:pt x="822325" y="466725"/>
                      </a:cubicBezTo>
                      <a:cubicBezTo>
                        <a:pt x="819958" y="464358"/>
                        <a:pt x="815793" y="465047"/>
                        <a:pt x="812800" y="463550"/>
                      </a:cubicBezTo>
                      <a:cubicBezTo>
                        <a:pt x="809387" y="461843"/>
                        <a:pt x="806762" y="458750"/>
                        <a:pt x="803275" y="457200"/>
                      </a:cubicBezTo>
                      <a:cubicBezTo>
                        <a:pt x="797158" y="454482"/>
                        <a:pt x="790575" y="452967"/>
                        <a:pt x="784225" y="450850"/>
                      </a:cubicBezTo>
                      <a:cubicBezTo>
                        <a:pt x="781050" y="449792"/>
                        <a:pt x="778030" y="448008"/>
                        <a:pt x="774700" y="447675"/>
                      </a:cubicBezTo>
                      <a:cubicBezTo>
                        <a:pt x="764117" y="446617"/>
                        <a:pt x="753493" y="445906"/>
                        <a:pt x="742950" y="444500"/>
                      </a:cubicBezTo>
                      <a:cubicBezTo>
                        <a:pt x="737601" y="443787"/>
                        <a:pt x="732281" y="442745"/>
                        <a:pt x="727075" y="441325"/>
                      </a:cubicBezTo>
                      <a:lnTo>
                        <a:pt x="698500" y="431800"/>
                      </a:lnTo>
                      <a:lnTo>
                        <a:pt x="688975" y="428625"/>
                      </a:lnTo>
                      <a:lnTo>
                        <a:pt x="679450" y="425450"/>
                      </a:lnTo>
                      <a:cubicBezTo>
                        <a:pt x="677333" y="422275"/>
                        <a:pt x="676080" y="418309"/>
                        <a:pt x="673100" y="415925"/>
                      </a:cubicBezTo>
                      <a:cubicBezTo>
                        <a:pt x="670487" y="413834"/>
                        <a:pt x="666793" y="413669"/>
                        <a:pt x="663575" y="412750"/>
                      </a:cubicBezTo>
                      <a:cubicBezTo>
                        <a:pt x="650103" y="408901"/>
                        <a:pt x="650635" y="411013"/>
                        <a:pt x="638175" y="403225"/>
                      </a:cubicBezTo>
                      <a:cubicBezTo>
                        <a:pt x="635809" y="401747"/>
                        <a:pt x="620224" y="389182"/>
                        <a:pt x="615950" y="387350"/>
                      </a:cubicBezTo>
                      <a:cubicBezTo>
                        <a:pt x="611939" y="385631"/>
                        <a:pt x="607278" y="385853"/>
                        <a:pt x="603250" y="384175"/>
                      </a:cubicBezTo>
                      <a:cubicBezTo>
                        <a:pt x="594512" y="380534"/>
                        <a:pt x="585726" y="376726"/>
                        <a:pt x="577850" y="371475"/>
                      </a:cubicBezTo>
                      <a:cubicBezTo>
                        <a:pt x="574675" y="369358"/>
                        <a:pt x="571738" y="366832"/>
                        <a:pt x="568325" y="365125"/>
                      </a:cubicBezTo>
                      <a:cubicBezTo>
                        <a:pt x="565332" y="363628"/>
                        <a:pt x="561726" y="363575"/>
                        <a:pt x="558800" y="361950"/>
                      </a:cubicBezTo>
                      <a:cubicBezTo>
                        <a:pt x="543463" y="353429"/>
                        <a:pt x="541831" y="348443"/>
                        <a:pt x="527050" y="342900"/>
                      </a:cubicBezTo>
                      <a:cubicBezTo>
                        <a:pt x="522964" y="341368"/>
                        <a:pt x="518583" y="340783"/>
                        <a:pt x="514350" y="339725"/>
                      </a:cubicBezTo>
                      <a:cubicBezTo>
                        <a:pt x="484629" y="310004"/>
                        <a:pt x="521068" y="342657"/>
                        <a:pt x="482600" y="320675"/>
                      </a:cubicBezTo>
                      <a:cubicBezTo>
                        <a:pt x="473411" y="315424"/>
                        <a:pt x="465667" y="307975"/>
                        <a:pt x="457200" y="301625"/>
                      </a:cubicBezTo>
                      <a:lnTo>
                        <a:pt x="444500" y="292100"/>
                      </a:lnTo>
                      <a:cubicBezTo>
                        <a:pt x="440267" y="288925"/>
                        <a:pt x="436203" y="285510"/>
                        <a:pt x="431800" y="282575"/>
                      </a:cubicBezTo>
                      <a:cubicBezTo>
                        <a:pt x="428625" y="280458"/>
                        <a:pt x="425111" y="278778"/>
                        <a:pt x="422275" y="276225"/>
                      </a:cubicBezTo>
                      <a:cubicBezTo>
                        <a:pt x="414488" y="269216"/>
                        <a:pt x="407458" y="261408"/>
                        <a:pt x="400050" y="254000"/>
                      </a:cubicBezTo>
                      <a:lnTo>
                        <a:pt x="390525" y="244475"/>
                      </a:lnTo>
                      <a:cubicBezTo>
                        <a:pt x="387350" y="241300"/>
                        <a:pt x="384736" y="237441"/>
                        <a:pt x="381000" y="234950"/>
                      </a:cubicBezTo>
                      <a:cubicBezTo>
                        <a:pt x="377825" y="232833"/>
                        <a:pt x="374406" y="231043"/>
                        <a:pt x="371475" y="228600"/>
                      </a:cubicBezTo>
                      <a:cubicBezTo>
                        <a:pt x="350739" y="211320"/>
                        <a:pt x="373447" y="227397"/>
                        <a:pt x="352425" y="206375"/>
                      </a:cubicBezTo>
                      <a:cubicBezTo>
                        <a:pt x="349727" y="203677"/>
                        <a:pt x="345831" y="202468"/>
                        <a:pt x="342900" y="200025"/>
                      </a:cubicBezTo>
                      <a:cubicBezTo>
                        <a:pt x="311692" y="174018"/>
                        <a:pt x="352000" y="205950"/>
                        <a:pt x="327025" y="180975"/>
                      </a:cubicBezTo>
                      <a:cubicBezTo>
                        <a:pt x="324327" y="178277"/>
                        <a:pt x="320675" y="176742"/>
                        <a:pt x="317500" y="174625"/>
                      </a:cubicBezTo>
                      <a:cubicBezTo>
                        <a:pt x="315383" y="171450"/>
                        <a:pt x="313593" y="168031"/>
                        <a:pt x="311150" y="165100"/>
                      </a:cubicBezTo>
                      <a:cubicBezTo>
                        <a:pt x="308275" y="161651"/>
                        <a:pt x="304116" y="159311"/>
                        <a:pt x="301625" y="155575"/>
                      </a:cubicBezTo>
                      <a:cubicBezTo>
                        <a:pt x="291949" y="141061"/>
                        <a:pt x="307068" y="148923"/>
                        <a:pt x="288925" y="142875"/>
                      </a:cubicBezTo>
                      <a:lnTo>
                        <a:pt x="276225" y="104775"/>
                      </a:lnTo>
                      <a:cubicBezTo>
                        <a:pt x="275167" y="101600"/>
                        <a:pt x="275417" y="97617"/>
                        <a:pt x="273050" y="95250"/>
                      </a:cubicBezTo>
                      <a:lnTo>
                        <a:pt x="263525" y="85725"/>
                      </a:lnTo>
                      <a:cubicBezTo>
                        <a:pt x="262467" y="82550"/>
                        <a:pt x="262206" y="78985"/>
                        <a:pt x="260350" y="76200"/>
                      </a:cubicBezTo>
                      <a:cubicBezTo>
                        <a:pt x="250381" y="61246"/>
                        <a:pt x="251400" y="72732"/>
                        <a:pt x="244475" y="57150"/>
                      </a:cubicBezTo>
                      <a:cubicBezTo>
                        <a:pt x="233339" y="32094"/>
                        <a:pt x="245735" y="43173"/>
                        <a:pt x="228600" y="31750"/>
                      </a:cubicBezTo>
                      <a:cubicBezTo>
                        <a:pt x="224891" y="20624"/>
                        <a:pt x="226602" y="21024"/>
                        <a:pt x="215900" y="12700"/>
                      </a:cubicBezTo>
                      <a:cubicBezTo>
                        <a:pt x="209876" y="8015"/>
                        <a:pt x="196850" y="0"/>
                        <a:pt x="196850" y="0"/>
                      </a:cubicBezTo>
                      <a:cubicBezTo>
                        <a:pt x="173567" y="1058"/>
                        <a:pt x="150015" y="-507"/>
                        <a:pt x="127000" y="3175"/>
                      </a:cubicBezTo>
                      <a:cubicBezTo>
                        <a:pt x="122566" y="3884"/>
                        <a:pt x="121283" y="10320"/>
                        <a:pt x="117475" y="12700"/>
                      </a:cubicBezTo>
                      <a:cubicBezTo>
                        <a:pt x="112642" y="15721"/>
                        <a:pt x="106892" y="16933"/>
                        <a:pt x="101600" y="19050"/>
                      </a:cubicBezTo>
                      <a:cubicBezTo>
                        <a:pt x="94578" y="26072"/>
                        <a:pt x="91391" y="30505"/>
                        <a:pt x="82550" y="34925"/>
                      </a:cubicBezTo>
                      <a:cubicBezTo>
                        <a:pt x="79557" y="36422"/>
                        <a:pt x="76200" y="37042"/>
                        <a:pt x="73025" y="38100"/>
                      </a:cubicBezTo>
                      <a:cubicBezTo>
                        <a:pt x="68792" y="42333"/>
                        <a:pt x="63917" y="46011"/>
                        <a:pt x="60325" y="50800"/>
                      </a:cubicBezTo>
                      <a:cubicBezTo>
                        <a:pt x="57485" y="54586"/>
                        <a:pt x="57322" y="60153"/>
                        <a:pt x="53975" y="63500"/>
                      </a:cubicBezTo>
                      <a:cubicBezTo>
                        <a:pt x="48579" y="68896"/>
                        <a:pt x="34925" y="76200"/>
                        <a:pt x="34925" y="76200"/>
                      </a:cubicBezTo>
                      <a:cubicBezTo>
                        <a:pt x="32808" y="81492"/>
                        <a:pt x="30576" y="86739"/>
                        <a:pt x="28575" y="92075"/>
                      </a:cubicBezTo>
                      <a:cubicBezTo>
                        <a:pt x="27400" y="95209"/>
                        <a:pt x="26897" y="98607"/>
                        <a:pt x="25400" y="101600"/>
                      </a:cubicBezTo>
                      <a:cubicBezTo>
                        <a:pt x="21584" y="109232"/>
                        <a:pt x="16516" y="116193"/>
                        <a:pt x="12700" y="123825"/>
                      </a:cubicBezTo>
                      <a:cubicBezTo>
                        <a:pt x="9296" y="130633"/>
                        <a:pt x="7799" y="142704"/>
                        <a:pt x="6350" y="149225"/>
                      </a:cubicBezTo>
                      <a:cubicBezTo>
                        <a:pt x="356" y="176196"/>
                        <a:pt x="5181" y="145875"/>
                        <a:pt x="0" y="187325"/>
                      </a:cubicBezTo>
                      <a:cubicBezTo>
                        <a:pt x="5292" y="231775"/>
                        <a:pt x="5372" y="277161"/>
                        <a:pt x="15875" y="320675"/>
                      </a:cubicBezTo>
                      <a:cubicBezTo>
                        <a:pt x="28218" y="371812"/>
                        <a:pt x="39134" y="358247"/>
                        <a:pt x="57150" y="387350"/>
                      </a:cubicBezTo>
                      <a:cubicBezTo>
                        <a:pt x="81941" y="427397"/>
                        <a:pt x="84882" y="447865"/>
                        <a:pt x="120650" y="479425"/>
                      </a:cubicBezTo>
                      <a:cubicBezTo>
                        <a:pt x="247266" y="591145"/>
                        <a:pt x="124099" y="486774"/>
                        <a:pt x="203200" y="546100"/>
                      </a:cubicBezTo>
                      <a:cubicBezTo>
                        <a:pt x="211006" y="551954"/>
                        <a:pt x="217306" y="559738"/>
                        <a:pt x="225425" y="565150"/>
                      </a:cubicBezTo>
                      <a:cubicBezTo>
                        <a:pt x="271386" y="595791"/>
                        <a:pt x="247737" y="574382"/>
                        <a:pt x="295275" y="596900"/>
                      </a:cubicBezTo>
                      <a:cubicBezTo>
                        <a:pt x="304298" y="601174"/>
                        <a:pt x="311641" y="608524"/>
                        <a:pt x="320675" y="612775"/>
                      </a:cubicBezTo>
                      <a:cubicBezTo>
                        <a:pt x="329760" y="617050"/>
                        <a:pt x="339892" y="618661"/>
                        <a:pt x="349250" y="622300"/>
                      </a:cubicBezTo>
                      <a:cubicBezTo>
                        <a:pt x="358965" y="626078"/>
                        <a:pt x="367819" y="632081"/>
                        <a:pt x="377825" y="635000"/>
                      </a:cubicBezTo>
                      <a:cubicBezTo>
                        <a:pt x="398122" y="640920"/>
                        <a:pt x="468924" y="651554"/>
                        <a:pt x="485775" y="654050"/>
                      </a:cubicBezTo>
                      <a:cubicBezTo>
                        <a:pt x="494215" y="655300"/>
                        <a:pt x="502808" y="655552"/>
                        <a:pt x="511175" y="657225"/>
                      </a:cubicBezTo>
                      <a:cubicBezTo>
                        <a:pt x="524012" y="659792"/>
                        <a:pt x="536456" y="664098"/>
                        <a:pt x="549275" y="666750"/>
                      </a:cubicBezTo>
                      <a:cubicBezTo>
                        <a:pt x="592545" y="675702"/>
                        <a:pt x="595658" y="675431"/>
                        <a:pt x="631825" y="679450"/>
                      </a:cubicBezTo>
                      <a:cubicBezTo>
                        <a:pt x="861035" y="765404"/>
                        <a:pt x="656082" y="691981"/>
                        <a:pt x="1311275" y="685800"/>
                      </a:cubicBezTo>
                      <a:cubicBezTo>
                        <a:pt x="1317712" y="685739"/>
                        <a:pt x="1323944" y="683476"/>
                        <a:pt x="1330325" y="682625"/>
                      </a:cubicBezTo>
                      <a:cubicBezTo>
                        <a:pt x="1339825" y="681358"/>
                        <a:pt x="1349375" y="680508"/>
                        <a:pt x="1358900" y="679450"/>
                      </a:cubicBezTo>
                      <a:cubicBezTo>
                        <a:pt x="1362075" y="678392"/>
                        <a:pt x="1365178" y="677087"/>
                        <a:pt x="1368425" y="676275"/>
                      </a:cubicBezTo>
                      <a:cubicBezTo>
                        <a:pt x="1388285" y="671310"/>
                        <a:pt x="1399022" y="671873"/>
                        <a:pt x="1422400" y="669925"/>
                      </a:cubicBezTo>
                      <a:cubicBezTo>
                        <a:pt x="1436077" y="665366"/>
                        <a:pt x="1435976" y="665246"/>
                        <a:pt x="1454150" y="660400"/>
                      </a:cubicBezTo>
                      <a:cubicBezTo>
                        <a:pt x="1489959" y="650851"/>
                        <a:pt x="1468524" y="657725"/>
                        <a:pt x="1489075" y="650875"/>
                      </a:cubicBezTo>
                      <a:cubicBezTo>
                        <a:pt x="1530580" y="619746"/>
                        <a:pt x="1478801" y="658213"/>
                        <a:pt x="1511300" y="635000"/>
                      </a:cubicBezTo>
                      <a:cubicBezTo>
                        <a:pt x="1515606" y="631924"/>
                        <a:pt x="1519513" y="628280"/>
                        <a:pt x="1524000" y="625475"/>
                      </a:cubicBezTo>
                      <a:cubicBezTo>
                        <a:pt x="1528014" y="622967"/>
                        <a:pt x="1532914" y="621965"/>
                        <a:pt x="1536700" y="619125"/>
                      </a:cubicBezTo>
                      <a:cubicBezTo>
                        <a:pt x="1549796" y="609303"/>
                        <a:pt x="1547567" y="604166"/>
                        <a:pt x="1562100" y="596900"/>
                      </a:cubicBezTo>
                      <a:cubicBezTo>
                        <a:pt x="1607256" y="574322"/>
                        <a:pt x="1554618" y="608374"/>
                        <a:pt x="1600200" y="581025"/>
                      </a:cubicBezTo>
                      <a:cubicBezTo>
                        <a:pt x="1607391" y="576711"/>
                        <a:pt x="1614671" y="569027"/>
                        <a:pt x="1622425" y="565150"/>
                      </a:cubicBezTo>
                      <a:cubicBezTo>
                        <a:pt x="1625418" y="563653"/>
                        <a:pt x="1628775" y="563033"/>
                        <a:pt x="1631950" y="561975"/>
                      </a:cubicBezTo>
                      <a:cubicBezTo>
                        <a:pt x="1635125" y="558800"/>
                        <a:pt x="1637931" y="555207"/>
                        <a:pt x="1641475" y="552450"/>
                      </a:cubicBezTo>
                      <a:cubicBezTo>
                        <a:pt x="1647499" y="547765"/>
                        <a:pt x="1660525" y="539750"/>
                        <a:pt x="1660525" y="539750"/>
                      </a:cubicBezTo>
                      <a:cubicBezTo>
                        <a:pt x="1664758" y="533400"/>
                        <a:pt x="1667829" y="526096"/>
                        <a:pt x="1673225" y="520700"/>
                      </a:cubicBezTo>
                      <a:cubicBezTo>
                        <a:pt x="1681443" y="512482"/>
                        <a:pt x="1691652" y="503518"/>
                        <a:pt x="1695450" y="492125"/>
                      </a:cubicBezTo>
                      <a:lnTo>
                        <a:pt x="1698625" y="482600"/>
                      </a:lnTo>
                      <a:cubicBezTo>
                        <a:pt x="1695099" y="450869"/>
                        <a:pt x="1692804" y="457729"/>
                        <a:pt x="1685925" y="45402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31"/>
              <a:stretch/>
            </p:blipFill>
            <p:spPr>
              <a:xfrm>
                <a:off x="3923487" y="1850275"/>
                <a:ext cx="2984487" cy="2338917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29" t="20413" r="24300" b="16058"/>
              <a:stretch/>
            </p:blipFill>
            <p:spPr>
              <a:xfrm>
                <a:off x="5097412" y="2430617"/>
                <a:ext cx="636638" cy="909484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660" b="45170"/>
              <a:stretch/>
            </p:blipFill>
            <p:spPr>
              <a:xfrm rot="14977836">
                <a:off x="4353239" y="2944809"/>
                <a:ext cx="879256" cy="957677"/>
              </a:xfrm>
              <a:prstGeom prst="rect">
                <a:avLst/>
              </a:prstGeom>
            </p:spPr>
          </p:pic>
        </p:grpSp>
      </p:grpSp>
      <p:grpSp>
        <p:nvGrpSpPr>
          <p:cNvPr id="4" name="그룹 3"/>
          <p:cNvGrpSpPr/>
          <p:nvPr/>
        </p:nvGrpSpPr>
        <p:grpSpPr>
          <a:xfrm>
            <a:off x="1647713" y="2050912"/>
            <a:ext cx="2070072" cy="442459"/>
            <a:chOff x="1628859" y="2493972"/>
            <a:chExt cx="2070072" cy="44245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8" t="16039" r="22917" b="21982"/>
            <a:stretch/>
          </p:blipFill>
          <p:spPr>
            <a:xfrm>
              <a:off x="2241549" y="2517919"/>
              <a:ext cx="310942" cy="36276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5" t="31681" r="30144" b="28727"/>
            <a:stretch/>
          </p:blipFill>
          <p:spPr>
            <a:xfrm>
              <a:off x="1766730" y="2548909"/>
              <a:ext cx="360979" cy="369573"/>
            </a:xfrm>
            <a:prstGeom prst="rect">
              <a:avLst/>
            </a:prstGeom>
          </p:spPr>
        </p:pic>
        <p:sp>
          <p:nvSpPr>
            <p:cNvPr id="38" name="모서리가 둥근 직사각형 37"/>
            <p:cNvSpPr/>
            <p:nvPr/>
          </p:nvSpPr>
          <p:spPr>
            <a:xfrm>
              <a:off x="1628859" y="2493972"/>
              <a:ext cx="2070072" cy="442459"/>
            </a:xfrm>
            <a:prstGeom prst="roundRect">
              <a:avLst/>
            </a:prstGeom>
            <a:noFill/>
            <a:ln w="28575">
              <a:solidFill>
                <a:srgbClr val="CD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331" y="2513146"/>
              <a:ext cx="404111" cy="404111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960" y="2530635"/>
              <a:ext cx="390662" cy="390662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7854075" y="23886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225540" y="2364244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녹화 모드와는 다른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기능이 있음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854075" y="28233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225540" y="2798888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녹음 시간 해제 가능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66823" y="327639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238288" y="3251974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녹음 모드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03" y="3082830"/>
            <a:ext cx="2135662" cy="2135662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1539607" y="2364076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1501901" y="4136313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3434393" y="2467771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9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245" y="1021368"/>
            <a:ext cx="6652693" cy="66526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9279" y="226060"/>
            <a:ext cx="1099312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83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제목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4579" y="309245"/>
            <a:ext cx="140289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3399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경로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5619" y="309245"/>
            <a:ext cx="140289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설치 초기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94309" y="1217067"/>
            <a:ext cx="408809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82845" y="1305591"/>
            <a:ext cx="3704734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설명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82845" y="2107912"/>
            <a:ext cx="3704734" cy="408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4308" y="1994523"/>
            <a:ext cx="4088091" cy="4415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958441" y="2583021"/>
            <a:ext cx="1807203" cy="429116"/>
            <a:chOff x="1763572" y="2478095"/>
            <a:chExt cx="1807203" cy="42911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558" y="2478095"/>
              <a:ext cx="429116" cy="429116"/>
            </a:xfrm>
            <a:prstGeom prst="rect">
              <a:avLst/>
            </a:prstGeom>
          </p:spPr>
        </p:pic>
        <p:grpSp>
          <p:nvGrpSpPr>
            <p:cNvPr id="39" name="그룹 38"/>
            <p:cNvGrpSpPr/>
            <p:nvPr/>
          </p:nvGrpSpPr>
          <p:grpSpPr>
            <a:xfrm>
              <a:off x="3053052" y="2513978"/>
              <a:ext cx="517723" cy="300162"/>
              <a:chOff x="4122389" y="1506849"/>
              <a:chExt cx="747322" cy="433278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4122389" y="1571040"/>
                <a:ext cx="729012" cy="304897"/>
                <a:chOff x="5299255" y="1752599"/>
                <a:chExt cx="951461" cy="397933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5299255" y="1752599"/>
                  <a:ext cx="397933" cy="39793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5852783" y="1752599"/>
                  <a:ext cx="397933" cy="39793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5513238" y="1752599"/>
                  <a:ext cx="523495" cy="39793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타원 40"/>
              <p:cNvSpPr/>
              <p:nvPr/>
            </p:nvSpPr>
            <p:spPr>
              <a:xfrm>
                <a:off x="4436433" y="1506849"/>
                <a:ext cx="433278" cy="4332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572" y="2585570"/>
              <a:ext cx="164380" cy="16438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958441" y="3368082"/>
            <a:ext cx="1816357" cy="300162"/>
            <a:chOff x="1763572" y="3408851"/>
            <a:chExt cx="1816357" cy="30016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558" y="3410705"/>
              <a:ext cx="429116" cy="298308"/>
            </a:xfrm>
            <a:prstGeom prst="rect">
              <a:avLst/>
            </a:prstGeom>
          </p:spPr>
        </p:pic>
        <p:grpSp>
          <p:nvGrpSpPr>
            <p:cNvPr id="51" name="그룹 50"/>
            <p:cNvGrpSpPr/>
            <p:nvPr/>
          </p:nvGrpSpPr>
          <p:grpSpPr>
            <a:xfrm>
              <a:off x="3062206" y="3408851"/>
              <a:ext cx="517723" cy="300162"/>
              <a:chOff x="5877829" y="2757328"/>
              <a:chExt cx="747322" cy="433278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5896139" y="2821518"/>
                <a:ext cx="729012" cy="304897"/>
                <a:chOff x="6435169" y="3520724"/>
                <a:chExt cx="729012" cy="30489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4" name="타원 53"/>
                <p:cNvSpPr/>
                <p:nvPr/>
              </p:nvSpPr>
              <p:spPr>
                <a:xfrm rot="10800000">
                  <a:off x="6859284" y="3520724"/>
                  <a:ext cx="304897" cy="304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/>
                <p:cNvSpPr/>
                <p:nvPr/>
              </p:nvSpPr>
              <p:spPr>
                <a:xfrm rot="10800000">
                  <a:off x="6435169" y="3520724"/>
                  <a:ext cx="304897" cy="304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10800000">
                  <a:off x="6599123" y="3520724"/>
                  <a:ext cx="401103" cy="30489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타원 52"/>
              <p:cNvSpPr/>
              <p:nvPr/>
            </p:nvSpPr>
            <p:spPr>
              <a:xfrm rot="10800000">
                <a:off x="5877829" y="2757328"/>
                <a:ext cx="433278" cy="433278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572" y="3446632"/>
              <a:ext cx="164380" cy="164380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958441" y="4024189"/>
            <a:ext cx="1807203" cy="429116"/>
            <a:chOff x="1763572" y="4270518"/>
            <a:chExt cx="1807203" cy="42911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558" y="4270518"/>
              <a:ext cx="429116" cy="429116"/>
            </a:xfrm>
            <a:prstGeom prst="rect">
              <a:avLst/>
            </a:prstGeom>
          </p:spPr>
        </p:pic>
        <p:grpSp>
          <p:nvGrpSpPr>
            <p:cNvPr id="45" name="그룹 44"/>
            <p:cNvGrpSpPr/>
            <p:nvPr/>
          </p:nvGrpSpPr>
          <p:grpSpPr>
            <a:xfrm>
              <a:off x="3053052" y="4306401"/>
              <a:ext cx="517723" cy="300162"/>
              <a:chOff x="5868675" y="3654878"/>
              <a:chExt cx="747322" cy="43327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886985" y="3719068"/>
                <a:ext cx="729012" cy="304897"/>
                <a:chOff x="6435169" y="3520724"/>
                <a:chExt cx="729012" cy="30489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8" name="타원 47"/>
                <p:cNvSpPr/>
                <p:nvPr/>
              </p:nvSpPr>
              <p:spPr>
                <a:xfrm rot="10800000">
                  <a:off x="6859284" y="3520724"/>
                  <a:ext cx="304897" cy="304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 rot="10800000">
                  <a:off x="6435169" y="3520724"/>
                  <a:ext cx="304897" cy="304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 rot="10800000">
                  <a:off x="6599123" y="3520724"/>
                  <a:ext cx="401103" cy="30489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타원 46"/>
              <p:cNvSpPr/>
              <p:nvPr/>
            </p:nvSpPr>
            <p:spPr>
              <a:xfrm rot="10800000">
                <a:off x="5868675" y="3654878"/>
                <a:ext cx="433278" cy="433278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572" y="4329801"/>
              <a:ext cx="164380" cy="16438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958441" y="4809250"/>
            <a:ext cx="1807203" cy="429116"/>
            <a:chOff x="1763572" y="5261139"/>
            <a:chExt cx="1807203" cy="429116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558" y="5261139"/>
              <a:ext cx="429116" cy="429116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3053052" y="5297022"/>
              <a:ext cx="517723" cy="300162"/>
              <a:chOff x="4122389" y="1506849"/>
              <a:chExt cx="747322" cy="433278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4122389" y="1571040"/>
                <a:ext cx="729012" cy="304897"/>
                <a:chOff x="5299255" y="1752599"/>
                <a:chExt cx="951461" cy="397933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5299255" y="1752599"/>
                  <a:ext cx="397933" cy="39793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5852783" y="1752599"/>
                  <a:ext cx="397933" cy="39793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5513238" y="1752599"/>
                  <a:ext cx="523495" cy="39793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9" name="타원 58"/>
              <p:cNvSpPr/>
              <p:nvPr/>
            </p:nvSpPr>
            <p:spPr>
              <a:xfrm>
                <a:off x="4436433" y="1506849"/>
                <a:ext cx="433278" cy="4332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572" y="5343262"/>
              <a:ext cx="164380" cy="16438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1958441" y="5594312"/>
            <a:ext cx="1816357" cy="433911"/>
            <a:chOff x="1763572" y="6074003"/>
            <a:chExt cx="1816357" cy="43391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8" t="11703" r="12170" b="12729"/>
            <a:stretch/>
          </p:blipFill>
          <p:spPr>
            <a:xfrm>
              <a:off x="2275557" y="6074003"/>
              <a:ext cx="429116" cy="433911"/>
            </a:xfrm>
            <a:prstGeom prst="rect">
              <a:avLst/>
            </a:prstGeom>
          </p:spPr>
        </p:pic>
        <p:grpSp>
          <p:nvGrpSpPr>
            <p:cNvPr id="63" name="그룹 62"/>
            <p:cNvGrpSpPr/>
            <p:nvPr/>
          </p:nvGrpSpPr>
          <p:grpSpPr>
            <a:xfrm>
              <a:off x="3062206" y="6107760"/>
              <a:ext cx="517723" cy="300162"/>
              <a:chOff x="4122389" y="1506849"/>
              <a:chExt cx="747322" cy="433278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4122389" y="1571040"/>
                <a:ext cx="729012" cy="304897"/>
                <a:chOff x="5299255" y="1752599"/>
                <a:chExt cx="951461" cy="397933"/>
              </a:xfrm>
            </p:grpSpPr>
            <p:sp>
              <p:nvSpPr>
                <p:cNvPr id="66" name="타원 65"/>
                <p:cNvSpPr/>
                <p:nvPr/>
              </p:nvSpPr>
              <p:spPr>
                <a:xfrm>
                  <a:off x="5299255" y="1752599"/>
                  <a:ext cx="397933" cy="39793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5852783" y="1752599"/>
                  <a:ext cx="397933" cy="39793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5513238" y="1752599"/>
                  <a:ext cx="523495" cy="39793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타원 64"/>
              <p:cNvSpPr/>
              <p:nvPr/>
            </p:nvSpPr>
            <p:spPr>
              <a:xfrm>
                <a:off x="4436433" y="1506849"/>
                <a:ext cx="433278" cy="4332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572" y="6145542"/>
              <a:ext cx="164380" cy="164380"/>
            </a:xfrm>
            <a:prstGeom prst="rect">
              <a:avLst/>
            </a:prstGeom>
          </p:spPr>
        </p:pic>
      </p:grpSp>
      <p:sp>
        <p:nvSpPr>
          <p:cNvPr id="74" name="타원 73"/>
          <p:cNvSpPr/>
          <p:nvPr/>
        </p:nvSpPr>
        <p:spPr>
          <a:xfrm>
            <a:off x="2799737" y="2404153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718215" y="32697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679632" y="3924454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7854075" y="23886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5540" y="2364244"/>
            <a:ext cx="261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페이스북 앱에 대한 권한 설정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854075" y="28233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225540" y="2798888"/>
            <a:ext cx="261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허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불허 선택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866823" y="327639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238288" y="3251974"/>
            <a:ext cx="261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 화면으로 이동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49867" y="2855252"/>
            <a:ext cx="3309348" cy="82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245" y="1021368"/>
            <a:ext cx="6652693" cy="66526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03" y="2280186"/>
            <a:ext cx="475265" cy="475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97611">
            <a:off x="2479176" y="2255656"/>
            <a:ext cx="474955" cy="4749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51" y="2280167"/>
            <a:ext cx="475288" cy="47528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9279" y="226060"/>
            <a:ext cx="1099312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83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제목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4579" y="309245"/>
            <a:ext cx="140289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3399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경로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5619" y="309245"/>
            <a:ext cx="140289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94309" y="1217067"/>
            <a:ext cx="408809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82845" y="1305591"/>
            <a:ext cx="3704734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설명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82845" y="2107912"/>
            <a:ext cx="3704734" cy="408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4308" y="1994523"/>
            <a:ext cx="4088091" cy="4415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88183" y="6374318"/>
            <a:ext cx="2689217" cy="180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43" name="직선 연결선 42"/>
          <p:cNvCxnSpPr>
            <a:stCxn id="42" idx="1"/>
            <a:endCxn id="42" idx="3"/>
          </p:cNvCxnSpPr>
          <p:nvPr/>
        </p:nvCxnSpPr>
        <p:spPr>
          <a:xfrm>
            <a:off x="1288183" y="6464439"/>
            <a:ext cx="2689217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449657" y="6406012"/>
            <a:ext cx="183061" cy="116854"/>
          </a:xfrm>
          <a:prstGeom prst="roundRect">
            <a:avLst/>
          </a:prstGeom>
          <a:solidFill>
            <a:srgbClr val="F53D3D"/>
          </a:solidFill>
          <a:ln w="19050"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47" y="6387987"/>
            <a:ext cx="148548" cy="148548"/>
          </a:xfrm>
          <a:prstGeom prst="rect">
            <a:avLst/>
          </a:prstGeom>
        </p:spPr>
      </p:pic>
      <p:sp>
        <p:nvSpPr>
          <p:cNvPr id="46" name="이등변 삼각형 45"/>
          <p:cNvSpPr/>
          <p:nvPr/>
        </p:nvSpPr>
        <p:spPr>
          <a:xfrm rot="5400000">
            <a:off x="1514720" y="6432665"/>
            <a:ext cx="67734" cy="58391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4" name="그룹 3"/>
          <p:cNvGrpSpPr/>
          <p:nvPr/>
        </p:nvGrpSpPr>
        <p:grpSpPr>
          <a:xfrm>
            <a:off x="1793927" y="3143599"/>
            <a:ext cx="1677727" cy="2891472"/>
            <a:chOff x="1921933" y="2924604"/>
            <a:chExt cx="1562947" cy="2693656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0" t="3801" r="65207" b="4343"/>
            <a:stretch/>
          </p:blipFill>
          <p:spPr>
            <a:xfrm>
              <a:off x="2015662" y="3122041"/>
              <a:ext cx="1403598" cy="2496219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921933" y="2924604"/>
              <a:ext cx="1562947" cy="26936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/>
          <p:cNvSpPr/>
          <p:nvPr/>
        </p:nvSpPr>
        <p:spPr>
          <a:xfrm>
            <a:off x="7854075" y="23886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25540" y="2364244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직전 까지 녹화하던 영상 출력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854075" y="28233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5540" y="2798888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실시간 되돌리기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저장 가능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866823" y="327639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238288" y="3251974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갤러리로 이동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401676" y="3046876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391510" y="6162256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1454851" y="2220554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2340964" y="222055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3049547" y="2231555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866823" y="3650455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38288" y="3626031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브러시 설정으로 이동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879571" y="4103541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251036" y="4079117"/>
            <a:ext cx="313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설정 화면으로 이동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049867" y="5838886"/>
            <a:ext cx="3309348" cy="82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645" y="1021368"/>
            <a:ext cx="6652693" cy="66526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9279" y="226060"/>
            <a:ext cx="1099312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83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제목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4579" y="309245"/>
            <a:ext cx="140289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영상 재생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3399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경로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5619" y="309245"/>
            <a:ext cx="2681714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화면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영상재생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94309" y="1217067"/>
            <a:ext cx="408809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82845" y="1305591"/>
            <a:ext cx="3704734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설명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82845" y="2107912"/>
            <a:ext cx="3704734" cy="408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4308" y="1994523"/>
            <a:ext cx="4088091" cy="4415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88183" y="5409114"/>
            <a:ext cx="2689217" cy="180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40" name="직선 연결선 39"/>
          <p:cNvCxnSpPr>
            <a:stCxn id="39" idx="1"/>
            <a:endCxn id="39" idx="3"/>
          </p:cNvCxnSpPr>
          <p:nvPr/>
        </p:nvCxnSpPr>
        <p:spPr>
          <a:xfrm>
            <a:off x="1288183" y="5499235"/>
            <a:ext cx="2689217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1449657" y="5440808"/>
            <a:ext cx="183061" cy="116854"/>
          </a:xfrm>
          <a:prstGeom prst="roundRect">
            <a:avLst/>
          </a:prstGeom>
          <a:solidFill>
            <a:srgbClr val="F53D3D"/>
          </a:solidFill>
          <a:ln w="19050"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43" name="이등변 삼각형 42"/>
          <p:cNvSpPr/>
          <p:nvPr/>
        </p:nvSpPr>
        <p:spPr>
          <a:xfrm rot="5400000">
            <a:off x="1514720" y="5467461"/>
            <a:ext cx="67734" cy="58391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3801" r="65207" b="4343"/>
          <a:stretch/>
        </p:blipFill>
        <p:spPr>
          <a:xfrm>
            <a:off x="1894539" y="2390331"/>
            <a:ext cx="1506676" cy="2679536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793927" y="2178395"/>
            <a:ext cx="1677727" cy="28914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97611">
            <a:off x="2479176" y="6060559"/>
            <a:ext cx="474955" cy="47495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09" y="6091001"/>
            <a:ext cx="463439" cy="46343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77" y="6091001"/>
            <a:ext cx="444677" cy="444677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7854075" y="23886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25540" y="2364244"/>
            <a:ext cx="261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화면을 위로 올림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854075" y="28233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5540" y="2798888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영상에 대한 텍스트 입력 가능하게 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866823" y="327639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38288" y="3251974"/>
            <a:ext cx="261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브러시 사용 가능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977400" y="5693075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1398787" y="6338003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2195736" y="63246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7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1049867" y="5838886"/>
            <a:ext cx="3309348" cy="82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85628" y="3234061"/>
            <a:ext cx="1085345" cy="2094338"/>
            <a:chOff x="907131" y="3234061"/>
            <a:chExt cx="1085345" cy="2094338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0" t="3801" r="65207" b="4343"/>
            <a:stretch/>
          </p:blipFill>
          <p:spPr>
            <a:xfrm>
              <a:off x="980830" y="3623799"/>
              <a:ext cx="939771" cy="167133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78" y="3234061"/>
              <a:ext cx="248804" cy="248804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95" y="3243640"/>
              <a:ext cx="248804" cy="248804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8" t="11703" r="12170" b="12729"/>
            <a:stretch/>
          </p:blipFill>
          <p:spPr>
            <a:xfrm>
              <a:off x="1574584" y="3256750"/>
              <a:ext cx="205083" cy="207374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907131" y="3580381"/>
              <a:ext cx="1085345" cy="1748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113496" y="3290108"/>
            <a:ext cx="1085345" cy="2038291"/>
            <a:chOff x="7985290" y="5200921"/>
            <a:chExt cx="1085345" cy="2038291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9" t="3490" r="36985" b="4343"/>
            <a:stretch/>
          </p:blipFill>
          <p:spPr>
            <a:xfrm>
              <a:off x="8057949" y="5559091"/>
              <a:ext cx="911610" cy="1612224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8" t="11703" r="12170" b="12729"/>
            <a:stretch/>
          </p:blipFill>
          <p:spPr>
            <a:xfrm>
              <a:off x="8347776" y="5200921"/>
              <a:ext cx="205083" cy="20737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519" y="5239913"/>
              <a:ext cx="248804" cy="172960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7985290" y="5491194"/>
              <a:ext cx="1085345" cy="1748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328929" y="3306204"/>
            <a:ext cx="1098963" cy="2035808"/>
            <a:chOff x="10545695" y="5228608"/>
            <a:chExt cx="1098963" cy="2035808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71" t="3957" r="9227" b="4188"/>
            <a:stretch/>
          </p:blipFill>
          <p:spPr>
            <a:xfrm>
              <a:off x="10637872" y="5551713"/>
              <a:ext cx="946002" cy="1677388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5695" y="5231450"/>
              <a:ext cx="248804" cy="248804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1164" y="5228608"/>
              <a:ext cx="248804" cy="248804"/>
            </a:xfrm>
            <a:prstGeom prst="rect">
              <a:avLst/>
            </a:prstGeom>
          </p:spPr>
        </p:pic>
        <p:sp>
          <p:nvSpPr>
            <p:cNvPr id="67" name="직사각형 66"/>
            <p:cNvSpPr/>
            <p:nvPr/>
          </p:nvSpPr>
          <p:spPr>
            <a:xfrm>
              <a:off x="10559313" y="5516398"/>
              <a:ext cx="1085345" cy="1748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89279" y="226060"/>
            <a:ext cx="1099312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83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제목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4579" y="309245"/>
            <a:ext cx="140289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3399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경로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5619" y="309245"/>
            <a:ext cx="2787770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화면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갤러리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94309" y="1217067"/>
            <a:ext cx="408809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82845" y="1305591"/>
            <a:ext cx="3704734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설명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82845" y="2107912"/>
            <a:ext cx="3704734" cy="408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4308" y="1994523"/>
            <a:ext cx="4088091" cy="4415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02" y="6025964"/>
            <a:ext cx="452189" cy="452189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19" y="1975217"/>
            <a:ext cx="332467" cy="332464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98" y="6025964"/>
            <a:ext cx="475265" cy="475265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1909799" y="6508577"/>
            <a:ext cx="406681" cy="547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245" y="1021368"/>
            <a:ext cx="6652693" cy="6652693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7854075" y="23886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25540" y="2364244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갤러리 설정 팝업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(?)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나옴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854075" y="28233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5540" y="2798888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영상에서 녹화된 앱 목록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866823" y="327639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238288" y="3251974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개별 영상 파일 화면으로 이동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866823" y="3650455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38288" y="3626031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갤러리로 이동</a:t>
            </a:r>
          </a:p>
        </p:txBody>
      </p:sp>
      <p:sp>
        <p:nvSpPr>
          <p:cNvPr id="46" name="타원 45"/>
          <p:cNvSpPr/>
          <p:nvPr/>
        </p:nvSpPr>
        <p:spPr>
          <a:xfrm>
            <a:off x="1770775" y="29982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561475" y="20965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554875" y="61478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2659775" y="61478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1715742" y="51572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7854075" y="40245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225540" y="4000088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녹음 갤러리로 이동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049867" y="5838886"/>
            <a:ext cx="3309348" cy="82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245" y="1021368"/>
            <a:ext cx="6652693" cy="66526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9279" y="226060"/>
            <a:ext cx="1099312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83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제목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4579" y="309245"/>
            <a:ext cx="2524680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개별 비디오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녹음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3399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경로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5618" y="309245"/>
            <a:ext cx="439518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화면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갤러리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개별 </a:t>
            </a:r>
            <a:r>
              <a:rPr lang="ko-KR" altLang="en-US" dirty="0" err="1" smtClean="0">
                <a:solidFill>
                  <a:schemeClr val="tx1"/>
                </a:solidFill>
              </a:rPr>
              <a:t>저장파일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94309" y="1217067"/>
            <a:ext cx="408809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82845" y="1305591"/>
            <a:ext cx="3704734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설명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82845" y="2107912"/>
            <a:ext cx="3704734" cy="408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4308" y="1994523"/>
            <a:ext cx="4088091" cy="4415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86893" y="2256985"/>
            <a:ext cx="1630452" cy="3062009"/>
            <a:chOff x="7985290" y="5200921"/>
            <a:chExt cx="1085345" cy="203829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9" t="3490" r="36985" b="4343"/>
            <a:stretch/>
          </p:blipFill>
          <p:spPr>
            <a:xfrm>
              <a:off x="8057949" y="5559091"/>
              <a:ext cx="911610" cy="1612224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8" t="11703" r="12170" b="12729"/>
            <a:stretch/>
          </p:blipFill>
          <p:spPr>
            <a:xfrm>
              <a:off x="8347776" y="5200921"/>
              <a:ext cx="205083" cy="207374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519" y="5239913"/>
              <a:ext cx="248804" cy="172960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7985290" y="5491194"/>
              <a:ext cx="1085345" cy="1748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1338983" y="5421814"/>
            <a:ext cx="2689217" cy="180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42" name="직선 연결선 41"/>
          <p:cNvCxnSpPr>
            <a:stCxn id="41" idx="1"/>
            <a:endCxn id="41" idx="3"/>
          </p:cNvCxnSpPr>
          <p:nvPr/>
        </p:nvCxnSpPr>
        <p:spPr>
          <a:xfrm>
            <a:off x="1338983" y="5511935"/>
            <a:ext cx="2689217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1500457" y="5453508"/>
            <a:ext cx="183061" cy="116854"/>
          </a:xfrm>
          <a:prstGeom prst="roundRect">
            <a:avLst/>
          </a:prstGeom>
          <a:solidFill>
            <a:srgbClr val="F53D3D"/>
          </a:solidFill>
          <a:ln w="19050"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44" name="이등변 삼각형 43"/>
          <p:cNvSpPr/>
          <p:nvPr/>
        </p:nvSpPr>
        <p:spPr>
          <a:xfrm rot="5400000">
            <a:off x="1565520" y="5480161"/>
            <a:ext cx="67734" cy="58391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97611">
            <a:off x="2479176" y="6060559"/>
            <a:ext cx="474955" cy="47495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77" y="6091001"/>
            <a:ext cx="444677" cy="444677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3146639" y="2703182"/>
            <a:ext cx="863384" cy="2615811"/>
            <a:chOff x="1068932" y="2318852"/>
            <a:chExt cx="1473073" cy="2016082"/>
          </a:xfrm>
        </p:grpSpPr>
        <p:sp>
          <p:nvSpPr>
            <p:cNvPr id="50" name="TextBox 49"/>
            <p:cNvSpPr txBox="1"/>
            <p:nvPr/>
          </p:nvSpPr>
          <p:spPr>
            <a:xfrm>
              <a:off x="1091414" y="2344253"/>
              <a:ext cx="1442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메모장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91414" y="2318852"/>
              <a:ext cx="1450591" cy="20160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92982" y="2320420"/>
              <a:ext cx="1449023" cy="3623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8932" y="2740508"/>
              <a:ext cx="1444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53" y="6071793"/>
            <a:ext cx="508047" cy="508047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7854075" y="23886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25540" y="2364244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저장된 영상 재생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854075" y="28233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225540" y="2798888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영상에 대한 코멘트 작성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66823" y="327639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238288" y="3251974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영상내 편집된 부분은 핀으로 표시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66823" y="3650455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238288" y="3626031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저장된 영상 내부에 텍스트 작성</a:t>
            </a:r>
          </a:p>
        </p:txBody>
      </p:sp>
      <p:sp>
        <p:nvSpPr>
          <p:cNvPr id="59" name="타원 58"/>
          <p:cNvSpPr/>
          <p:nvPr/>
        </p:nvSpPr>
        <p:spPr>
          <a:xfrm>
            <a:off x="7879571" y="4103541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51036" y="4079117"/>
            <a:ext cx="313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저장된 영상 내부에 브러시 작업</a:t>
            </a:r>
          </a:p>
        </p:txBody>
      </p:sp>
      <p:sp>
        <p:nvSpPr>
          <p:cNvPr id="61" name="타원 60"/>
          <p:cNvSpPr/>
          <p:nvPr/>
        </p:nvSpPr>
        <p:spPr>
          <a:xfrm>
            <a:off x="2812175" y="24521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3836643" y="2456400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1440570" y="6274874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2194106" y="6291804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3049239" y="6291806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7879571" y="4496040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251036" y="4471616"/>
            <a:ext cx="313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저장된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영상을 확대 녹화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03" y="5303769"/>
            <a:ext cx="208354" cy="208354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09" y="5303769"/>
            <a:ext cx="208354" cy="208354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2127459" y="5494339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049867" y="5838886"/>
            <a:ext cx="3309348" cy="82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245" y="1021368"/>
            <a:ext cx="6652693" cy="66526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9279" y="226060"/>
            <a:ext cx="1099312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83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제목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4579" y="309245"/>
            <a:ext cx="1443972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메모장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3399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경로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5618" y="309245"/>
            <a:ext cx="439518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갤러리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개별 저장 파일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메모장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94309" y="1217067"/>
            <a:ext cx="408809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82845" y="1305591"/>
            <a:ext cx="3704734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설명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82845" y="2107912"/>
            <a:ext cx="3704734" cy="408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4308" y="1994523"/>
            <a:ext cx="4088091" cy="4415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5400000">
            <a:off x="1565520" y="5480161"/>
            <a:ext cx="67734" cy="58391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51" name="그룹 50"/>
          <p:cNvGrpSpPr/>
          <p:nvPr/>
        </p:nvGrpSpPr>
        <p:grpSpPr>
          <a:xfrm>
            <a:off x="1491423" y="2703182"/>
            <a:ext cx="2381440" cy="2615811"/>
            <a:chOff x="1068932" y="2318852"/>
            <a:chExt cx="1473073" cy="2016082"/>
          </a:xfrm>
        </p:grpSpPr>
        <p:sp>
          <p:nvSpPr>
            <p:cNvPr id="52" name="TextBox 51"/>
            <p:cNvSpPr txBox="1"/>
            <p:nvPr/>
          </p:nvSpPr>
          <p:spPr>
            <a:xfrm>
              <a:off x="1091414" y="2344253"/>
              <a:ext cx="1442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메모장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91414" y="2318852"/>
              <a:ext cx="1450591" cy="20160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92982" y="2320420"/>
              <a:ext cx="1449023" cy="3623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68932" y="2740508"/>
              <a:ext cx="1444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01882" y="6097243"/>
            <a:ext cx="437743" cy="369733"/>
            <a:chOff x="1622073" y="6034144"/>
            <a:chExt cx="437743" cy="369733"/>
          </a:xfrm>
        </p:grpSpPr>
        <p:sp>
          <p:nvSpPr>
            <p:cNvPr id="57" name="TextBox 56"/>
            <p:cNvSpPr txBox="1"/>
            <p:nvPr/>
          </p:nvSpPr>
          <p:spPr>
            <a:xfrm>
              <a:off x="1622073" y="6034144"/>
              <a:ext cx="437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680443" y="6343194"/>
              <a:ext cx="301817" cy="606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148082" y="6097644"/>
            <a:ext cx="64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폰트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2474982" y="6097644"/>
            <a:ext cx="437743" cy="369332"/>
            <a:chOff x="2141385" y="6168350"/>
            <a:chExt cx="437743" cy="369332"/>
          </a:xfrm>
        </p:grpSpPr>
        <p:sp>
          <p:nvSpPr>
            <p:cNvPr id="60" name="TextBox 59"/>
            <p:cNvSpPr txBox="1"/>
            <p:nvPr/>
          </p:nvSpPr>
          <p:spPr>
            <a:xfrm>
              <a:off x="2141385" y="6168350"/>
              <a:ext cx="437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</a:t>
              </a:r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2437228" y="6178550"/>
              <a:ext cx="77556" cy="668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7854075" y="23886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25540" y="2364244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개별 영상에서 메모장 누르면 확대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854075" y="28233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25540" y="2798888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영상에 대한 코멘트 작성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866823" y="327639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238288" y="3251974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색상 조절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866823" y="3650455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38288" y="3626031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 크기 조절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879571" y="4103541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51036" y="4079117"/>
            <a:ext cx="313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폰트 선택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781595" y="2524134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1614123" y="3353870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588724" y="6190210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257594" y="617327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2951860" y="616480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2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518" y="1018402"/>
            <a:ext cx="6652693" cy="66526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9279" y="226060"/>
            <a:ext cx="1099312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83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제목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4579" y="309245"/>
            <a:ext cx="140289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브러시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3399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경로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5619" y="309245"/>
            <a:ext cx="2787770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화면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브러시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94309" y="1217067"/>
            <a:ext cx="408809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82845" y="1305591"/>
            <a:ext cx="3704734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설명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82845" y="2107912"/>
            <a:ext cx="3704734" cy="408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4308" y="1994523"/>
            <a:ext cx="4088091" cy="4415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85" y="1921910"/>
            <a:ext cx="538554" cy="53855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85" y="3363972"/>
            <a:ext cx="481903" cy="48190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12" y="4088371"/>
            <a:ext cx="355274" cy="355274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7854075" y="23886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225540" y="2364244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브러시가 남아있을 시간 선택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854075" y="28233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25540" y="2798888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텍스트에 대한 세부 선택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66823" y="327639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38288" y="3251974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브러시 색상 조절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866823" y="3650455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38288" y="3626031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브러시 굵기 조절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7879571" y="4103541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251036" y="4079117"/>
            <a:ext cx="313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브러시 투명도 조절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12254" y="2015177"/>
            <a:ext cx="96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브러시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51189" y="1868022"/>
            <a:ext cx="61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ko-KR" altLang="en-US" sz="3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52450" y="4086773"/>
            <a:ext cx="1874377" cy="388760"/>
            <a:chOff x="1405637" y="4350958"/>
            <a:chExt cx="1874377" cy="388760"/>
          </a:xfrm>
        </p:grpSpPr>
        <p:grpSp>
          <p:nvGrpSpPr>
            <p:cNvPr id="65" name="그룹 64"/>
            <p:cNvGrpSpPr/>
            <p:nvPr/>
          </p:nvGrpSpPr>
          <p:grpSpPr>
            <a:xfrm>
              <a:off x="1405637" y="4350958"/>
              <a:ext cx="437743" cy="369733"/>
              <a:chOff x="1622073" y="6034144"/>
              <a:chExt cx="437743" cy="36973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622073" y="6034144"/>
                <a:ext cx="437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</a:t>
                </a: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80443" y="6343194"/>
                <a:ext cx="301817" cy="6068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635739" y="4360872"/>
              <a:ext cx="64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폰트</a:t>
              </a:r>
              <a:endParaRPr lang="ko-KR" altLang="en-US" b="1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2020688" y="4370386"/>
              <a:ext cx="437743" cy="369332"/>
              <a:chOff x="2141385" y="6168350"/>
              <a:chExt cx="437743" cy="369332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2141385" y="6168350"/>
                <a:ext cx="437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</a:t>
                </a:r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2437228" y="6178550"/>
                <a:ext cx="77556" cy="6685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99" y="4711700"/>
            <a:ext cx="465536" cy="465536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35" y="3393026"/>
            <a:ext cx="462325" cy="462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85" y="5332038"/>
            <a:ext cx="442229" cy="4422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99" y="6024408"/>
            <a:ext cx="445915" cy="4459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535" y="4687527"/>
            <a:ext cx="525305" cy="52530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10820" y="5539834"/>
            <a:ext cx="1446274" cy="96935"/>
            <a:chOff x="4610271" y="4344749"/>
            <a:chExt cx="2689217" cy="180242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4610271" y="4344749"/>
              <a:ext cx="2689217" cy="18024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77" name="직선 연결선 76"/>
            <p:cNvCxnSpPr>
              <a:stCxn id="76" idx="1"/>
              <a:endCxn id="76" idx="3"/>
            </p:cNvCxnSpPr>
            <p:nvPr/>
          </p:nvCxnSpPr>
          <p:spPr>
            <a:xfrm>
              <a:off x="4610271" y="4434870"/>
              <a:ext cx="2689217" cy="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모서리가 둥근 직사각형 77"/>
            <p:cNvSpPr/>
            <p:nvPr/>
          </p:nvSpPr>
          <p:spPr>
            <a:xfrm>
              <a:off x="4771745" y="4376443"/>
              <a:ext cx="183061" cy="11685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010820" y="6277133"/>
            <a:ext cx="1446274" cy="96935"/>
            <a:chOff x="4610271" y="4344749"/>
            <a:chExt cx="2689217" cy="180242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4610271" y="4344749"/>
              <a:ext cx="2689217" cy="18024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82" name="직선 연결선 81"/>
            <p:cNvCxnSpPr>
              <a:stCxn id="81" idx="1"/>
              <a:endCxn id="81" idx="3"/>
            </p:cNvCxnSpPr>
            <p:nvPr/>
          </p:nvCxnSpPr>
          <p:spPr>
            <a:xfrm>
              <a:off x="4610271" y="4434870"/>
              <a:ext cx="2689217" cy="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모서리가 둥근 직사각형 82"/>
            <p:cNvSpPr/>
            <p:nvPr/>
          </p:nvSpPr>
          <p:spPr>
            <a:xfrm>
              <a:off x="4771745" y="4376443"/>
              <a:ext cx="183061" cy="11685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4" name="타원 83"/>
          <p:cNvSpPr/>
          <p:nvPr/>
        </p:nvSpPr>
        <p:spPr>
          <a:xfrm>
            <a:off x="1115484" y="364400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115484" y="4333169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1128232" y="4993643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1128232" y="5612797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140980" y="6244994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2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97345" y="2946345"/>
            <a:ext cx="5236007" cy="3293968"/>
            <a:chOff x="527463" y="9192600"/>
            <a:chExt cx="6773761" cy="4261368"/>
          </a:xfrm>
        </p:grpSpPr>
        <p:grpSp>
          <p:nvGrpSpPr>
            <p:cNvPr id="34" name="그룹 33"/>
            <p:cNvGrpSpPr/>
            <p:nvPr/>
          </p:nvGrpSpPr>
          <p:grpSpPr>
            <a:xfrm>
              <a:off x="1012618" y="9192600"/>
              <a:ext cx="6288606" cy="890453"/>
              <a:chOff x="-1767413" y="1750400"/>
              <a:chExt cx="6288606" cy="890453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939" y="1760170"/>
                <a:ext cx="874306" cy="874306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98" t="11703" r="12170" b="12729"/>
              <a:stretch/>
            </p:blipFill>
            <p:spPr>
              <a:xfrm>
                <a:off x="-1031331" y="1750400"/>
                <a:ext cx="874306" cy="884075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209" y="1760170"/>
                <a:ext cx="874306" cy="874306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5480" y="2026686"/>
                <a:ext cx="874306" cy="607789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8013" y="1796984"/>
                <a:ext cx="837783" cy="837777"/>
              </a:xfrm>
              <a:prstGeom prst="rect">
                <a:avLst/>
              </a:prstGeom>
            </p:spPr>
          </p:pic>
          <p:cxnSp>
            <p:nvCxnSpPr>
              <p:cNvPr id="40" name="직선 연결선 39"/>
              <p:cNvCxnSpPr/>
              <p:nvPr/>
            </p:nvCxnSpPr>
            <p:spPr>
              <a:xfrm>
                <a:off x="-1767413" y="2634475"/>
                <a:ext cx="6288606" cy="6378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66" y="11415857"/>
              <a:ext cx="915854" cy="915854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66" y="10302886"/>
              <a:ext cx="918539" cy="918539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3" y="12471764"/>
              <a:ext cx="982204" cy="982204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66" y="9192600"/>
              <a:ext cx="915854" cy="915854"/>
            </a:xfrm>
            <a:prstGeom prst="rect">
              <a:avLst/>
            </a:prstGeom>
          </p:spPr>
        </p:pic>
      </p:grpSp>
      <p:sp>
        <p:nvSpPr>
          <p:cNvPr id="66" name="직사각형 65"/>
          <p:cNvSpPr/>
          <p:nvPr/>
        </p:nvSpPr>
        <p:spPr>
          <a:xfrm>
            <a:off x="4643216" y="2642208"/>
            <a:ext cx="2353188" cy="12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9279" y="226060"/>
            <a:ext cx="1099312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83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제목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4579" y="309245"/>
            <a:ext cx="1402899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33999" y="309245"/>
            <a:ext cx="1402899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경로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5619" y="309245"/>
            <a:ext cx="2787770" cy="471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화면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설정 모음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94309" y="1217067"/>
            <a:ext cx="4088091" cy="63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82845" y="1305591"/>
            <a:ext cx="3704734" cy="471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설명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82845" y="2107912"/>
            <a:ext cx="3704734" cy="408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4308" y="1994523"/>
            <a:ext cx="4088091" cy="4415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245" y="1021368"/>
            <a:ext cx="6652693" cy="6652693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7854075" y="238866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25540" y="2364244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 전체에 대한 설정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54075" y="2823312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25540" y="2798888"/>
            <a:ext cx="316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허용된 앱 선택 및 편집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866823" y="3276398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238288" y="3251974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영상 녹화 시간 선택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66823" y="3650455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238288" y="3626031"/>
            <a:ext cx="3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영상 화질 선택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879571" y="4103541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251036" y="4079117"/>
            <a:ext cx="313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배터리 잔량에 따른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on/off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95" y="1916110"/>
            <a:ext cx="578656" cy="57865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49962" y="2015177"/>
            <a:ext cx="75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62652" y="1868022"/>
            <a:ext cx="61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ko-KR" altLang="en-US" sz="3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313866" y="1828926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1258877" y="2782606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1258874" y="3734711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1268304" y="4658536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1324862" y="5459816"/>
            <a:ext cx="241208" cy="2412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6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425</Words>
  <Application>Microsoft Office PowerPoint</Application>
  <PresentationFormat>와이드스크린</PresentationFormat>
  <Paragraphs>207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LG PC</vt:lpstr>
      <vt:lpstr>나눔고딕코딩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36</cp:revision>
  <dcterms:created xsi:type="dcterms:W3CDTF">2019-01-12T04:19:04Z</dcterms:created>
  <dcterms:modified xsi:type="dcterms:W3CDTF">2019-01-16T07:14:12Z</dcterms:modified>
</cp:coreProperties>
</file>