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r Landing" id="{0EBC74A8-8EE6-4E80-A60E-9FE809F0CFE7}">
          <p14:sldIdLst>
            <p14:sldId id="256"/>
          </p14:sldIdLst>
        </p14:section>
        <p14:section name="List Landing" id="{DE4104FC-8E29-42EB-A9F1-2FB7CAB2D8B6}">
          <p14:sldIdLst>
            <p14:sldId id="258"/>
          </p14:sldIdLst>
        </p14:section>
        <p14:section name="Create List" id="{DEE8E16A-685E-4F59-B13B-FC87AF04C545}">
          <p14:sldIdLst>
            <p14:sldId id="259"/>
          </p14:sldIdLst>
        </p14:section>
        <p14:section name="Shared List Landing" id="{F7FBFBF4-4F6D-48A7-840C-640CDB6AA88B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EDED"/>
    <a:srgbClr val="FA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70" d="100"/>
          <a:sy n="70" d="100"/>
        </p:scale>
        <p:origin x="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D99C-3953-43D9-B6F2-E0952150567D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BDE7-98A5-4070-8D9F-6B15B9B0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4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83706"/>
            <a:ext cx="12192000" cy="6589451"/>
          </a:xfrm>
          <a:prstGeom prst="rect">
            <a:avLst/>
          </a:prstGeom>
          <a:solidFill>
            <a:srgbClr val="FAF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9293"/>
            <a:ext cx="12192000" cy="887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5041" y="0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Gyfto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3818" y="1127464"/>
            <a:ext cx="154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Lists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33818" y="1650684"/>
            <a:ext cx="6419423" cy="284648"/>
            <a:chOff x="3133818" y="1650684"/>
            <a:chExt cx="6419423" cy="284648"/>
          </a:xfrm>
        </p:grpSpPr>
        <p:sp>
          <p:nvSpPr>
            <p:cNvPr id="36" name="Rectangle 35"/>
            <p:cNvSpPr/>
            <p:nvPr/>
          </p:nvSpPr>
          <p:spPr>
            <a:xfrm>
              <a:off x="3133818" y="1650684"/>
              <a:ext cx="6419423" cy="284648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7F7F7F"/>
                  </a:solidFill>
                </a:rPr>
                <a:t> </a:t>
              </a:r>
              <a:r>
                <a:rPr lang="en-US" sz="1400" dirty="0" smtClean="0">
                  <a:solidFill>
                    <a:srgbClr val="7F7F7F"/>
                  </a:solidFill>
                </a:rPr>
                <a:t>    Share       Copy       Delete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4048081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33751" y="1684263"/>
              <a:ext cx="574286" cy="2352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Share</a:t>
              </a:r>
              <a:endParaRPr lang="en-US" sz="12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4748929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124398" y="5326094"/>
            <a:ext cx="188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Shares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22924" y="5911976"/>
            <a:ext cx="6430317" cy="1172526"/>
            <a:chOff x="3122924" y="2156599"/>
            <a:chExt cx="6430317" cy="1172526"/>
          </a:xfrm>
        </p:grpSpPr>
        <p:sp>
          <p:nvSpPr>
            <p:cNvPr id="55" name="Rounded Rectangle 54"/>
            <p:cNvSpPr/>
            <p:nvPr/>
          </p:nvSpPr>
          <p:spPr>
            <a:xfrm>
              <a:off x="3133819" y="2165588"/>
              <a:ext cx="6419422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10255" y="2162275"/>
              <a:ext cx="361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I need for the kitchen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22924" y="215659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8365" y="2483354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5354" y="2289769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3827146" y="2973944"/>
              <a:ext cx="943890" cy="290744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Cost: $145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67850" y="2571074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28" name="Picture 4" descr="https://si0.twimg.com/profile_images/2325563526/jhx0v24dew0mxvnh0gue_bigg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7" y="6627101"/>
            <a:ext cx="334170" cy="3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49" y="143712"/>
            <a:ext cx="365792" cy="373412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7546018" y="185046"/>
            <a:ext cx="1535837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12 Lists | 4 Shares</a:t>
            </a:r>
            <a:endParaRPr lang="en-US" sz="10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2769833" y="1731575"/>
            <a:ext cx="10934494" cy="1597550"/>
            <a:chOff x="2769833" y="1731575"/>
            <a:chExt cx="10934494" cy="1597550"/>
          </a:xfrm>
        </p:grpSpPr>
        <p:sp>
          <p:nvSpPr>
            <p:cNvPr id="13" name="Rounded Rectangle 12"/>
            <p:cNvSpPr/>
            <p:nvPr/>
          </p:nvSpPr>
          <p:spPr>
            <a:xfrm>
              <a:off x="3133819" y="2165588"/>
              <a:ext cx="6419422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0255" y="2162275"/>
              <a:ext cx="2111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Christmas 2012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8333" y="215659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8365" y="2501110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675354" y="2289769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769833" y="2314677"/>
              <a:ext cx="186431" cy="176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67850" y="2571074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27146" y="2966540"/>
              <a:ext cx="943890" cy="290744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Cost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$145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420241" y="1731575"/>
              <a:ext cx="284086" cy="900033"/>
              <a:chOff x="13349219" y="1687185"/>
              <a:chExt cx="284086" cy="9000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3358570" y="2370783"/>
                <a:ext cx="265384" cy="216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75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349219" y="2028984"/>
                <a:ext cx="284086" cy="2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3349219" y="1687185"/>
                <a:ext cx="284086" cy="255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flipH="1">
              <a:off x="3814727" y="2546853"/>
              <a:ext cx="1884518" cy="152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flipH="1">
            <a:off x="3846848" y="6298292"/>
            <a:ext cx="3338539" cy="15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771307" y="3615771"/>
            <a:ext cx="6781934" cy="1172526"/>
            <a:chOff x="2771307" y="3615771"/>
            <a:chExt cx="6781934" cy="1172526"/>
          </a:xfrm>
        </p:grpSpPr>
        <p:sp>
          <p:nvSpPr>
            <p:cNvPr id="38" name="Rounded Rectangle 37"/>
            <p:cNvSpPr/>
            <p:nvPr/>
          </p:nvSpPr>
          <p:spPr>
            <a:xfrm>
              <a:off x="3135293" y="3624760"/>
              <a:ext cx="6417948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1729" y="3621447"/>
              <a:ext cx="1725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Birthday List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398" y="361577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9839" y="3951404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3676828" y="3748941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71307" y="3773849"/>
              <a:ext cx="186431" cy="176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69324" y="4030246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3762784" y="3992768"/>
              <a:ext cx="1884518" cy="152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814727" y="4428236"/>
              <a:ext cx="2024696" cy="290744"/>
              <a:chOff x="3827146" y="2966540"/>
              <a:chExt cx="2024696" cy="29074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27146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Cost: $395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907952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Shared: 7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88" name="Rounded Rectangle 87"/>
          <p:cNvSpPr/>
          <p:nvPr/>
        </p:nvSpPr>
        <p:spPr>
          <a:xfrm>
            <a:off x="8625993" y="5035350"/>
            <a:ext cx="927248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New List</a:t>
            </a:r>
            <a:endParaRPr lang="en-US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4890664" y="2968219"/>
            <a:ext cx="943890" cy="290744"/>
          </a:xfrm>
          <a:prstGeom prst="roundRect">
            <a:avLst/>
          </a:prstGeom>
          <a:solidFill>
            <a:srgbClr val="EDEDE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Shared: 3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890664" y="6723888"/>
            <a:ext cx="943890" cy="290744"/>
          </a:xfrm>
          <a:prstGeom prst="roundRect">
            <a:avLst/>
          </a:prstGeom>
          <a:solidFill>
            <a:srgbClr val="EDEDE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Shared: 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112775" y="2360132"/>
            <a:ext cx="274735" cy="752523"/>
            <a:chOff x="9415873" y="6104593"/>
            <a:chExt cx="274735" cy="752523"/>
          </a:xfrm>
        </p:grpSpPr>
        <p:sp>
          <p:nvSpPr>
            <p:cNvPr id="86" name="Rectangle 85"/>
            <p:cNvSpPr/>
            <p:nvPr/>
          </p:nvSpPr>
          <p:spPr>
            <a:xfrm>
              <a:off x="9415873" y="6104593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>
                      <a:lumMod val="75000"/>
                    </a:schemeClr>
                  </a:solidFill>
                </a:rPr>
                <a:t>S</a:t>
              </a:r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415873" y="6382179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415873" y="6659765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112775" y="3805974"/>
            <a:ext cx="274735" cy="752523"/>
            <a:chOff x="9415873" y="6104593"/>
            <a:chExt cx="274735" cy="752523"/>
          </a:xfrm>
        </p:grpSpPr>
        <p:sp>
          <p:nvSpPr>
            <p:cNvPr id="92" name="Rectangle 91"/>
            <p:cNvSpPr/>
            <p:nvPr/>
          </p:nvSpPr>
          <p:spPr>
            <a:xfrm>
              <a:off x="9415873" y="6104593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>
                      <a:lumMod val="75000"/>
                    </a:schemeClr>
                  </a:solidFill>
                </a:rPr>
                <a:t>S</a:t>
              </a:r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415873" y="6382179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415873" y="6659765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3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83705"/>
            <a:ext cx="12192000" cy="9918578"/>
          </a:xfrm>
          <a:prstGeom prst="rect">
            <a:avLst/>
          </a:prstGeom>
          <a:solidFill>
            <a:srgbClr val="FAF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9293"/>
            <a:ext cx="12192000" cy="887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5041" y="0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Gyfto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49" y="143712"/>
            <a:ext cx="365792" cy="3734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546018" y="185046"/>
            <a:ext cx="1535837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12 Lists | 4 Shares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71672" y="1127464"/>
            <a:ext cx="2440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Christmas 2012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33822" y="5500576"/>
            <a:ext cx="6690975" cy="284648"/>
            <a:chOff x="3133818" y="1650684"/>
            <a:chExt cx="5149917" cy="284648"/>
          </a:xfrm>
        </p:grpSpPr>
        <p:sp>
          <p:nvSpPr>
            <p:cNvPr id="33" name="Rectangle 32"/>
            <p:cNvSpPr/>
            <p:nvPr/>
          </p:nvSpPr>
          <p:spPr>
            <a:xfrm>
              <a:off x="3133818" y="1650684"/>
              <a:ext cx="5149917" cy="284648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7F7F7F"/>
                  </a:solidFill>
                </a:rPr>
                <a:t> Copy            </a:t>
              </a:r>
              <a:r>
                <a:rPr lang="en-US" sz="1400" dirty="0" smtClean="0">
                  <a:solidFill>
                    <a:srgbClr val="7F7F7F"/>
                  </a:solidFill>
                </a:rPr>
                <a:t>Move            Delete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3159794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785229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69833" y="6027463"/>
            <a:ext cx="7054960" cy="1166850"/>
            <a:chOff x="2769833" y="2169824"/>
            <a:chExt cx="7054960" cy="1166850"/>
          </a:xfrm>
        </p:grpSpPr>
        <p:grpSp>
          <p:nvGrpSpPr>
            <p:cNvPr id="12" name="Group 11"/>
            <p:cNvGrpSpPr/>
            <p:nvPr/>
          </p:nvGrpSpPr>
          <p:grpSpPr>
            <a:xfrm>
              <a:off x="2769833" y="2169824"/>
              <a:ext cx="7054960" cy="1166850"/>
              <a:chOff x="2769833" y="2162275"/>
              <a:chExt cx="7054960" cy="116685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769833" y="2162275"/>
                <a:ext cx="7054960" cy="1166850"/>
                <a:chOff x="2769833" y="2162275"/>
                <a:chExt cx="7054960" cy="1166850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3133818" y="2165588"/>
                  <a:ext cx="6690975" cy="11635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244392" y="2162275"/>
                  <a:ext cx="19664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Bose Speakers</a:t>
                  </a:r>
                  <a:endPara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238333" y="2396297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262142" y="2536622"/>
                  <a:ext cx="44379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Lorem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ipsum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dolor sit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amet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consectetur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adipiscing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elit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 Nam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placerat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leo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quis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lectus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675354" y="2289769"/>
                  <a:ext cx="1410" cy="61973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>
                  <a:off x="2769833" y="2314677"/>
                  <a:ext cx="186431" cy="1760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4386436" y="2973944"/>
                  <a:ext cx="943890" cy="290744"/>
                </a:xfrm>
                <a:prstGeom prst="roundRect">
                  <a:avLst/>
                </a:prstGeom>
                <a:solidFill>
                  <a:srgbClr val="EDEDE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Cost: $145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46576" y="2286586"/>
                <a:ext cx="133165" cy="730382"/>
                <a:chOff x="3355454" y="2304342"/>
                <a:chExt cx="133165" cy="730382"/>
              </a:xfrm>
            </p:grpSpPr>
            <p:sp>
              <p:nvSpPr>
                <p:cNvPr id="2" name="Isosceles Triangle 1"/>
                <p:cNvSpPr/>
                <p:nvPr/>
              </p:nvSpPr>
              <p:spPr>
                <a:xfrm>
                  <a:off x="3355454" y="2304342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 rot="10800000">
                  <a:off x="3355454" y="2883803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 flipH="1">
                <a:off x="4331112" y="2554378"/>
                <a:ext cx="1884518" cy="15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294" y="2311694"/>
              <a:ext cx="441998" cy="26672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769833" y="7400389"/>
            <a:ext cx="7054960" cy="1166850"/>
            <a:chOff x="2769833" y="3559380"/>
            <a:chExt cx="7054960" cy="1166850"/>
          </a:xfrm>
        </p:grpSpPr>
        <p:grpSp>
          <p:nvGrpSpPr>
            <p:cNvPr id="68" name="Group 67"/>
            <p:cNvGrpSpPr/>
            <p:nvPr/>
          </p:nvGrpSpPr>
          <p:grpSpPr>
            <a:xfrm>
              <a:off x="2769833" y="3559380"/>
              <a:ext cx="7054960" cy="1166850"/>
              <a:chOff x="2769833" y="2162275"/>
              <a:chExt cx="7054960" cy="116685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69833" y="2162275"/>
                <a:ext cx="7054960" cy="1166850"/>
                <a:chOff x="2769833" y="2162275"/>
                <a:chExt cx="7054960" cy="1166850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133818" y="2165588"/>
                  <a:ext cx="6690975" cy="11635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244392" y="2162275"/>
                  <a:ext cx="31777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 Zone Speaker Selector</a:t>
                  </a:r>
                  <a:endPara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238333" y="2396297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accent2"/>
                      </a:solidFill>
                    </a:rPr>
                    <a:t>2</a:t>
                  </a:r>
                  <a:endParaRPr lang="en-US" sz="2800" dirty="0" smtClean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262142" y="2536622"/>
                  <a:ext cx="44379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Lorem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ipsum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dolor sit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amet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consectetur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adipiscing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elit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 Nam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placerat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leo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quis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lectus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3675354" y="2289769"/>
                  <a:ext cx="1410" cy="61973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2769833" y="2314677"/>
                  <a:ext cx="186431" cy="1760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4386436" y="2973944"/>
                  <a:ext cx="943890" cy="290744"/>
                </a:xfrm>
                <a:prstGeom prst="roundRect">
                  <a:avLst/>
                </a:prstGeom>
                <a:solidFill>
                  <a:srgbClr val="EDEDE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Cost: $145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346576" y="2286586"/>
                <a:ext cx="133165" cy="730382"/>
                <a:chOff x="3355454" y="2304342"/>
                <a:chExt cx="133165" cy="730382"/>
              </a:xfrm>
            </p:grpSpPr>
            <p:sp>
              <p:nvSpPr>
                <p:cNvPr id="72" name="Isosceles Triangle 71"/>
                <p:cNvSpPr/>
                <p:nvPr/>
              </p:nvSpPr>
              <p:spPr>
                <a:xfrm>
                  <a:off x="3355454" y="2304342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Isosceles Triangle 72"/>
                <p:cNvSpPr/>
                <p:nvPr/>
              </p:nvSpPr>
              <p:spPr>
                <a:xfrm rot="10800000">
                  <a:off x="3355454" y="2883803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Connector 70"/>
              <p:cNvCxnSpPr/>
              <p:nvPr/>
            </p:nvCxnSpPr>
            <p:spPr>
              <a:xfrm flipH="1">
                <a:off x="4331112" y="2554378"/>
                <a:ext cx="1884518" cy="15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3104" y="3696952"/>
              <a:ext cx="434378" cy="20575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769833" y="8786532"/>
            <a:ext cx="7054960" cy="1166850"/>
            <a:chOff x="2769833" y="4936645"/>
            <a:chExt cx="7054960" cy="1166850"/>
          </a:xfrm>
        </p:grpSpPr>
        <p:grpSp>
          <p:nvGrpSpPr>
            <p:cNvPr id="81" name="Group 80"/>
            <p:cNvGrpSpPr/>
            <p:nvPr/>
          </p:nvGrpSpPr>
          <p:grpSpPr>
            <a:xfrm>
              <a:off x="2769833" y="4936645"/>
              <a:ext cx="7054960" cy="1166850"/>
              <a:chOff x="2769833" y="2162275"/>
              <a:chExt cx="7054960" cy="116685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769833" y="2162275"/>
                <a:ext cx="7054960" cy="1166850"/>
                <a:chOff x="2769833" y="2162275"/>
                <a:chExt cx="7054960" cy="1166850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3133818" y="2165588"/>
                  <a:ext cx="6690975" cy="11635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244392" y="2162275"/>
                  <a:ext cx="21879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 </a:t>
                  </a:r>
                  <a:r>
                    <a:rPr lang="en-U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oz</a:t>
                  </a:r>
                  <a:r>
                    <a:rPr lang="en-U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Irish Tweed</a:t>
                  </a:r>
                  <a:endPara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238333" y="2396297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262142" y="2536622"/>
                  <a:ext cx="44379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Lorem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ipsum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dolor sit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amet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consectetur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adipiscing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elit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 Nam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placerat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leo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quis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lectus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3675354" y="2289769"/>
                  <a:ext cx="1410" cy="61973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/>
                <p:cNvSpPr/>
                <p:nvPr/>
              </p:nvSpPr>
              <p:spPr>
                <a:xfrm>
                  <a:off x="2769833" y="2314677"/>
                  <a:ext cx="186431" cy="1760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4386436" y="2973944"/>
                  <a:ext cx="943890" cy="290744"/>
                </a:xfrm>
                <a:prstGeom prst="roundRect">
                  <a:avLst/>
                </a:prstGeom>
                <a:solidFill>
                  <a:srgbClr val="EDEDE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Cost: $145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6576" y="2286586"/>
                <a:ext cx="133165" cy="730382"/>
                <a:chOff x="3355454" y="2304342"/>
                <a:chExt cx="133165" cy="73038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3355454" y="2304342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0800000">
                  <a:off x="3355454" y="2883803"/>
                  <a:ext cx="133165" cy="150921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H="1">
                <a:off x="4331112" y="2554378"/>
                <a:ext cx="1884518" cy="15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2639" y="5191112"/>
              <a:ext cx="335309" cy="365792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3108278" y="1553052"/>
            <a:ext cx="443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Nam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placerat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73147" y="2105488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Shared With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71868" y="2428552"/>
            <a:ext cx="2240467" cy="307816"/>
            <a:chOff x="3192667" y="2501336"/>
            <a:chExt cx="2240467" cy="307816"/>
          </a:xfrm>
        </p:grpSpPr>
        <p:pic>
          <p:nvPicPr>
            <p:cNvPr id="3074" name="Picture 2" descr="https://si0.twimg.com/profile_images/1509254355/032.KarinaMarieDiaz_-_crop_bigge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667" y="2501336"/>
              <a:ext cx="303851" cy="3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si0.twimg.com/profile_images/2677745708/672199e66f8132fb4d813e40a944b6ed_bigger.jpe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202" y="2501336"/>
              <a:ext cx="299079" cy="299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si0.twimg.com/profile_images/1148796114/Picture_3_bigg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963" y="2501336"/>
              <a:ext cx="295171" cy="295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si0.twimg.com/profile_images/1620970834/bilton_nick_abosch_reasonably_small.jp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2167" y="2501336"/>
              <a:ext cx="307816" cy="30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si0.twimg.com/profile_images/1389288575/n-square_reasonably_small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92667" y="2501336"/>
              <a:ext cx="307816" cy="30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5513031" y="2428552"/>
            <a:ext cx="284086" cy="29517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+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139914" y="3171428"/>
            <a:ext cx="6690975" cy="2080322"/>
            <a:chOff x="3139914" y="3171428"/>
            <a:chExt cx="6690975" cy="2080322"/>
          </a:xfrm>
        </p:grpSpPr>
        <p:grpSp>
          <p:nvGrpSpPr>
            <p:cNvPr id="100" name="Group 99"/>
            <p:cNvGrpSpPr/>
            <p:nvPr/>
          </p:nvGrpSpPr>
          <p:grpSpPr>
            <a:xfrm>
              <a:off x="3139914" y="3171428"/>
              <a:ext cx="6690975" cy="2080322"/>
              <a:chOff x="3133818" y="2165588"/>
              <a:chExt cx="6690975" cy="208032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133818" y="2165588"/>
                <a:ext cx="6690975" cy="20803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238333" y="2396297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2"/>
                    </a:solidFill>
                  </a:rPr>
                  <a:t>4</a:t>
                </a:r>
                <a:endParaRPr lang="en-US" sz="28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3633746" y="2289769"/>
                <a:ext cx="7506" cy="1841355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4551144" y="3261510"/>
              <a:ext cx="4751765" cy="22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85281" y="326151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Title: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76516" y="357831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Description: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15739" y="4158259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URL: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24606" y="454892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Image URL: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090091" y="4895204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Cost: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51143" y="3578318"/>
              <a:ext cx="4751765" cy="392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51143" y="4158259"/>
              <a:ext cx="4751765" cy="22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564881" y="4548925"/>
              <a:ext cx="4751765" cy="22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65312" y="4895204"/>
              <a:ext cx="1116395" cy="2285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032895" y="4846220"/>
              <a:ext cx="562082" cy="29074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Clear</a:t>
              </a:r>
              <a:endParaRPr lang="en-US" sz="1000" b="1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754564" y="4837510"/>
              <a:ext cx="562082" cy="29074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Save</a:t>
              </a:r>
              <a:endParaRPr lang="en-US" sz="10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15873" y="6104593"/>
            <a:ext cx="274735" cy="992009"/>
            <a:chOff x="9415873" y="6104593"/>
            <a:chExt cx="274735" cy="992009"/>
          </a:xfrm>
        </p:grpSpPr>
        <p:sp>
          <p:nvSpPr>
            <p:cNvPr id="123" name="Rectangle 122"/>
            <p:cNvSpPr/>
            <p:nvPr/>
          </p:nvSpPr>
          <p:spPr>
            <a:xfrm>
              <a:off x="9415873" y="6104593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E</a:t>
              </a:r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415873" y="6369479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415873" y="6634365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15873" y="6899251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15873" y="7509563"/>
            <a:ext cx="274735" cy="992009"/>
            <a:chOff x="9415873" y="6104593"/>
            <a:chExt cx="274735" cy="992009"/>
          </a:xfrm>
        </p:grpSpPr>
        <p:sp>
          <p:nvSpPr>
            <p:cNvPr id="102" name="Rectangle 101"/>
            <p:cNvSpPr/>
            <p:nvPr/>
          </p:nvSpPr>
          <p:spPr>
            <a:xfrm>
              <a:off x="9415873" y="6104593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E</a:t>
              </a:r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5873" y="6369479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415873" y="6634365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415873" y="6899251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415872" y="8875608"/>
            <a:ext cx="274735" cy="992009"/>
            <a:chOff x="9415873" y="6104593"/>
            <a:chExt cx="274735" cy="992009"/>
          </a:xfrm>
        </p:grpSpPr>
        <p:sp>
          <p:nvSpPr>
            <p:cNvPr id="110" name="Rectangle 109"/>
            <p:cNvSpPr/>
            <p:nvPr/>
          </p:nvSpPr>
          <p:spPr>
            <a:xfrm>
              <a:off x="9415873" y="6104593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E</a:t>
              </a:r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415873" y="6369479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415873" y="6634365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415873" y="6899251"/>
              <a:ext cx="274735" cy="197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H="1">
            <a:off x="4905447" y="5739830"/>
            <a:ext cx="641992" cy="18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16267" y="4887505"/>
            <a:ext cx="786972" cy="261610"/>
            <a:chOff x="10403542" y="5524300"/>
            <a:chExt cx="786972" cy="261610"/>
          </a:xfrm>
        </p:grpSpPr>
        <p:sp>
          <p:nvSpPr>
            <p:cNvPr id="129" name="TextBox 128"/>
            <p:cNvSpPr txBox="1"/>
            <p:nvPr/>
          </p:nvSpPr>
          <p:spPr>
            <a:xfrm>
              <a:off x="10403542" y="5524300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err="1" smtClean="0">
                  <a:solidFill>
                    <a:schemeClr val="accent2"/>
                  </a:solidFill>
                </a:rPr>
                <a:t>Qty</a:t>
              </a:r>
              <a:r>
                <a:rPr lang="en-US" sz="1100" b="1" dirty="0" smtClean="0">
                  <a:solidFill>
                    <a:schemeClr val="accent2"/>
                  </a:solidFill>
                </a:rPr>
                <a:t>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835483" y="5540827"/>
              <a:ext cx="355031" cy="2285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619183" y="4887505"/>
            <a:ext cx="803002" cy="261610"/>
            <a:chOff x="10387512" y="5524300"/>
            <a:chExt cx="803002" cy="261610"/>
          </a:xfrm>
        </p:grpSpPr>
        <p:sp>
          <p:nvSpPr>
            <p:cNvPr id="132" name="TextBox 131"/>
            <p:cNvSpPr txBox="1"/>
            <p:nvPr/>
          </p:nvSpPr>
          <p:spPr>
            <a:xfrm>
              <a:off x="10387512" y="552430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chemeClr val="accent2"/>
                  </a:solidFill>
                </a:rPr>
                <a:t>Size:</a:t>
              </a:r>
              <a:endParaRPr 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835483" y="5540827"/>
              <a:ext cx="355031" cy="2285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Rounded Rectangle 133"/>
          <p:cNvSpPr/>
          <p:nvPr/>
        </p:nvSpPr>
        <p:spPr>
          <a:xfrm>
            <a:off x="5454620" y="9598201"/>
            <a:ext cx="943890" cy="290744"/>
          </a:xfrm>
          <a:prstGeom prst="roundRect">
            <a:avLst/>
          </a:prstGeom>
          <a:solidFill>
            <a:srgbClr val="EDEDE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22804" y="9595202"/>
            <a:ext cx="943890" cy="290744"/>
          </a:xfrm>
          <a:prstGeom prst="roundRect">
            <a:avLst/>
          </a:prstGeom>
          <a:solidFill>
            <a:srgbClr val="EDEDE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Qty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3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83706"/>
            <a:ext cx="12192000" cy="6589451"/>
          </a:xfrm>
          <a:prstGeom prst="rect">
            <a:avLst/>
          </a:prstGeom>
          <a:solidFill>
            <a:srgbClr val="FAF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9293"/>
            <a:ext cx="12192000" cy="887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5041" y="0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Gyfto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3818" y="1127464"/>
            <a:ext cx="154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Lists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33818" y="1650684"/>
            <a:ext cx="6419423" cy="284648"/>
            <a:chOff x="3133818" y="1650684"/>
            <a:chExt cx="6419423" cy="284648"/>
          </a:xfrm>
        </p:grpSpPr>
        <p:sp>
          <p:nvSpPr>
            <p:cNvPr id="36" name="Rectangle 35"/>
            <p:cNvSpPr/>
            <p:nvPr/>
          </p:nvSpPr>
          <p:spPr>
            <a:xfrm>
              <a:off x="3133818" y="1650684"/>
              <a:ext cx="6419423" cy="284648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7F7F7F"/>
                  </a:solidFill>
                </a:rPr>
                <a:t> </a:t>
              </a:r>
              <a:r>
                <a:rPr lang="en-US" sz="1400" dirty="0" smtClean="0">
                  <a:solidFill>
                    <a:srgbClr val="7F7F7F"/>
                  </a:solidFill>
                </a:rPr>
                <a:t>    Share       Copy       Delete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4048081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33751" y="1684263"/>
              <a:ext cx="574286" cy="2352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Share</a:t>
              </a:r>
              <a:endParaRPr lang="en-US" sz="12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4748929" y="1889939"/>
              <a:ext cx="494129" cy="18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124398" y="5326094"/>
            <a:ext cx="188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Shares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22924" y="5911976"/>
            <a:ext cx="6430317" cy="1172526"/>
            <a:chOff x="3122924" y="2156599"/>
            <a:chExt cx="6430317" cy="1172526"/>
          </a:xfrm>
        </p:grpSpPr>
        <p:sp>
          <p:nvSpPr>
            <p:cNvPr id="55" name="Rounded Rectangle 54"/>
            <p:cNvSpPr/>
            <p:nvPr/>
          </p:nvSpPr>
          <p:spPr>
            <a:xfrm>
              <a:off x="3133819" y="2165588"/>
              <a:ext cx="6419422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10255" y="2162275"/>
              <a:ext cx="361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I need for the kitchen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22924" y="215659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8365" y="2483354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5354" y="2289769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3827146" y="2973944"/>
              <a:ext cx="943890" cy="290744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Cost: $145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67850" y="2571074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28" name="Picture 4" descr="https://si0.twimg.com/profile_images/2325563526/jhx0v24dew0mxvnh0gue_bigg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7" y="6627101"/>
            <a:ext cx="334170" cy="3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49" y="143712"/>
            <a:ext cx="365792" cy="373412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7546018" y="185046"/>
            <a:ext cx="1535837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12 Lists | 4 Shares</a:t>
            </a:r>
            <a:endParaRPr lang="en-US" sz="10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2769833" y="2156599"/>
            <a:ext cx="6783408" cy="1172526"/>
            <a:chOff x="2769833" y="2156599"/>
            <a:chExt cx="6783408" cy="1172526"/>
          </a:xfrm>
        </p:grpSpPr>
        <p:sp>
          <p:nvSpPr>
            <p:cNvPr id="13" name="Rounded Rectangle 12"/>
            <p:cNvSpPr/>
            <p:nvPr/>
          </p:nvSpPr>
          <p:spPr>
            <a:xfrm>
              <a:off x="3133819" y="2165588"/>
              <a:ext cx="6419422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0255" y="2162275"/>
              <a:ext cx="2111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Christmas 2012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8333" y="215659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8365" y="2501110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675354" y="2289769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769833" y="2314677"/>
              <a:ext cx="186431" cy="176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67850" y="2571074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27146" y="2966540"/>
              <a:ext cx="3105502" cy="290744"/>
              <a:chOff x="3827146" y="2966540"/>
              <a:chExt cx="3105502" cy="29074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827146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Cost: $145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907952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Items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988758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Shared: 7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116428" y="2252419"/>
              <a:ext cx="284086" cy="900033"/>
              <a:chOff x="9045406" y="2208029"/>
              <a:chExt cx="284086" cy="9000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054757" y="2891627"/>
                <a:ext cx="265384" cy="216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75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045406" y="2549828"/>
                <a:ext cx="284086" cy="2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045406" y="2208029"/>
                <a:ext cx="284086" cy="255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flipH="1">
              <a:off x="3814727" y="2546853"/>
              <a:ext cx="1884518" cy="152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flipH="1">
            <a:off x="3846848" y="6298292"/>
            <a:ext cx="3338539" cy="15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771307" y="3615771"/>
            <a:ext cx="6781934" cy="1172526"/>
            <a:chOff x="2771307" y="3615771"/>
            <a:chExt cx="6781934" cy="1172526"/>
          </a:xfrm>
        </p:grpSpPr>
        <p:sp>
          <p:nvSpPr>
            <p:cNvPr id="38" name="Rounded Rectangle 37"/>
            <p:cNvSpPr/>
            <p:nvPr/>
          </p:nvSpPr>
          <p:spPr>
            <a:xfrm>
              <a:off x="3135293" y="3624760"/>
              <a:ext cx="6417948" cy="11635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1729" y="3621447"/>
              <a:ext cx="1725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Birthday List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398" y="361577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9839" y="3951404"/>
              <a:ext cx="443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adipiscing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elit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Nam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placerat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leo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quis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lectus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3676828" y="3748941"/>
              <a:ext cx="1410" cy="6197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71307" y="3773849"/>
              <a:ext cx="186431" cy="176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69324" y="4030246"/>
              <a:ext cx="500032" cy="230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</a:rPr>
                <a:t>items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3762784" y="3992768"/>
              <a:ext cx="1884518" cy="152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814727" y="4428236"/>
              <a:ext cx="3105502" cy="290744"/>
              <a:chOff x="3827146" y="2966540"/>
              <a:chExt cx="3105502" cy="29074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27146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Cost: $145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907952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Items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988758" y="2966540"/>
                <a:ext cx="943890" cy="290744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Shared: 7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9103424" y="3711373"/>
              <a:ext cx="284086" cy="900033"/>
              <a:chOff x="9045406" y="2208029"/>
              <a:chExt cx="284086" cy="900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9054757" y="2891627"/>
                <a:ext cx="265384" cy="216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75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045406" y="2549828"/>
                <a:ext cx="284086" cy="2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2">
                        <a:lumMod val="7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45406" y="2208029"/>
                <a:ext cx="284086" cy="2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75000"/>
                      </a:schemeClr>
                    </a:solidFill>
                  </a:rPr>
                  <a:t>S</a:t>
                </a:r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8" name="Rounded Rectangle 87"/>
          <p:cNvSpPr/>
          <p:nvPr/>
        </p:nvSpPr>
        <p:spPr>
          <a:xfrm>
            <a:off x="8625993" y="5035350"/>
            <a:ext cx="927248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New List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717315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238334" y="2388839"/>
            <a:ext cx="5949116" cy="168505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161743" y="2656481"/>
            <a:ext cx="4751765" cy="22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95880" y="265648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accent2"/>
                </a:solidFill>
              </a:rPr>
              <a:t>Title: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87115" y="2973289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accent2"/>
                </a:solidFill>
              </a:rPr>
              <a:t>Description: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97108" y="3553230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accent2"/>
                </a:solidFill>
              </a:rPr>
              <a:t>Created: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61742" y="2973289"/>
            <a:ext cx="4751765" cy="392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614252" y="3515613"/>
            <a:ext cx="562082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Clear</a:t>
            </a:r>
            <a:endParaRPr lang="en-US" sz="10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8335921" y="3506903"/>
            <a:ext cx="562082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139635" y="3560925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12/12/12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83706"/>
            <a:ext cx="12192000" cy="6589451"/>
          </a:xfrm>
          <a:prstGeom prst="rect">
            <a:avLst/>
          </a:prstGeom>
          <a:solidFill>
            <a:srgbClr val="FAF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9293"/>
            <a:ext cx="12192000" cy="887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5041" y="0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Gyfto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49" y="143712"/>
            <a:ext cx="365792" cy="3734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546018" y="185046"/>
            <a:ext cx="1535837" cy="290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12 Lists | 4 Shares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5457" y="1127464"/>
            <a:ext cx="420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 need for the Kitchen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33818" y="4236820"/>
            <a:ext cx="6690975" cy="1166850"/>
            <a:chOff x="3133818" y="3168764"/>
            <a:chExt cx="6690975" cy="1166850"/>
          </a:xfrm>
        </p:grpSpPr>
        <p:grpSp>
          <p:nvGrpSpPr>
            <p:cNvPr id="68" name="Group 67"/>
            <p:cNvGrpSpPr/>
            <p:nvPr/>
          </p:nvGrpSpPr>
          <p:grpSpPr>
            <a:xfrm>
              <a:off x="3133818" y="3168764"/>
              <a:ext cx="6690975" cy="1166850"/>
              <a:chOff x="3133818" y="2162275"/>
              <a:chExt cx="6690975" cy="116685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133818" y="2162275"/>
                <a:ext cx="6690975" cy="1166850"/>
                <a:chOff x="3133818" y="2162275"/>
                <a:chExt cx="6690975" cy="1166850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133818" y="2165588"/>
                  <a:ext cx="6690975" cy="11635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244392" y="2162275"/>
                  <a:ext cx="31777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 Zone Speaker Selector</a:t>
                  </a:r>
                  <a:endPara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238333" y="2174355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accent2"/>
                      </a:solidFill>
                    </a:rPr>
                    <a:t>2</a:t>
                  </a:r>
                  <a:endParaRPr lang="en-US" sz="2800" dirty="0" smtClean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262142" y="2536622"/>
                  <a:ext cx="44379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Lorem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ipsum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dolor sit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amet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consectetur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adipiscing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elit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 Nam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placerat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leo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quis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2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lectus</a:t>
                  </a:r>
                  <a:r>
                    <a:rPr lang="en-US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3675354" y="2289769"/>
                  <a:ext cx="1410" cy="61973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ounded Rectangle 79"/>
                <p:cNvSpPr/>
                <p:nvPr/>
              </p:nvSpPr>
              <p:spPr>
                <a:xfrm>
                  <a:off x="4386436" y="2973944"/>
                  <a:ext cx="943890" cy="290744"/>
                </a:xfrm>
                <a:prstGeom prst="roundRect">
                  <a:avLst/>
                </a:prstGeom>
                <a:solidFill>
                  <a:srgbClr val="EDEDE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Cost: $145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71" name="Straight Connector 70"/>
              <p:cNvCxnSpPr/>
              <p:nvPr/>
            </p:nvCxnSpPr>
            <p:spPr>
              <a:xfrm flipH="1">
                <a:off x="4331112" y="2554378"/>
                <a:ext cx="1884518" cy="15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3104" y="3306336"/>
              <a:ext cx="434378" cy="205758"/>
            </a:xfrm>
            <a:prstGeom prst="rect">
              <a:avLst/>
            </a:prstGeom>
          </p:spPr>
        </p:pic>
      </p:grpSp>
      <p:pic>
        <p:nvPicPr>
          <p:cNvPr id="94" name="Picture 4" descr="https://si0.twimg.com/profile_images/2325563526/jhx0v24dew0mxvnh0gue_bigge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76" y="1280250"/>
            <a:ext cx="365181" cy="3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614303" y="1553052"/>
            <a:ext cx="443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Nam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placerat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33818" y="5620231"/>
            <a:ext cx="6690975" cy="1166850"/>
            <a:chOff x="3133818" y="4963280"/>
            <a:chExt cx="6690975" cy="1166850"/>
          </a:xfrm>
        </p:grpSpPr>
        <p:grpSp>
          <p:nvGrpSpPr>
            <p:cNvPr id="24" name="Group 23"/>
            <p:cNvGrpSpPr/>
            <p:nvPr/>
          </p:nvGrpSpPr>
          <p:grpSpPr>
            <a:xfrm>
              <a:off x="3133818" y="4963280"/>
              <a:ext cx="6690975" cy="1166850"/>
              <a:chOff x="3133818" y="4546029"/>
              <a:chExt cx="6690975" cy="116685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133818" y="4546029"/>
                <a:ext cx="6690975" cy="1166850"/>
                <a:chOff x="3133818" y="2162275"/>
                <a:chExt cx="6690975" cy="116685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133818" y="2162275"/>
                  <a:ext cx="6690975" cy="1166850"/>
                  <a:chOff x="3133818" y="2162275"/>
                  <a:chExt cx="6690975" cy="1166850"/>
                </a:xfrm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3133818" y="2165588"/>
                    <a:ext cx="6690975" cy="116353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4244392" y="2162275"/>
                    <a:ext cx="21879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 </a:t>
                    </a:r>
                    <a:r>
                      <a:rPr lang="en-US" sz="24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oz</a:t>
                    </a:r>
                    <a:r>
                      <a:rPr lang="en-US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Irish Tweed</a:t>
                    </a:r>
                    <a:endPara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238333" y="2174354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4262142" y="2536622"/>
                    <a:ext cx="44379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Lorem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ipsum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dolor sit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amet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,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consectetur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adipiscing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elit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. Nam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placerat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leo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quis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lectus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.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V="1">
                    <a:off x="3675354" y="2289769"/>
                    <a:ext cx="1410" cy="619738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4386436" y="2973944"/>
                    <a:ext cx="943890" cy="290744"/>
                  </a:xfrm>
                  <a:prstGeom prst="roundRect">
                    <a:avLst/>
                  </a:prstGeom>
                  <a:solidFill>
                    <a:srgbClr val="EDEDE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Cost: $145</a:t>
                    </a:r>
                    <a:endPara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4331112" y="2554378"/>
                  <a:ext cx="1884518" cy="15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2639" y="4800496"/>
                <a:ext cx="335309" cy="365792"/>
              </a:xfrm>
              <a:prstGeom prst="rect">
                <a:avLst/>
              </a:prstGeom>
            </p:spPr>
          </p:pic>
        </p:grpSp>
        <p:pic>
          <p:nvPicPr>
            <p:cNvPr id="99" name="Picture 6" descr="https://si0.twimg.com/profile_images/1148796114/Picture_3_bigg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578" y="5124711"/>
              <a:ext cx="295171" cy="295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3133818" y="2853410"/>
            <a:ext cx="6690975" cy="1166850"/>
            <a:chOff x="3133818" y="2196459"/>
            <a:chExt cx="6690975" cy="1166850"/>
          </a:xfrm>
        </p:grpSpPr>
        <p:grpSp>
          <p:nvGrpSpPr>
            <p:cNvPr id="22" name="Group 21"/>
            <p:cNvGrpSpPr/>
            <p:nvPr/>
          </p:nvGrpSpPr>
          <p:grpSpPr>
            <a:xfrm>
              <a:off x="3133818" y="2196459"/>
              <a:ext cx="6690975" cy="1166850"/>
              <a:chOff x="3133818" y="1779208"/>
              <a:chExt cx="6690975" cy="116685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133818" y="1779208"/>
                <a:ext cx="6690975" cy="1166850"/>
                <a:chOff x="3133818" y="2162275"/>
                <a:chExt cx="6690975" cy="1166850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3133818" y="2162275"/>
                  <a:ext cx="6690975" cy="1166850"/>
                  <a:chOff x="3133818" y="2162275"/>
                  <a:chExt cx="6690975" cy="116685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133818" y="2165588"/>
                    <a:ext cx="6690975" cy="116353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244392" y="2162275"/>
                    <a:ext cx="19664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Bose Speakers</a:t>
                    </a:r>
                    <a:endPara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238333" y="2183230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accent2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2142" y="2536622"/>
                    <a:ext cx="44379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Lorem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ipsum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dolor sit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amet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,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consectetur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adipiscing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elit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. Nam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placerat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leo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quis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sz="12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lectus</a:t>
                    </a:r>
                    <a:r>
                      <a:rPr 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.</a:t>
                    </a:r>
                    <a:endPara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3675354" y="2289769"/>
                    <a:ext cx="1410" cy="619738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4386436" y="2973944"/>
                    <a:ext cx="943890" cy="290744"/>
                  </a:xfrm>
                  <a:prstGeom prst="roundRect">
                    <a:avLst/>
                  </a:prstGeom>
                  <a:solidFill>
                    <a:srgbClr val="EDEDE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Cost: $145</a:t>
                    </a:r>
                    <a:endPara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4331112" y="2554378"/>
                  <a:ext cx="1884518" cy="15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9294" y="1921078"/>
                <a:ext cx="441998" cy="266723"/>
              </a:xfrm>
              <a:prstGeom prst="rect">
                <a:avLst/>
              </a:prstGeom>
            </p:spPr>
          </p:pic>
        </p:grpSp>
        <p:pic>
          <p:nvPicPr>
            <p:cNvPr id="101" name="Picture 10" descr="https://si0.twimg.com/profile_images/1389288575/n-square_reasonably_small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330256" y="2337341"/>
              <a:ext cx="307816" cy="30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TextBox 101"/>
          <p:cNvSpPr txBox="1"/>
          <p:nvPr/>
        </p:nvSpPr>
        <p:spPr>
          <a:xfrm>
            <a:off x="3073147" y="2069976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Also Shared With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171868" y="2393040"/>
            <a:ext cx="2240467" cy="307816"/>
            <a:chOff x="3192667" y="2501336"/>
            <a:chExt cx="2240467" cy="307816"/>
          </a:xfrm>
        </p:grpSpPr>
        <p:pic>
          <p:nvPicPr>
            <p:cNvPr id="104" name="Picture 2" descr="https://si0.twimg.com/profile_images/1509254355/032.KarinaMarieDiaz_-_crop_bigger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667" y="2501336"/>
              <a:ext cx="303851" cy="3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4" descr="https://si0.twimg.com/profile_images/2677745708/672199e66f8132fb4d813e40a944b6ed_bigger.jpe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202" y="2501336"/>
              <a:ext cx="299079" cy="299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 descr="https://si0.twimg.com/profile_images/1148796114/Picture_3_bigg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963" y="2501336"/>
              <a:ext cx="295171" cy="295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https://si0.twimg.com/profile_images/1620970834/bilton_nick_abosch_reasonably_small.jpe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2167" y="2501336"/>
              <a:ext cx="307816" cy="30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0" descr="https://si0.twimg.com/profile_images/1389288575/n-square_reasonably_small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92667" y="2501336"/>
              <a:ext cx="307816" cy="30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4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12" y="571252"/>
            <a:ext cx="6408975" cy="57154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Line Callout 2 (Accent Bar) 4"/>
          <p:cNvSpPr/>
          <p:nvPr/>
        </p:nvSpPr>
        <p:spPr>
          <a:xfrm>
            <a:off x="9300487" y="390277"/>
            <a:ext cx="1352550" cy="361950"/>
          </a:xfrm>
          <a:prstGeom prst="accent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.avatar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Line Callout 2 (Accent Bar) 5"/>
          <p:cNvSpPr/>
          <p:nvPr/>
        </p:nvSpPr>
        <p:spPr>
          <a:xfrm rot="20288478">
            <a:off x="7749466" y="-154665"/>
            <a:ext cx="1538963" cy="361950"/>
          </a:xfrm>
          <a:prstGeom prst="accent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.</a:t>
            </a:r>
            <a:r>
              <a:rPr lang="en-US" sz="1000" dirty="0" err="1" smtClean="0">
                <a:solidFill>
                  <a:schemeClr val="tx1"/>
                </a:solidFill>
              </a:rPr>
              <a:t>topSection_ListMetrics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4404637" y="480767"/>
            <a:ext cx="1352550" cy="361950"/>
          </a:xfrm>
          <a:prstGeom prst="accent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.</a:t>
            </a:r>
            <a:r>
              <a:rPr lang="en-US" sz="1000" dirty="0" err="1" smtClean="0">
                <a:solidFill>
                  <a:schemeClr val="tx1"/>
                </a:solidFill>
              </a:rPr>
              <a:t>topSectionTitle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29366</TotalTime>
  <Words>478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Trent</dc:creator>
  <cp:lastModifiedBy>Jason Trent</cp:lastModifiedBy>
  <cp:revision>46</cp:revision>
  <dcterms:created xsi:type="dcterms:W3CDTF">2012-12-06T21:28:45Z</dcterms:created>
  <dcterms:modified xsi:type="dcterms:W3CDTF">2013-05-13T15:19:25Z</dcterms:modified>
</cp:coreProperties>
</file>