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B274D-C894-4D31-E65B-AC6D746F7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D4437-A7BD-666F-C1A8-9E27989D9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9D1D15-D525-5892-D8B9-6F366B9D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67313-CB56-EA0D-BE54-4CD05268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28333-C0C4-00BF-CE03-B793235E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04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85254-B5C8-18A4-8A3C-79ECE390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77E901-5A72-E44C-BF6C-62D703461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926B4-DC53-6854-659B-592D383F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52460E-8CA0-918E-478D-070AB9EDB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B7D47-325B-2A31-31B9-E6E72B17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12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002670-B544-6FE8-19D1-F14D01431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3558A0-E8E5-29F1-FC6E-01B149F7A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5627D-9903-8AA7-49D2-21B1F689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DAC39D-EAC5-B82D-331C-3D16B132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177A8-F0E8-8EB4-622C-91FEEC97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28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6062B-8F60-149A-96CB-23F67F49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2C32E-74E5-C685-0C85-1A62A15F1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0EA2ED-F0FB-7CF2-0AA2-7E55C0EB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604FD8-9BFF-8715-9B8B-6501F7DC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A1D316-BB9C-DF0D-6FF9-C85B9206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C6CF0-BE7A-A55A-7044-462A877C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1276B-8996-6759-A670-39331FA7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E1ED7-0896-4031-90B4-76C787D0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20412D-5ECC-F283-6DDE-9249FB499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B07467-B5AE-E1EE-115E-D9CF8442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6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1BE9E5-872E-A411-4190-E6FF4297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AD553D-0A30-169C-A282-DC64404B6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4FC57-7C83-3152-85C6-A973A45F3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44697-288F-21C1-4E99-B8E8F79C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D46135-8C40-8C5F-DEF9-5613450B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50ED9-8137-8ACC-5678-D3112BA8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06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7EE92-AC56-4E68-63A4-E8D2F8E6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9A1722-D3D3-D0D3-B05A-5640C5F27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F39DBE-C2D4-BBB8-5D23-C7FEC5ED6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61071-4064-540B-8ECC-3726C827E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C94606-9F93-44D7-605D-D1DA7C1FC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1D06C4-4BF0-3E8F-4149-222C3C90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D17DB7-CCB7-8A1C-1993-5D43107F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25384-7FA4-A01D-13F9-3468421E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F34F3-20B2-1508-987C-7322D7FA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449FF5-FB21-304A-7600-0EB9E4AD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ADBEB8-0A3C-C9AD-8847-55772C0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FDF7C0-7AAB-56CE-1306-5C39F3FB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68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82E78D-62CA-B253-89FF-66361D47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6B4F5D-888C-E0AE-827A-3FA93284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74BDE2-B36B-89E6-6539-9CD4C459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2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5D150-0F7C-3A6B-528C-862D30AF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6133B-F685-2774-A249-5F998B9B6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781202-F6CC-73B2-B2A5-ED7CFD7A4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44CF81-C9B1-64E5-6760-F3444411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71D5AA-1F07-447D-7C05-24B548FF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114FBC-5AD4-9611-B9FA-081973D3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2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F6843-2B30-CE15-A33C-5EFF1767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0B0EEB-2CFF-E2F1-3CCD-AE8B49355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E623D-4726-038E-417B-49429A35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74FF69-15F4-36F9-C56A-1287AC00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346B3B-932F-BF56-D43F-B11BB38F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6D675-7590-C1E7-5E0F-A8A91752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FAD02F-8D6A-014F-CA87-2E2774E1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5FF47-E77F-F75A-7EC7-2E93F7EF4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5379F-760A-4F88-721F-33D9C65E26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AF4B6-E2EB-4423-9738-9484B0684E1A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64C774-9008-D572-8C71-6FE630DD0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BDA8A-D97D-F85B-1EDE-66241FF50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61D0D-05BC-436A-9B9F-C7B931564E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234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7139A6F-BA13-1281-7678-29EC9E816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5706"/>
              </p:ext>
            </p:extLst>
          </p:nvPr>
        </p:nvGraphicFramePr>
        <p:xfrm>
          <a:off x="129309" y="128538"/>
          <a:ext cx="11942620" cy="663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88524">
                  <a:extLst>
                    <a:ext uri="{9D8B030D-6E8A-4147-A177-3AD203B41FA5}">
                      <a16:colId xmlns:a16="http://schemas.microsoft.com/office/drawing/2014/main" val="3827361383"/>
                    </a:ext>
                  </a:extLst>
                </a:gridCol>
                <a:gridCol w="2388524">
                  <a:extLst>
                    <a:ext uri="{9D8B030D-6E8A-4147-A177-3AD203B41FA5}">
                      <a16:colId xmlns:a16="http://schemas.microsoft.com/office/drawing/2014/main" val="4157794013"/>
                    </a:ext>
                  </a:extLst>
                </a:gridCol>
                <a:gridCol w="2388524">
                  <a:extLst>
                    <a:ext uri="{9D8B030D-6E8A-4147-A177-3AD203B41FA5}">
                      <a16:colId xmlns:a16="http://schemas.microsoft.com/office/drawing/2014/main" val="4144775277"/>
                    </a:ext>
                  </a:extLst>
                </a:gridCol>
                <a:gridCol w="2388524">
                  <a:extLst>
                    <a:ext uri="{9D8B030D-6E8A-4147-A177-3AD203B41FA5}">
                      <a16:colId xmlns:a16="http://schemas.microsoft.com/office/drawing/2014/main" val="136654266"/>
                    </a:ext>
                  </a:extLst>
                </a:gridCol>
                <a:gridCol w="2388524">
                  <a:extLst>
                    <a:ext uri="{9D8B030D-6E8A-4147-A177-3AD203B41FA5}">
                      <a16:colId xmlns:a16="http://schemas.microsoft.com/office/drawing/2014/main" val="638274551"/>
                    </a:ext>
                  </a:extLst>
                </a:gridCol>
              </a:tblGrid>
              <a:tr h="829060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OSI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TCP/IP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Other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397761"/>
                  </a:ext>
                </a:extLst>
              </a:tr>
              <a:tr h="829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Alligator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Application</a:t>
                      </a:r>
                      <a:endParaRPr lang="ko-KR" altLang="en-US" sz="3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L7 – </a:t>
                      </a:r>
                      <a:r>
                        <a:rPr lang="ko-KR" altLang="en-US" sz="3200" dirty="0"/>
                        <a:t>방화벽 </a:t>
                      </a:r>
                      <a:r>
                        <a:rPr lang="en-US" altLang="ko-KR" sz="3200" dirty="0"/>
                        <a:t>etc..</a:t>
                      </a:r>
                      <a:endParaRPr lang="ko-KR" altLang="en-US" sz="3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HTTP</a:t>
                      </a:r>
                      <a:endParaRPr lang="ko-KR" altLang="en-US" sz="32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FTP, SSH, </a:t>
                      </a:r>
                    </a:p>
                    <a:p>
                      <a:pPr algn="ctr" latinLnBrk="1"/>
                      <a:r>
                        <a:rPr lang="en-US" altLang="ko-KR" sz="3200"/>
                        <a:t>DNS ….</a:t>
                      </a:r>
                      <a:endParaRPr lang="en-US" altLang="ko-KR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133792"/>
                  </a:ext>
                </a:extLst>
              </a:tr>
              <a:tr h="829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Pet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345454"/>
                  </a:ext>
                </a:extLst>
              </a:tr>
              <a:tr h="829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Steve’s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Session</a:t>
                      </a:r>
                      <a:endParaRPr lang="ko-KR" altLang="en-US" sz="3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046120"/>
                  </a:ext>
                </a:extLst>
              </a:tr>
              <a:tr h="829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Touch 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Transport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L4 – </a:t>
                      </a:r>
                      <a:r>
                        <a:rPr lang="ko-KR" altLang="en-US" sz="3200" dirty="0"/>
                        <a:t>공유기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TCP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UDP, ICMP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208530"/>
                  </a:ext>
                </a:extLst>
              </a:tr>
              <a:tr h="829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Not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Network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L3 – </a:t>
                      </a:r>
                      <a:r>
                        <a:rPr lang="ko-KR" altLang="en-US" sz="3200" dirty="0"/>
                        <a:t>라우터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IPv6, ARP</a:t>
                      </a:r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315361"/>
                  </a:ext>
                </a:extLst>
              </a:tr>
              <a:tr h="829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Do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Data Link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L2 – </a:t>
                      </a:r>
                      <a:r>
                        <a:rPr lang="ko-KR" altLang="en-US" sz="3200" dirty="0"/>
                        <a:t>스위치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Ethernet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908769"/>
                  </a:ext>
                </a:extLst>
              </a:tr>
              <a:tr h="8290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Please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Physical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664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74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50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 송희</dc:creator>
  <cp:lastModifiedBy>김 송희</cp:lastModifiedBy>
  <cp:revision>6</cp:revision>
  <dcterms:created xsi:type="dcterms:W3CDTF">2024-07-25T07:10:11Z</dcterms:created>
  <dcterms:modified xsi:type="dcterms:W3CDTF">2024-07-25T07:45:12Z</dcterms:modified>
</cp:coreProperties>
</file>