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1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6"/>
    <p:restoredTop sz="94695"/>
  </p:normalViewPr>
  <p:slideViewPr>
    <p:cSldViewPr snapToGrid="0" snapToObjects="1">
      <p:cViewPr>
        <p:scale>
          <a:sx n="101" d="100"/>
          <a:sy n="101" d="100"/>
        </p:scale>
        <p:origin x="14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896A-8108-1647-B3A0-66615B9AB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EB0F7-80E3-9144-A143-0E010DB1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A4FFD-5B0C-7E4A-A28F-11D6B22D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02A33-AC9C-FD48-A1E7-D3CB540A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781B8-4817-3B41-903D-35C8F1EC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063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878B9-BA8D-3B45-B806-F6813AF7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B60A2-7379-A94A-B27E-00711B8F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1D8E0-64C3-6340-BFBC-7559EFC5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55A56-1E79-D448-ACE7-3ECA4164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4C71F9-1E90-5A45-9E83-8D82FD0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09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4DF69A-ED33-7F44-9A06-9AF9BB9D3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246D1-BE81-1241-892D-D68A9F98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BDE42-6720-BD40-ACD8-3D6F2FA8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FF033-4F4B-C945-871B-3CFD6CAA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B9510-14C1-0044-BDAA-ECA987A4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8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A98E5-BB9C-2A43-A62A-A6B34FA9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A8250-643C-2644-87D2-AF282787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B277-00FB-C940-A49C-A4ED0AF6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32B30-8746-FE49-B8D5-7220D8DD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7469E-C57E-8247-B701-A7969D80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56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2905A-1C10-F049-B0EF-CFE9ACF0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5AFEA-1AD0-6A46-8FC4-0F2924A8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3918A-0979-8240-A1D9-3BBB7FD4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55B7C-7286-E147-92F1-00FB0E08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5ED5A-1D61-194F-9AD1-6D474F58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E076C-DBDE-EB40-9106-2E25E763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96209-E83F-1344-B44A-2FF561338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C834A-A8E7-0643-8D3D-87C2CC65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B8FB1-FBB2-2E49-B024-16C5047C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CCDAB-1760-D740-BE54-870308EF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912A7-AE47-724C-A712-D992D97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612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AA896-2EDD-8A4A-BFD5-42C3277A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E7A60-3B51-5C4B-B415-922116FB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FD0E2-AF2F-3F41-BDF1-17B3B2CA2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058593-AA65-7E49-B4FD-80EEFA8F0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B85209-3F55-E04B-AFE2-056891ACD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F7B17-F28F-154C-AE47-6509BEEC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B88D26-A933-A147-B360-6616B5D4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76F8E-54CF-E049-BC96-CB1921E4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2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8BEC6-AF23-174A-B2F1-EF28977E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18EBA3-7F16-B04A-8527-F6FD9806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A3A8E-1AA0-D544-A642-17F75AF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8D08CD-051A-D148-ABA2-4938E2A8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5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994B6-B0C1-0840-99DB-EB78704E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A8694C-B69F-1749-B05E-AB2C3A78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65893-ECE4-944A-82BC-8673F633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93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9A4A-2974-EC42-A22B-3AAF2536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67368-BDF6-6148-A80D-62A3B92CA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B0ACB7-1C93-AA47-983B-21E545ED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B539F-CFAA-0A47-B6C3-7852F80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30CAE-2973-4741-A02D-594DEE52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72CBD-157F-BE48-9DDF-A5E42B0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734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9041A-A561-434A-8CA3-0B1C9F13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4F2CD-6672-D74A-A8BD-C203B9B4E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DD8D95-36E3-4040-8E16-0F51CD045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1B084-9CA8-DC49-89C6-4C17A23B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4DF38-5F0C-854C-A73B-EB152E62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7B73A-B70D-2A43-BAF3-7B0D1617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50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3F9ED-D5B7-5040-8629-606D23A9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8EDCD-19AD-3243-9AEC-DD9DD11D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53DC3-5561-8247-99F8-8B4EFA1AB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AFBB-6FC8-D841-A527-7C4E0C9A3C9A}" type="datetimeFigureOut">
              <a:rPr kumimoji="1" lang="ko-KR" altLang="en-US" smtClean="0"/>
              <a:t>2018. 5. 26.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ABE60-135E-3D49-8FE4-2446D327D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BDFDB-DF23-5648-9BBC-0E0F04535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DF85-5C70-A147-9E35-544B069645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34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eesun/stud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usungpark.tistory.com/14?category=63029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39C21-AC55-2A4D-ABAE-230A591E2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디자인패턴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Effective Java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32B26-D79F-804D-BC63-01A74DCB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39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08CC-BB3D-764B-9E6E-63161BA5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Builder Pattern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66719-3114-4042-8BD3-1922DE92B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참고자료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http://github.com/keesun/study</a:t>
            </a:r>
            <a:endParaRPr kumimoji="1" lang="en-US" altLang="ko-KR" dirty="0"/>
          </a:p>
          <a:p>
            <a:r>
              <a:rPr kumimoji="1" lang="ko-KR" altLang="en-US" dirty="0"/>
              <a:t>유튜브 채널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백기선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이펙티브</a:t>
            </a:r>
            <a:r>
              <a:rPr kumimoji="1" lang="ko-KR" altLang="en-US" dirty="0"/>
              <a:t> 자바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예제는</a:t>
            </a:r>
            <a:r>
              <a:rPr kumimoji="1" lang="en-US" altLang="ko-KR" dirty="0"/>
              <a:t>…</a:t>
            </a:r>
            <a:r>
              <a:rPr kumimoji="1" lang="ko-KR" altLang="en-US" dirty="0"/>
              <a:t> 실제로 비슷하게 예를 </a:t>
            </a:r>
            <a:r>
              <a:rPr kumimoji="1" lang="ko-KR" altLang="en-US" dirty="0" err="1"/>
              <a:t>들어봄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67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227B21-D386-B348-9BC0-E9324562A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33445"/>
              </p:ext>
            </p:extLst>
          </p:nvPr>
        </p:nvGraphicFramePr>
        <p:xfrm>
          <a:off x="365760" y="453658"/>
          <a:ext cx="703834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1106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47234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JasperReport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enum</a:t>
                      </a:r>
                      <a:r>
                        <a:rPr lang="en-US" altLang="ko-KR" sz="1200" dirty="0"/>
                        <a:t> Device { CPU, MEMORY, HDD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EnumSet</a:t>
                      </a:r>
                      <a:r>
                        <a:rPr lang="en-US" altLang="ko-KR" sz="1200" dirty="0"/>
                        <a:t>&lt;Device&gt; devices;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abstract static class Builder&lt;T extends Builder&lt;T&gt;&gt;{…}</a:t>
                      </a:r>
                    </a:p>
                    <a:p>
                      <a:pPr latinLnBrk="1"/>
                      <a:r>
                        <a:rPr lang="en-US" altLang="ko-KR" sz="1200" dirty="0"/>
                        <a:t>  - </a:t>
                      </a:r>
                      <a:r>
                        <a:rPr lang="en-US" altLang="ko-KR" sz="1200" dirty="0" err="1"/>
                        <a:t>EnumSet</a:t>
                      </a:r>
                      <a:r>
                        <a:rPr lang="en-US" altLang="ko-KR" sz="1200" dirty="0"/>
                        <a:t>&lt;Device&gt; devices</a:t>
                      </a:r>
                    </a:p>
                    <a:p>
                      <a:pPr latinLnBrk="1"/>
                      <a:r>
                        <a:rPr lang="en-US" altLang="ko-KR" sz="1200" dirty="0"/>
                        <a:t>  - public T </a:t>
                      </a:r>
                      <a:r>
                        <a:rPr lang="en-US" altLang="ko-KR" sz="1200" b="1" dirty="0" err="1"/>
                        <a:t>addDevice</a:t>
                      </a:r>
                      <a:r>
                        <a:rPr lang="en-US" altLang="ko-KR" sz="1200" dirty="0"/>
                        <a:t>(Device device){…}</a:t>
                      </a:r>
                    </a:p>
                    <a:p>
                      <a:pPr latinLnBrk="1"/>
                      <a:r>
                        <a:rPr lang="en-US" altLang="ko-KR" sz="1200" dirty="0"/>
                        <a:t>  - abstract </a:t>
                      </a:r>
                      <a:r>
                        <a:rPr lang="en-US" altLang="ko-KR" sz="1200" dirty="0" err="1"/>
                        <a:t>JasperReport</a:t>
                      </a:r>
                      <a:r>
                        <a:rPr lang="en-US" altLang="ko-KR" sz="1200" dirty="0"/>
                        <a:t> build();</a:t>
                      </a:r>
                    </a:p>
                    <a:p>
                      <a:pPr latinLnBrk="1"/>
                      <a:r>
                        <a:rPr lang="en-US" altLang="ko-KR" sz="1200" dirty="0"/>
                        <a:t>  - protected abstract T self();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addDevice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0" dirty="0"/>
                        <a:t>    </a:t>
                      </a:r>
                      <a:r>
                        <a:rPr lang="en-US" altLang="ko-KR" sz="1200" b="0" dirty="0" err="1"/>
                        <a:t>devices.add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en-US" altLang="ko-KR" sz="1200" b="0" dirty="0" err="1"/>
                        <a:t>Enum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3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JasperReport</a:t>
                      </a:r>
                      <a:r>
                        <a:rPr lang="en-US" altLang="ko-KR" sz="1200" dirty="0"/>
                        <a:t> (Builder&lt;?&gt; builder) { …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devices = </a:t>
                      </a:r>
                      <a:r>
                        <a:rPr lang="en-US" altLang="ko-KR" sz="1200" dirty="0" err="1"/>
                        <a:t>builder.devices</a:t>
                      </a:r>
                      <a:r>
                        <a:rPr lang="en-US" altLang="ko-KR" sz="1200" dirty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886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3429A7-63E1-8E4B-89D2-6C0029E72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05009"/>
              </p:ext>
            </p:extLst>
          </p:nvPr>
        </p:nvGraphicFramePr>
        <p:xfrm>
          <a:off x="365760" y="3311158"/>
          <a:ext cx="703834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94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9304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enum</a:t>
                      </a:r>
                      <a:r>
                        <a:rPr lang="en-US" altLang="ko-KR" sz="1200" dirty="0"/>
                        <a:t> Ext { XLS, XLSX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prviate</a:t>
                      </a:r>
                      <a:r>
                        <a:rPr lang="en-US" altLang="ko-KR" sz="1200" dirty="0"/>
                        <a:t> final Ext </a:t>
                      </a:r>
                      <a:r>
                        <a:rPr lang="en-US" altLang="ko-KR" sz="1200" dirty="0" err="1"/>
                        <a:t>ext</a:t>
                      </a:r>
                      <a:r>
                        <a:rPr lang="en-US" altLang="ko-KR" sz="1200" dirty="0"/>
                        <a:t>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3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static class Builder extends </a:t>
                      </a:r>
                      <a:r>
                        <a:rPr lang="en-US" altLang="ko-KR" sz="1200" dirty="0" err="1"/>
                        <a:t>JasperReport.Builder</a:t>
                      </a:r>
                      <a:r>
                        <a:rPr lang="en-US" altLang="ko-KR" sz="1200" dirty="0"/>
                        <a:t>&lt;Builder&gt;{…}</a:t>
                      </a:r>
                    </a:p>
                    <a:p>
                      <a:pPr latinLnBrk="1"/>
                      <a:r>
                        <a:rPr lang="en-US" altLang="ko-KR" sz="1200" dirty="0"/>
                        <a:t>  - private final Ext </a:t>
                      </a:r>
                      <a:r>
                        <a:rPr lang="en-US" altLang="ko-KR" sz="1200" dirty="0" err="1"/>
                        <a:t>ext</a:t>
                      </a:r>
                      <a:r>
                        <a:rPr lang="en-US" altLang="ko-KR" sz="1200" dirty="0"/>
                        <a:t>;</a:t>
                      </a:r>
                    </a:p>
                    <a:p>
                      <a:pPr latinLnBrk="1"/>
                      <a:r>
                        <a:rPr lang="en-US" altLang="ko-KR" sz="1200" dirty="0"/>
                        <a:t>  - Builder(Ext </a:t>
                      </a:r>
                      <a:r>
                        <a:rPr lang="en-US" altLang="ko-KR" sz="1200" dirty="0" err="1"/>
                        <a:t>ext</a:t>
                      </a:r>
                      <a:r>
                        <a:rPr lang="en-US" altLang="ko-KR" sz="1200" dirty="0"/>
                        <a:t>){ … } </a:t>
                      </a:r>
                    </a:p>
                    <a:p>
                      <a:pPr latinLnBrk="1"/>
                      <a:r>
                        <a:rPr lang="en-US" altLang="ko-KR" sz="1200" dirty="0"/>
                        <a:t>  - public 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 build(){ … } // @Override</a:t>
                      </a:r>
                    </a:p>
                    <a:p>
                      <a:pPr latinLnBrk="1"/>
                      <a:r>
                        <a:rPr lang="en-US" altLang="ko-KR" sz="1200" dirty="0"/>
                        <a:t>  - protected Builder self(){…}               // @Override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3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 (Builder builder) { … 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886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8DBB70-B23F-414A-9F26-1CC5BE11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45185"/>
              </p:ext>
            </p:extLst>
          </p:nvPr>
        </p:nvGraphicFramePr>
        <p:xfrm>
          <a:off x="7973060" y="453658"/>
          <a:ext cx="3901440" cy="3438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</a:tblGrid>
              <a:tr h="321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117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static void main(String [] </a:t>
                      </a:r>
                      <a:r>
                        <a:rPr lang="en-US" altLang="ko-KR" sz="1200" dirty="0" err="1"/>
                        <a:t>args</a:t>
                      </a:r>
                      <a:r>
                        <a:rPr lang="en-US" altLang="ko-KR" sz="1200" dirty="0"/>
                        <a:t>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ExcelJasperReport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excelReport</a:t>
                      </a:r>
                      <a:r>
                        <a:rPr lang="en-US" altLang="ko-KR" sz="1200" dirty="0"/>
                        <a:t> = 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new </a:t>
                      </a:r>
                      <a:r>
                        <a:rPr lang="en-US" altLang="ko-KR" sz="1200" dirty="0" err="1"/>
                        <a:t>ExcelJasperReport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    .Builder(</a:t>
                      </a:r>
                      <a:r>
                        <a:rPr lang="en-US" altLang="ko-KR" sz="1200" dirty="0" err="1"/>
                        <a:t>ExcelJasperReport.Ext.XLS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.</a:t>
                      </a:r>
                      <a:r>
                        <a:rPr lang="en-US" altLang="ko-KR" sz="1200" dirty="0" err="1"/>
                        <a:t>addDevice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JasperReport.Device.CPU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.</a:t>
                      </a:r>
                      <a:r>
                        <a:rPr lang="en-US" altLang="ko-KR" sz="1200" dirty="0" err="1"/>
                        <a:t>addDevice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JasperReport.Device.MEMORY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en-US" altLang="ko-KR" sz="1200" dirty="0"/>
                        <a:t>        .build();</a:t>
                      </a:r>
                    </a:p>
                    <a:p>
                      <a:pPr latinLnBrk="1"/>
                      <a:r>
                        <a:rPr lang="en-US" altLang="ko-KR" sz="1200" dirty="0"/>
                        <a:t>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48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08CC-BB3D-764B-9E6E-63161BA5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Factory</a:t>
            </a:r>
            <a:r>
              <a:rPr kumimoji="1" lang="ko-KR" altLang="en-US" dirty="0"/>
              <a:t> </a:t>
            </a:r>
            <a:r>
              <a:rPr kumimoji="1" lang="en-US" altLang="ko-KR" dirty="0"/>
              <a:t>Method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66719-3114-4042-8BD3-1922DE92B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참고자료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http://jusungpark.tistory.com/14?category=630296</a:t>
            </a:r>
            <a:endParaRPr kumimoji="1" lang="en-US" altLang="ko-KR" dirty="0"/>
          </a:p>
          <a:p>
            <a:r>
              <a:rPr kumimoji="1" lang="en-US" altLang="ko-KR" dirty="0"/>
              <a:t>Head First Design Pattern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4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C68C-2B9E-2847-A38C-D2B0EDF0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kumimoji="1" lang="en-US" altLang="ko-KR" sz="3600" dirty="0" err="1"/>
              <a:t>PizzaStore</a:t>
            </a:r>
            <a:endParaRPr kumimoji="1" lang="ko-KR" altLang="en-US" sz="3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C4DA67-742D-FF4B-9287-BC45FA414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23807"/>
              </p:ext>
            </p:extLst>
          </p:nvPr>
        </p:nvGraphicFramePr>
        <p:xfrm>
          <a:off x="838200" y="1266458"/>
          <a:ext cx="5029200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PizzaStore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Pizza </a:t>
                      </a:r>
                      <a:r>
                        <a:rPr lang="en-US" altLang="ko-KR" sz="1200" dirty="0" err="1"/>
                        <a:t>orderPizza</a:t>
                      </a:r>
                      <a:r>
                        <a:rPr lang="en-US" altLang="ko-KR" sz="1200" dirty="0"/>
                        <a:t>(String type){</a:t>
                      </a:r>
                    </a:p>
                    <a:p>
                      <a:pPr latinLnBrk="1"/>
                      <a:r>
                        <a:rPr lang="en-US" altLang="ko-KR" sz="1200" dirty="0"/>
                        <a:t>  - Pizza pizza;</a:t>
                      </a:r>
                    </a:p>
                    <a:p>
                      <a:pPr latinLnBrk="1"/>
                      <a:r>
                        <a:rPr lang="en-US" altLang="ko-KR" sz="1200" dirty="0"/>
                        <a:t>  - pizza =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(type);</a:t>
                      </a:r>
                    </a:p>
                    <a:p>
                      <a:pPr latinLnBrk="1"/>
                      <a:r>
                        <a:rPr lang="en-US" altLang="ko-KR" sz="1200" dirty="0"/>
                        <a:t>  - </a:t>
                      </a:r>
                      <a:r>
                        <a:rPr lang="en-US" altLang="ko-KR" sz="1200" dirty="0" err="1"/>
                        <a:t>pizza.prepare</a:t>
                      </a:r>
                      <a:r>
                        <a:rPr lang="en-US" altLang="ko-KR" sz="1200" dirty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/>
                        <a:t>  - …</a:t>
                      </a:r>
                    </a:p>
                    <a:p>
                      <a:pPr latinLnBrk="1"/>
                      <a:r>
                        <a:rPr lang="en-US" altLang="ko-KR" sz="1200" dirty="0"/>
                        <a:t>  - 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orderPizza</a:t>
                      </a:r>
                      <a:r>
                        <a:rPr lang="en-US" altLang="ko-KR" sz="1200" dirty="0"/>
                        <a:t>(String type)</a:t>
                      </a:r>
                      <a:r>
                        <a:rPr lang="ko-KR" altLang="en-US" sz="1200" dirty="0"/>
                        <a:t>의 동작은 모든 </a:t>
                      </a:r>
                      <a:r>
                        <a:rPr lang="en-US" altLang="ko-KR" sz="1200" dirty="0" err="1"/>
                        <a:t>PizzaStore</a:t>
                      </a:r>
                      <a:r>
                        <a:rPr lang="ko-KR" altLang="en-US" sz="1200" dirty="0"/>
                        <a:t>마다 공통적이다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따라서 </a:t>
                      </a:r>
                      <a:r>
                        <a:rPr lang="en-US" altLang="ko-KR" sz="1200" dirty="0"/>
                        <a:t>abstract</a:t>
                      </a:r>
                      <a:r>
                        <a:rPr lang="ko-KR" altLang="en-US" sz="1200" dirty="0"/>
                        <a:t>로 놓지는 않았다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abstract Pizza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();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()</a:t>
                      </a:r>
                      <a:r>
                        <a:rPr lang="ko-KR" altLang="en-US" sz="1200" dirty="0"/>
                        <a:t>의 동작은 실제 구현하는 하위 구현 클래스에 맡긴다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3538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4EFDC1-592E-ED4F-98F3-E8270ABD4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62062"/>
              </p:ext>
            </p:extLst>
          </p:nvPr>
        </p:nvGraphicFramePr>
        <p:xfrm>
          <a:off x="838200" y="3882658"/>
          <a:ext cx="50292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ChicagoPizzaStore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@Override</a:t>
                      </a:r>
                    </a:p>
                    <a:p>
                      <a:pPr latinLnBrk="1"/>
                      <a:r>
                        <a:rPr lang="en-US" altLang="ko-KR" sz="1200" dirty="0"/>
                        <a:t>public Pizza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latinLnBrk="1"/>
                      <a:r>
                        <a:rPr lang="en-US" altLang="ko-KR" sz="1200" dirty="0"/>
                        <a:t>  Pizza pizza – null;</a:t>
                      </a:r>
                    </a:p>
                    <a:p>
                      <a:pPr latinLnBrk="1"/>
                      <a:r>
                        <a:rPr lang="en-US" altLang="ko-KR" sz="1200" dirty="0"/>
                        <a:t>  if(“</a:t>
                      </a:r>
                      <a:r>
                        <a:rPr lang="en-US" altLang="ko-KR" sz="1200" dirty="0" err="1"/>
                        <a:t>garlic”.equals</a:t>
                      </a:r>
                      <a:r>
                        <a:rPr lang="en-US" altLang="ko-KR" sz="1200" dirty="0"/>
                        <a:t>(type)){</a:t>
                      </a:r>
                    </a:p>
                    <a:p>
                      <a:pPr latinLnBrk="1"/>
                      <a:r>
                        <a:rPr lang="en-US" altLang="ko-KR" sz="1200" dirty="0"/>
                        <a:t>   pizza = new </a:t>
                      </a:r>
                      <a:r>
                        <a:rPr lang="en-US" altLang="ko-KR" sz="1200" dirty="0" err="1"/>
                        <a:t>ChicagoStyleGarlicPizza</a:t>
                      </a:r>
                      <a:r>
                        <a:rPr lang="en-US" altLang="ko-KR" sz="1200" dirty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  else if(…){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…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  return pizza;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ChicagoPizza</a:t>
                      </a:r>
                      <a:r>
                        <a:rPr lang="ko-KR" altLang="en-US" sz="1200" dirty="0"/>
                        <a:t>에서는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ko-KR" altLang="en-US" sz="1200" dirty="0"/>
                        <a:t>에 대한 내용만을 작성하고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향후 소스의 변경사항이 </a:t>
                      </a:r>
                      <a:r>
                        <a:rPr lang="ko-KR" altLang="en-US" sz="1200" dirty="0" err="1"/>
                        <a:t>발생할때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ChicagoPizzaStore</a:t>
                      </a:r>
                      <a:r>
                        <a:rPr lang="ko-KR" altLang="en-US" sz="1200" dirty="0" err="1"/>
                        <a:t>클래스만을</a:t>
                      </a:r>
                      <a:r>
                        <a:rPr lang="ko-KR" altLang="en-US" sz="1200" dirty="0"/>
                        <a:t> 수정하면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1F73E1-470B-6E42-AE6A-E2326AB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02511"/>
              </p:ext>
            </p:extLst>
          </p:nvPr>
        </p:nvGraphicFramePr>
        <p:xfrm>
          <a:off x="6096000" y="3891816"/>
          <a:ext cx="50292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NYPizzaStore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@Override</a:t>
                      </a:r>
                    </a:p>
                    <a:p>
                      <a:pPr latinLnBrk="1"/>
                      <a:r>
                        <a:rPr lang="en-US" altLang="ko-KR" sz="1200" dirty="0"/>
                        <a:t>public Pizza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en-US" altLang="ko-KR" sz="1200" dirty="0"/>
                        <a:t>(String type){</a:t>
                      </a:r>
                    </a:p>
                    <a:p>
                      <a:pPr latinLnBrk="1"/>
                      <a:r>
                        <a:rPr lang="en-US" altLang="ko-KR" sz="1200" dirty="0"/>
                        <a:t>  Pizza pizza = null;</a:t>
                      </a:r>
                    </a:p>
                    <a:p>
                      <a:pPr latinLnBrk="1"/>
                      <a:r>
                        <a:rPr lang="en-US" altLang="ko-KR" sz="1200" dirty="0"/>
                        <a:t>  if(“</a:t>
                      </a:r>
                      <a:r>
                        <a:rPr lang="en-US" altLang="ko-KR" sz="1200" dirty="0" err="1"/>
                        <a:t>garlic”.equals</a:t>
                      </a:r>
                      <a:r>
                        <a:rPr lang="en-US" altLang="ko-KR" sz="1200" dirty="0"/>
                        <a:t>(type)){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pizza = new </a:t>
                      </a:r>
                      <a:r>
                        <a:rPr lang="en-US" altLang="ko-KR" sz="1200" dirty="0" err="1"/>
                        <a:t>NyStyleGarlicPizza</a:t>
                      </a:r>
                      <a:r>
                        <a:rPr lang="en-US" altLang="ko-KR" sz="1200" dirty="0"/>
                        <a:t>();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  else if(…){</a:t>
                      </a:r>
                    </a:p>
                    <a:p>
                      <a:pPr latinLnBrk="1"/>
                      <a:r>
                        <a:rPr lang="en-US" altLang="ko-KR" sz="1200" dirty="0"/>
                        <a:t>     …</a:t>
                      </a:r>
                    </a:p>
                    <a:p>
                      <a:pPr latinLnBrk="1"/>
                      <a:r>
                        <a:rPr lang="en-US" altLang="ko-KR" sz="1200" dirty="0"/>
                        <a:t>  }</a:t>
                      </a:r>
                    </a:p>
                    <a:p>
                      <a:pPr latinLnBrk="1"/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ChicagoPizza</a:t>
                      </a:r>
                      <a:r>
                        <a:rPr lang="ko-KR" altLang="en-US" sz="1200" dirty="0"/>
                        <a:t>에서는 </a:t>
                      </a:r>
                      <a:r>
                        <a:rPr lang="en-US" altLang="ko-KR" sz="1200" dirty="0" err="1"/>
                        <a:t>createPizza</a:t>
                      </a:r>
                      <a:r>
                        <a:rPr lang="ko-KR" altLang="en-US" sz="1200" dirty="0"/>
                        <a:t>에 대한 내용만을 작성하고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향후 소스의 변경사항이 </a:t>
                      </a:r>
                      <a:r>
                        <a:rPr lang="ko-KR" altLang="en-US" sz="1200" dirty="0" err="1"/>
                        <a:t>발생할때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 err="1"/>
                        <a:t>NYPizzaStore</a:t>
                      </a:r>
                      <a:r>
                        <a:rPr lang="ko-KR" altLang="en-US" sz="1200" dirty="0" err="1"/>
                        <a:t>클래스만을</a:t>
                      </a:r>
                      <a:r>
                        <a:rPr lang="ko-KR" altLang="en-US" sz="1200" dirty="0"/>
                        <a:t> 수정하면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96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C68C-2B9E-2847-A38C-D2B0EDF0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kumimoji="1" lang="en-US" altLang="ko-KR" sz="3600" dirty="0"/>
              <a:t>Pizza</a:t>
            </a:r>
            <a:endParaRPr kumimoji="1" lang="ko-KR" altLang="en-US" sz="3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1C4DA67-742D-FF4B-9287-BC45FA414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64760"/>
              </p:ext>
            </p:extLst>
          </p:nvPr>
        </p:nvGraphicFramePr>
        <p:xfrm>
          <a:off x="3422650" y="1266458"/>
          <a:ext cx="5283200" cy="201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73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&lt;Pizza&gt;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private String name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private String dough;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private String sauce;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ArrayList</a:t>
                      </a:r>
                      <a:r>
                        <a:rPr lang="en-US" altLang="ko-KR" sz="1200" dirty="0"/>
                        <a:t>&lt;String&gt; toppings = new </a:t>
                      </a:r>
                      <a:r>
                        <a:rPr lang="en-US" altLang="ko-KR" sz="1200" dirty="0" err="1"/>
                        <a:t>ArrayList</a:t>
                      </a:r>
                      <a:r>
                        <a:rPr lang="en-US" altLang="ko-KR" sz="1200" dirty="0"/>
                        <a:t>&lt;&gt;();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public void prepare(){ …}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void bake(){ …}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void cut(){ …}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void box(){ …}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실제 </a:t>
                      </a:r>
                      <a:r>
                        <a:rPr lang="en-US" altLang="ko-KR" sz="1200" dirty="0"/>
                        <a:t>Pizza</a:t>
                      </a:r>
                      <a:r>
                        <a:rPr lang="ko-KR" altLang="en-US" sz="1200" dirty="0"/>
                        <a:t>에서 사용될 동작들의 기본적인 내용들을 기술한다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86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065E5A-1740-0148-BEF1-C907F0F5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41699"/>
              </p:ext>
            </p:extLst>
          </p:nvPr>
        </p:nvGraphicFramePr>
        <p:xfrm>
          <a:off x="381000" y="35082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NYStyleCheesePizza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NYStyleCheesePizza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“NY Style Cheese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"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F0A602C-E5E9-EF4E-B2F3-C21D8D8E0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56638"/>
              </p:ext>
            </p:extLst>
          </p:nvPr>
        </p:nvGraphicFramePr>
        <p:xfrm>
          <a:off x="381000" y="51719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NYStyleGarlicPizza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NYStyleCheesePizza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“NY Style </a:t>
                      </a:r>
                      <a:r>
                        <a:rPr lang="en-US" altLang="ko-KR" sz="1200" dirty="0" err="1"/>
                        <a:t>Garic</a:t>
                      </a:r>
                      <a:r>
                        <a:rPr lang="en-US" altLang="ko-KR" sz="1200" dirty="0"/>
                        <a:t>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"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핫</a:t>
                      </a:r>
                      <a:r>
                        <a:rPr lang="ko-KR" altLang="en-US" sz="1200" dirty="0"/>
                        <a:t> 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2275EB-EED1-2A49-9169-8F0A63522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748663"/>
              </p:ext>
            </p:extLst>
          </p:nvPr>
        </p:nvGraphicFramePr>
        <p:xfrm>
          <a:off x="6438900" y="35082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ChicagoStyleCheesePizza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ChicagoStyleCheesePizza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“Chicago Style Cheese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“</a:t>
                      </a:r>
                      <a:r>
                        <a:rPr lang="ko-KR" altLang="en-US" sz="1200" dirty="0"/>
                        <a:t>시카고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DDFFE4-325B-5C4C-A740-15A757A4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03889"/>
              </p:ext>
            </p:extLst>
          </p:nvPr>
        </p:nvGraphicFramePr>
        <p:xfrm>
          <a:off x="6438900" y="5171976"/>
          <a:ext cx="4533900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74544445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839655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dirty="0" err="1"/>
                        <a:t>ChicagoStyleGarlicPizza</a:t>
                      </a:r>
                      <a:r>
                        <a:rPr lang="en-US" altLang="ko-KR" sz="1200" dirty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6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public </a:t>
                      </a:r>
                      <a:r>
                        <a:rPr lang="en-US" altLang="ko-KR" sz="1200" dirty="0" err="1"/>
                        <a:t>ChicagoStyleCheesePizza</a:t>
                      </a:r>
                      <a:r>
                        <a:rPr lang="en-US" altLang="ko-KR" sz="1200" dirty="0"/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this.name</a:t>
                      </a:r>
                      <a:r>
                        <a:rPr lang="en-US" altLang="ko-KR" sz="1200" dirty="0"/>
                        <a:t> = “Chicago Style </a:t>
                      </a:r>
                      <a:r>
                        <a:rPr lang="en-US" altLang="ko-KR" sz="1200" dirty="0" err="1"/>
                        <a:t>Garic</a:t>
                      </a:r>
                      <a:r>
                        <a:rPr lang="en-US" altLang="ko-KR" sz="1200" dirty="0"/>
                        <a:t> Pizza”;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this.dough</a:t>
                      </a:r>
                      <a:r>
                        <a:rPr lang="en-US" altLang="ko-KR" sz="1200" dirty="0"/>
                        <a:t> = "Thin Crust Dough";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this.sauce</a:t>
                      </a:r>
                      <a:r>
                        <a:rPr lang="en-US" altLang="ko-KR" sz="1200" dirty="0"/>
                        <a:t> = ”</a:t>
                      </a:r>
                      <a:r>
                        <a:rPr lang="ko-KR" altLang="en-US" sz="1200" dirty="0"/>
                        <a:t>시카고</a:t>
                      </a:r>
                      <a:r>
                        <a:rPr lang="en-US" altLang="ko-KR" sz="1200" dirty="0"/>
                        <a:t>~</a:t>
                      </a:r>
                      <a:r>
                        <a:rPr lang="ko-KR" altLang="en-US" sz="1200" dirty="0"/>
                        <a:t> 소스 </a:t>
                      </a:r>
                      <a:r>
                        <a:rPr lang="en-US" altLang="ko-KR" sz="1200" dirty="0"/>
                        <a:t>";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this.toppings.add</a:t>
                      </a:r>
                      <a:r>
                        <a:rPr lang="en-US" altLang="ko-KR" sz="1200" dirty="0"/>
                        <a:t>("Grated </a:t>
                      </a:r>
                      <a:r>
                        <a:rPr lang="en-US" altLang="ko-KR" sz="1200" dirty="0" err="1"/>
                        <a:t>Reggino</a:t>
                      </a:r>
                      <a:r>
                        <a:rPr lang="en-US" altLang="ko-KR" sz="1200" dirty="0"/>
                        <a:t> Cheese");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5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5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08CC-BB3D-764B-9E6E-63161BA50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Abstract Factory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66719-3114-4042-8BD3-1922DE92B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507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E2C89-C902-5847-9F03-CED3EA8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20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699</Words>
  <Application>Microsoft Macintosh PowerPoint</Application>
  <PresentationFormat>와이드스크린</PresentationFormat>
  <Paragraphs>117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디자인패턴, Effective Java</vt:lpstr>
      <vt:lpstr>Builder Pattern</vt:lpstr>
      <vt:lpstr>PowerPoint 프레젠테이션</vt:lpstr>
      <vt:lpstr>Factory Method</vt:lpstr>
      <vt:lpstr>PizzaStore</vt:lpstr>
      <vt:lpstr>Pizza</vt:lpstr>
      <vt:lpstr>Abstract Factory</vt:lpstr>
      <vt:lpstr>PowerPoint 프레젠테이션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순구 정</dc:creator>
  <cp:lastModifiedBy>순구 정</cp:lastModifiedBy>
  <cp:revision>23</cp:revision>
  <dcterms:created xsi:type="dcterms:W3CDTF">2018-05-26T13:23:22Z</dcterms:created>
  <dcterms:modified xsi:type="dcterms:W3CDTF">2018-05-27T14:59:50Z</dcterms:modified>
</cp:coreProperties>
</file>