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81A44-4DCA-40DA-A000-CD03C6991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592AA8-3461-4958-A5C1-260B4E20B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5E5384-E78E-4BF7-B3DF-5F3212D7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B73-8F8E-4E7F-A6F7-C8A1F12C5E63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FD0DF-BA9D-4A8B-B1FD-61426BE8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DEEBB-F79B-4FA4-B7A7-17EB8372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CC24-ED66-410A-AF19-4B1E7C1C6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3AC89-49FC-486A-AF44-C0E7FEC8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74A201-F7CE-45E6-AB3E-672296CF1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EEA959-DABE-4242-83A1-F75B25A6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B73-8F8E-4E7F-A6F7-C8A1F12C5E63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8F32C-10E5-42B1-86BE-E7B9AC3B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95A681-1BE6-4D86-B540-09357170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CC24-ED66-410A-AF19-4B1E7C1C6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23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B6E0C8-33A6-4962-B398-0677AC040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814260-BF8C-419A-B6D3-7BF938C93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654C9-B761-4966-9448-B855A0462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B73-8F8E-4E7F-A6F7-C8A1F12C5E63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A809EF-814D-4C47-A199-65981E90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601FF-3049-468D-B143-C9D5A81B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CC24-ED66-410A-AF19-4B1E7C1C6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127F3-671E-4EC5-8063-68A9FF103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83697-6112-44DA-BEFE-69EDCB488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BE276-9000-4693-8CB9-DE7961C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B73-8F8E-4E7F-A6F7-C8A1F12C5E63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7E591-DD34-4598-92AE-560B9117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9171B-1E70-43AD-B0B8-5808EB6F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CC24-ED66-410A-AF19-4B1E7C1C6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57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B4C6F-8201-4F4C-A6F7-7F66253C5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9FD28B-3C3D-44BD-B37D-624003E65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BFCFEF-77DC-4F66-B810-405B16A4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B73-8F8E-4E7F-A6F7-C8A1F12C5E63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DE57C5-DCAF-43B5-AC4E-E7673B4B4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29B1C-521D-4DF9-AE48-2C50B270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CC24-ED66-410A-AF19-4B1E7C1C6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47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D02E1-CE1F-433D-BE80-162CE5C3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C4A851-E126-407F-B41D-2B842980D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AA4620-D33D-474F-A1F6-B9109D390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3AF2E3-844A-4801-B56C-7AF179DAD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B73-8F8E-4E7F-A6F7-C8A1F12C5E63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0C0B10-15C6-45DD-B580-E213D74E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F2DC83-ADEF-44D5-BDCD-F64AB1E5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CC24-ED66-410A-AF19-4B1E7C1C6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7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9C0AE-F433-4195-BDA6-AF819A2F9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196C26-7B51-4C85-B250-82F8CFF69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9E8C34-049D-4FBE-88DF-A77697C3B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ED1B08-19AD-4B43-B622-3E26CD477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5E1546-44C8-46A4-AF07-070B657C0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5DCC0-3EBC-4CEA-8ECA-C44BEEEA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B73-8F8E-4E7F-A6F7-C8A1F12C5E63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927371-D49A-4E36-863D-6BE4F4C5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30FFF3-E959-4D99-B08D-A959ADA4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CC24-ED66-410A-AF19-4B1E7C1C6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41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CE939-1F96-4F5B-A6C7-FCCC1BE7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D74AE1-591D-4F94-9DC6-0D411DB1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B73-8F8E-4E7F-A6F7-C8A1F12C5E63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D1BDEF-4952-45FD-BAFD-0E2EF990F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0BF7CD-6A44-4C40-8E78-B955C5CD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CC24-ED66-410A-AF19-4B1E7C1C6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9B4717-3333-4504-A8EC-21BE6A2A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B73-8F8E-4E7F-A6F7-C8A1F12C5E63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A86C70-08A9-4BCC-A363-1E746D03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7827FD-7661-42CC-819F-E79734F7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CC24-ED66-410A-AF19-4B1E7C1C6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31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4A51F-57A3-4690-83A6-4BF4BBC2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0D698A-5FC1-4FF8-B115-83A53CFDB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B7686B-1E02-41C4-B28F-B54400700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B7F3E9-DAE2-4411-824C-411E4717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B73-8F8E-4E7F-A6F7-C8A1F12C5E63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C51BA1-2D01-496A-8F10-D953CE6B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A44E6E-472A-4E9C-9DBD-0F0317EA2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CC24-ED66-410A-AF19-4B1E7C1C6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7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77696-EFDA-46F4-A507-894FDB276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3CE69C-954A-48ED-BB32-219759DB9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0963B9-0ADB-42F0-A38F-CCD837D30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C6C465-0E61-4022-9CD8-8E6998BA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B73-8F8E-4E7F-A6F7-C8A1F12C5E63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289BF7-6D4B-45A6-9F30-0F31CE76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16BAB2-2D5F-46EB-A29C-FFCA4178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CC24-ED66-410A-AF19-4B1E7C1C6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3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D2DD62-485B-4D6A-A60F-5D84E5139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13317A-174D-4A3B-81DD-3A9CDB7E4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51745-7F2F-4A9B-9577-E510AC31F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25B73-8F8E-4E7F-A6F7-C8A1F12C5E63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CFB6F5-0B76-4D36-BA4B-E45071F3B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0AF5A5-1099-4FF4-B9A2-0C728CF25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CC24-ED66-410A-AF19-4B1E7C1C6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77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6C11A0-9795-4E6B-806B-5204E73D4538}"/>
              </a:ext>
            </a:extLst>
          </p:cNvPr>
          <p:cNvSpPr txBox="1"/>
          <p:nvPr/>
        </p:nvSpPr>
        <p:spPr>
          <a:xfrm>
            <a:off x="368847" y="61703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u="sng" dirty="0"/>
              <a:t>로그인 </a:t>
            </a:r>
            <a:r>
              <a:rPr lang="ko-KR" altLang="en-US" sz="1200" b="1" u="sng" dirty="0" err="1"/>
              <a:t>성공시</a:t>
            </a:r>
            <a:endParaRPr lang="ko-KR" altLang="en-US" sz="12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E9E83B-4493-4D8C-85E1-775A502E474B}"/>
              </a:ext>
            </a:extLst>
          </p:cNvPr>
          <p:cNvSpPr txBox="1"/>
          <p:nvPr/>
        </p:nvSpPr>
        <p:spPr>
          <a:xfrm>
            <a:off x="2741363" y="609518"/>
            <a:ext cx="2579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done ( null,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exUser</a:t>
            </a:r>
            <a:r>
              <a:rPr lang="en-US" altLang="ko-KR" sz="1200" dirty="0"/>
              <a:t> );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D69211-5F4D-443C-BEC4-C9D7EBC91138}"/>
              </a:ext>
            </a:extLst>
          </p:cNvPr>
          <p:cNvSpPr txBox="1"/>
          <p:nvPr/>
        </p:nvSpPr>
        <p:spPr>
          <a:xfrm>
            <a:off x="352539" y="1178546"/>
            <a:ext cx="5486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passport.authenticate</a:t>
            </a:r>
            <a:r>
              <a:rPr lang="en-US" altLang="ko-KR" sz="1400" b="1" dirty="0"/>
              <a:t>(‘local’, (</a:t>
            </a:r>
            <a:r>
              <a:rPr lang="en-US" altLang="ko-KR" sz="1400" b="1" dirty="0" err="1"/>
              <a:t>authError</a:t>
            </a:r>
            <a:r>
              <a:rPr lang="en-US" altLang="ko-KR" sz="1400" b="1" dirty="0"/>
              <a:t>, user, info) =&gt; { … } );</a:t>
            </a:r>
            <a:endParaRPr lang="ko-KR" altLang="en-US" sz="1400" b="1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564BF2C-90BB-41B4-BE19-FAA7B9AB9DE9}"/>
              </a:ext>
            </a:extLst>
          </p:cNvPr>
          <p:cNvCxnSpPr/>
          <p:nvPr/>
        </p:nvCxnSpPr>
        <p:spPr>
          <a:xfrm flipH="1">
            <a:off x="3382178" y="831432"/>
            <a:ext cx="88135" cy="445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FF801E8-868F-429F-A7F2-E7B3C95688B7}"/>
              </a:ext>
            </a:extLst>
          </p:cNvPr>
          <p:cNvCxnSpPr>
            <a:cxnSpLocks/>
          </p:cNvCxnSpPr>
          <p:nvPr/>
        </p:nvCxnSpPr>
        <p:spPr>
          <a:xfrm>
            <a:off x="3850395" y="864483"/>
            <a:ext cx="180859" cy="445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364710-4921-4953-BABF-C2E043DDFAF7}"/>
              </a:ext>
            </a:extLst>
          </p:cNvPr>
          <p:cNvSpPr txBox="1"/>
          <p:nvPr/>
        </p:nvSpPr>
        <p:spPr>
          <a:xfrm>
            <a:off x="368847" y="1915187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u="sng" dirty="0"/>
              <a:t>로그인 </a:t>
            </a:r>
            <a:r>
              <a:rPr lang="ko-KR" altLang="en-US" sz="1200" b="1" u="sng" dirty="0" err="1"/>
              <a:t>실패시</a:t>
            </a:r>
            <a:endParaRPr lang="ko-KR" altLang="en-US" sz="1200" b="1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78B30A-4E6E-4907-812F-27FA1FAFA2B5}"/>
              </a:ext>
            </a:extLst>
          </p:cNvPr>
          <p:cNvSpPr txBox="1"/>
          <p:nvPr/>
        </p:nvSpPr>
        <p:spPr>
          <a:xfrm>
            <a:off x="2741364" y="1907672"/>
            <a:ext cx="4155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done ( null,</a:t>
            </a:r>
            <a:r>
              <a:rPr lang="ko-KR" altLang="en-US" sz="1200" dirty="0"/>
              <a:t> </a:t>
            </a:r>
            <a:r>
              <a:rPr lang="en-US" altLang="ko-KR" sz="1200" dirty="0"/>
              <a:t>false,</a:t>
            </a:r>
            <a:r>
              <a:rPr lang="ko-KR" altLang="en-US" sz="1200" dirty="0"/>
              <a:t> </a:t>
            </a:r>
            <a:r>
              <a:rPr lang="en-US" altLang="ko-KR" sz="1200" dirty="0"/>
              <a:t>{ message :</a:t>
            </a:r>
            <a:r>
              <a:rPr lang="ko-KR" altLang="en-US" sz="1200" dirty="0"/>
              <a:t> </a:t>
            </a:r>
            <a:r>
              <a:rPr lang="en-US" altLang="ko-KR" sz="1200" dirty="0"/>
              <a:t>‘</a:t>
            </a:r>
            <a:r>
              <a:rPr lang="ko-KR" altLang="en-US" sz="1200" dirty="0"/>
              <a:t>비밀번호 오류</a:t>
            </a:r>
            <a:r>
              <a:rPr lang="en-US" altLang="ko-KR" sz="1200" dirty="0"/>
              <a:t>’ } );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8D2D8B-1249-4D60-96EB-E16F5DAA9944}"/>
              </a:ext>
            </a:extLst>
          </p:cNvPr>
          <p:cNvSpPr txBox="1"/>
          <p:nvPr/>
        </p:nvSpPr>
        <p:spPr>
          <a:xfrm>
            <a:off x="352539" y="2476700"/>
            <a:ext cx="5486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passport.authenticate</a:t>
            </a:r>
            <a:r>
              <a:rPr lang="en-US" altLang="ko-KR" sz="1400" b="1" dirty="0"/>
              <a:t>(‘local’, (</a:t>
            </a:r>
            <a:r>
              <a:rPr lang="en-US" altLang="ko-KR" sz="1400" b="1" dirty="0" err="1"/>
              <a:t>authError</a:t>
            </a:r>
            <a:r>
              <a:rPr lang="en-US" altLang="ko-KR" sz="1400" b="1" dirty="0"/>
              <a:t>, user, info) =&gt; { … } );</a:t>
            </a:r>
            <a:endParaRPr lang="ko-KR" altLang="en-US" sz="1400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9D0C9F3-AA7E-42C8-9AD3-455F5730A0A6}"/>
              </a:ext>
            </a:extLst>
          </p:cNvPr>
          <p:cNvCxnSpPr/>
          <p:nvPr/>
        </p:nvCxnSpPr>
        <p:spPr>
          <a:xfrm flipH="1">
            <a:off x="3382178" y="2129586"/>
            <a:ext cx="88135" cy="445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7864C44-4731-4AFB-A5DE-43C7AFC62689}"/>
              </a:ext>
            </a:extLst>
          </p:cNvPr>
          <p:cNvCxnSpPr>
            <a:cxnSpLocks/>
          </p:cNvCxnSpPr>
          <p:nvPr/>
        </p:nvCxnSpPr>
        <p:spPr>
          <a:xfrm>
            <a:off x="3850395" y="2140603"/>
            <a:ext cx="180859" cy="445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AC4FBD5-AD85-4FFC-AD76-C8FC456C45CF}"/>
              </a:ext>
            </a:extLst>
          </p:cNvPr>
          <p:cNvCxnSpPr>
            <a:cxnSpLocks/>
          </p:cNvCxnSpPr>
          <p:nvPr/>
        </p:nvCxnSpPr>
        <p:spPr>
          <a:xfrm flipH="1">
            <a:off x="4411336" y="2129585"/>
            <a:ext cx="173517" cy="445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34D611-56D7-4BCD-8D8E-E4F4C877191A}"/>
              </a:ext>
            </a:extLst>
          </p:cNvPr>
          <p:cNvSpPr txBox="1"/>
          <p:nvPr/>
        </p:nvSpPr>
        <p:spPr>
          <a:xfrm>
            <a:off x="385155" y="335812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u="sng" dirty="0"/>
              <a:t>서버 </a:t>
            </a:r>
            <a:r>
              <a:rPr lang="ko-KR" altLang="en-US" sz="1200" b="1" u="sng" dirty="0" err="1"/>
              <a:t>에러시</a:t>
            </a:r>
            <a:endParaRPr lang="ko-KR" altLang="en-US" sz="1200" b="1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CC56E0-DC2C-4745-B821-02C4613E7E49}"/>
              </a:ext>
            </a:extLst>
          </p:cNvPr>
          <p:cNvSpPr txBox="1"/>
          <p:nvPr/>
        </p:nvSpPr>
        <p:spPr>
          <a:xfrm>
            <a:off x="2757672" y="3350607"/>
            <a:ext cx="1472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done (error);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953783-F6A8-4541-B196-DC1D61059222}"/>
              </a:ext>
            </a:extLst>
          </p:cNvPr>
          <p:cNvSpPr txBox="1"/>
          <p:nvPr/>
        </p:nvSpPr>
        <p:spPr>
          <a:xfrm>
            <a:off x="368847" y="3919635"/>
            <a:ext cx="5486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passport.authenticate</a:t>
            </a:r>
            <a:r>
              <a:rPr lang="en-US" altLang="ko-KR" sz="1400" b="1" dirty="0"/>
              <a:t>(‘local’, (</a:t>
            </a:r>
            <a:r>
              <a:rPr lang="en-US" altLang="ko-KR" sz="1400" b="1" dirty="0" err="1"/>
              <a:t>authError</a:t>
            </a:r>
            <a:r>
              <a:rPr lang="en-US" altLang="ko-KR" sz="1400" b="1" dirty="0"/>
              <a:t>, user, info) =&gt; { … } );</a:t>
            </a:r>
            <a:endParaRPr lang="ko-KR" altLang="en-US" sz="1400" b="1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DC99FC-FE3C-4D3F-A871-89BAD7352EDB}"/>
              </a:ext>
            </a:extLst>
          </p:cNvPr>
          <p:cNvCxnSpPr/>
          <p:nvPr/>
        </p:nvCxnSpPr>
        <p:spPr>
          <a:xfrm flipH="1">
            <a:off x="3398486" y="3572521"/>
            <a:ext cx="88135" cy="445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51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85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순구 정</dc:creator>
  <cp:lastModifiedBy>순구 정</cp:lastModifiedBy>
  <cp:revision>3</cp:revision>
  <dcterms:created xsi:type="dcterms:W3CDTF">2019-07-18T08:59:52Z</dcterms:created>
  <dcterms:modified xsi:type="dcterms:W3CDTF">2019-07-18T14:08:39Z</dcterms:modified>
</cp:coreProperties>
</file>