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6" r:id="rId11"/>
    <p:sldId id="277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7413" autoAdjust="0"/>
    <p:restoredTop sz="94660"/>
  </p:normalViewPr>
  <p:slideViewPr>
    <p:cSldViewPr>
      <p:cViewPr varScale="1">
        <p:scale>
          <a:sx n="150" d="100"/>
          <a:sy n="150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Aggressive TCP Slow Start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Soonho</a:t>
            </a:r>
            <a:r>
              <a:rPr lang="en-US" sz="2400" dirty="0" smtClean="0"/>
              <a:t> Kong, </a:t>
            </a:r>
            <a:r>
              <a:rPr lang="en-US" sz="2400" dirty="0" err="1" smtClean="0"/>
              <a:t>Qinsi</a:t>
            </a:r>
            <a:r>
              <a:rPr lang="en-US" sz="2400" dirty="0" smtClean="0"/>
              <a:t> Wang, and Gabriel Weisz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Exp</a:t>
            </a:r>
            <a:r>
              <a:rPr lang="en-US" dirty="0" smtClean="0"/>
              <a:t>: How does it compare to regular TCP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sz="1800" dirty="0" smtClean="0"/>
              <a:t>Normal TCP Sender</a:t>
            </a:r>
          </a:p>
          <a:p>
            <a:pPr lvl="1"/>
            <a:r>
              <a:rPr lang="en-US" sz="1800" dirty="0" smtClean="0"/>
              <a:t>Best Retransmission Method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10-12-03 at 2.57.2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276600"/>
            <a:ext cx="3154857" cy="2819400"/>
          </a:xfrm>
          <a:prstGeom prst="rect">
            <a:avLst/>
          </a:prstGeom>
        </p:spPr>
      </p:pic>
      <p:pic>
        <p:nvPicPr>
          <p:cNvPr id="6" name="Picture 5" descr="Screen shot 2010-12-03 at 3.02.0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33" y="4648200"/>
            <a:ext cx="3582867" cy="12938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4400" y="5791200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Network Configuration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smtClean="0"/>
              <a:t>Exp</a:t>
            </a:r>
            <a:r>
              <a:rPr lang="en-US" dirty="0" smtClean="0"/>
              <a:t>: What’s the overhead?  Does it break existing clients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sz="1800" dirty="0" smtClean="0"/>
              <a:t>Two unmodified TCP sender</a:t>
            </a:r>
          </a:p>
          <a:p>
            <a:pPr lvl="1"/>
            <a:r>
              <a:rPr lang="en-US" sz="1800" b="1" dirty="0" smtClean="0"/>
              <a:t>One modified </a:t>
            </a:r>
            <a:r>
              <a:rPr lang="en-US" sz="1800" dirty="0" smtClean="0"/>
              <a:t>and One unmodified TCP sender</a:t>
            </a:r>
          </a:p>
          <a:p>
            <a:pPr lvl="1"/>
            <a:endParaRPr lang="en-US" sz="1800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89640" y="6248400"/>
            <a:ext cx="300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Network Configuration</a:t>
            </a:r>
            <a:endParaRPr lang="en-US" dirty="0" smtClean="0"/>
          </a:p>
        </p:txBody>
      </p:sp>
      <p:pic>
        <p:nvPicPr>
          <p:cNvPr id="8" name="Picture 7" descr="Screen shot 2010-12-03 at 3.10.1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05200"/>
            <a:ext cx="3410973" cy="2202920"/>
          </a:xfrm>
          <a:prstGeom prst="rect">
            <a:avLst/>
          </a:prstGeom>
        </p:spPr>
      </p:pic>
      <p:pic>
        <p:nvPicPr>
          <p:cNvPr id="10" name="Picture 9" descr="Screen shot 2010-12-03 at 3.10.2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9" y="3580368"/>
            <a:ext cx="3532245" cy="2338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Results:</a:t>
            </a:r>
            <a:r>
              <a:rPr lang="en-US" sz="3600" dirty="0" smtClean="0"/>
              <a:t> </a:t>
            </a:r>
            <a:r>
              <a:rPr lang="en-US" sz="3600" dirty="0" smtClean="0"/>
              <a:t>Which mechanism works best?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2366268" y="5791200"/>
            <a:ext cx="441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 Method B almost always works best</a:t>
            </a:r>
            <a:endParaRPr lang="en-US" dirty="0"/>
          </a:p>
        </p:txBody>
      </p:sp>
      <p:pic>
        <p:nvPicPr>
          <p:cNvPr id="12" name="Picture 11" descr="Screen shot 2010-12-03 at 2.47.1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62062"/>
            <a:ext cx="7772400" cy="4452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Results:</a:t>
            </a:r>
            <a:r>
              <a:rPr lang="en-US" sz="3200" dirty="0" smtClean="0"/>
              <a:t> How does it compare to regular TCP?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262361" y="6019800"/>
            <a:ext cx="46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expected, this works better than regular TCP</a:t>
            </a:r>
            <a:endParaRPr lang="en-US" dirty="0"/>
          </a:p>
        </p:txBody>
      </p:sp>
      <p:pic>
        <p:nvPicPr>
          <p:cNvPr id="11" name="Picture 10" descr="Screen shot 2010-12-03 at 2.49.2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8458200" cy="4828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</a:t>
            </a:r>
            <a:r>
              <a:rPr lang="en-US" dirty="0" smtClean="0"/>
              <a:t> What’s the overhead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55626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only does it work, but it does not starve the standard client</a:t>
            </a:r>
          </a:p>
          <a:p>
            <a:r>
              <a:rPr lang="en-US" dirty="0" smtClean="0"/>
              <a:t>Not only does it not starve the standard client, but the standard client may even see better performance! (more to follow)</a:t>
            </a:r>
            <a:endParaRPr lang="en-US" dirty="0"/>
          </a:p>
        </p:txBody>
      </p:sp>
      <p:pic>
        <p:nvPicPr>
          <p:cNvPr id="11" name="Picture 10" descr="Screen shot 2010-12-03 at 2.48.1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9202"/>
            <a:ext cx="7467600" cy="4247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Comparison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7772400" cy="1706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Unmodified client does not suffer too much</a:t>
            </a:r>
          </a:p>
          <a:p>
            <a:r>
              <a:rPr lang="en-US" dirty="0" smtClean="0"/>
              <a:t>In some cases, it even improves slightly</a:t>
            </a:r>
          </a:p>
          <a:p>
            <a:r>
              <a:rPr lang="en-US" dirty="0" smtClean="0"/>
              <a:t>We think this is due to the modified sender finishing earlier</a:t>
            </a:r>
            <a:endParaRPr lang="en-US" dirty="0"/>
          </a:p>
        </p:txBody>
      </p:sp>
      <p:pic>
        <p:nvPicPr>
          <p:cNvPr id="6" name="Picture 5" descr="Screen shot 2010-12-03 at 2.50.3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43000"/>
            <a:ext cx="4707255" cy="3691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works!</a:t>
            </a:r>
          </a:p>
          <a:p>
            <a:r>
              <a:rPr lang="en-US" dirty="0" smtClean="0"/>
              <a:t>Method B with dynamic retransmit rate works best (base retransmit rate 95%)</a:t>
            </a:r>
          </a:p>
          <a:p>
            <a:r>
              <a:rPr lang="en-US" dirty="0" smtClean="0"/>
              <a:t>Modified client sees better performance</a:t>
            </a:r>
          </a:p>
          <a:p>
            <a:r>
              <a:rPr lang="en-US" dirty="0" smtClean="0"/>
              <a:t>Unmodified client does not suffer, and may even see better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Slow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During normal operation, TCP achieves good bandwidth utilization through a congestion control mechanism that uses an Additive Increase, Multiplicative Decrease policy</a:t>
            </a:r>
          </a:p>
          <a:p>
            <a:pPr lvl="1"/>
            <a:r>
              <a:rPr lang="en-US" dirty="0" smtClean="0"/>
              <a:t>This means that the transfer rate goes up until a packet is dropped, at which point it is halved</a:t>
            </a:r>
          </a:p>
          <a:p>
            <a:r>
              <a:rPr lang="en-US" dirty="0" smtClean="0"/>
              <a:t>TCP Slow Start is meant to help the connection ramp up to the peak transfer rate.</a:t>
            </a:r>
          </a:p>
          <a:p>
            <a:pPr lvl="1"/>
            <a:r>
              <a:rPr lang="en-US" dirty="0" smtClean="0"/>
              <a:t>TCP Slow Start increases the transfer rate exponentially until a packet is dropped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TCP Slow Start generally works well</a:t>
            </a:r>
          </a:p>
          <a:p>
            <a:r>
              <a:rPr lang="en-US" dirty="0" smtClean="0"/>
              <a:t>But …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09600" y="5562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If a packet is dropped even one round trip early, the transfer might never hit peak speed.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Screen shot 2010-12-03 at 2.44.3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09800"/>
            <a:ext cx="4419599" cy="3388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dropped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connection might have exceeded the connection bandwidth (the design is based upon this case)</a:t>
            </a:r>
          </a:p>
          <a:p>
            <a:r>
              <a:rPr lang="en-US" dirty="0" smtClean="0"/>
              <a:t>Some other connection might be hogging the bandwidth (so why should this one suffer?)</a:t>
            </a:r>
          </a:p>
          <a:p>
            <a:r>
              <a:rPr lang="en-US" dirty="0" smtClean="0"/>
              <a:t>The connection might be wireless (which drops packets due to the medium, not just due to congestion control)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We’d like the connection to have an opportunity to stay in slow start even if a packet was dropped, just in case it was not due to the connection reaching peak bandwidth</a:t>
            </a:r>
          </a:p>
          <a:p>
            <a:r>
              <a:rPr lang="en-US" dirty="0" smtClean="0"/>
              <a:t>What about just randomly sending some packets twice?</a:t>
            </a:r>
          </a:p>
          <a:p>
            <a:pPr lvl="1"/>
            <a:r>
              <a:rPr lang="en-US" dirty="0" smtClean="0"/>
              <a:t>Use same sequence #, data, everything, so it does not matter which one gets through</a:t>
            </a:r>
          </a:p>
          <a:p>
            <a:r>
              <a:rPr lang="en-US" dirty="0" smtClean="0"/>
              <a:t>But we’re duplicating packets!</a:t>
            </a:r>
          </a:p>
          <a:p>
            <a:pPr lvl="1"/>
            <a:r>
              <a:rPr lang="en-US" dirty="0" smtClean="0"/>
              <a:t>Who cares if it works?</a:t>
            </a:r>
          </a:p>
          <a:p>
            <a:r>
              <a:rPr lang="en-US" dirty="0" smtClean="0"/>
              <a:t>Make sure that we do not negatively impact other clients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implementation (Mechanism A)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648201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Connection never has more than # packets allowed by congestion window outstanding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77200" cy="315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implementation (Mechanism 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43600"/>
            <a:ext cx="8229600" cy="71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This mechanism does have more packets than are specified by the congestion window, but still has that many unique packets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1626" y="1143000"/>
            <a:ext cx="656725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Perhaps, instead of always using the same retransmit probability, scale the retransmit probability by the current congestion window size</a:t>
            </a:r>
          </a:p>
          <a:p>
            <a:pPr lvl="1"/>
            <a:r>
              <a:rPr lang="en-US" dirty="0" smtClean="0"/>
              <a:t>It is really bad to drop packets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Exp: Which </a:t>
            </a:r>
            <a:r>
              <a:rPr lang="en-US" dirty="0" smtClean="0"/>
              <a:t>mechanism works best</a:t>
            </a:r>
            <a:r>
              <a:rPr lang="en-US" dirty="0" smtClean="0"/>
              <a:t>?</a:t>
            </a:r>
          </a:p>
          <a:p>
            <a:pPr lvl="1"/>
            <a:r>
              <a:rPr lang="en-US" sz="1800" dirty="0" smtClean="0"/>
              <a:t>Method A with Static Retransmission</a:t>
            </a:r>
          </a:p>
          <a:p>
            <a:pPr lvl="1"/>
            <a:r>
              <a:rPr lang="en-US" sz="1800" dirty="0" smtClean="0"/>
              <a:t>Method</a:t>
            </a:r>
            <a:r>
              <a:rPr lang="en-US" sz="1800" dirty="0" smtClean="0"/>
              <a:t> B </a:t>
            </a:r>
            <a:r>
              <a:rPr lang="en-US" sz="1800" dirty="0" smtClean="0"/>
              <a:t>with Static Retransmission</a:t>
            </a:r>
            <a:endParaRPr lang="en-US" sz="1800" dirty="0" smtClean="0"/>
          </a:p>
          <a:p>
            <a:pPr lvl="1"/>
            <a:r>
              <a:rPr lang="en-US" sz="1800" dirty="0" smtClean="0"/>
              <a:t>Method A with</a:t>
            </a:r>
            <a:r>
              <a:rPr lang="en-US" sz="1800" dirty="0" smtClean="0"/>
              <a:t> Dynamic </a:t>
            </a:r>
            <a:r>
              <a:rPr lang="en-US" sz="1800" dirty="0" smtClean="0"/>
              <a:t>Retransmission</a:t>
            </a:r>
            <a:endParaRPr lang="en-US" sz="1800" dirty="0" smtClean="0"/>
          </a:p>
          <a:p>
            <a:pPr lvl="1"/>
            <a:r>
              <a:rPr lang="en-US" sz="1800" dirty="0" smtClean="0"/>
              <a:t>Method</a:t>
            </a:r>
            <a:r>
              <a:rPr lang="en-US" sz="1800" dirty="0" smtClean="0"/>
              <a:t> B </a:t>
            </a:r>
            <a:r>
              <a:rPr lang="en-US" sz="1800" dirty="0" smtClean="0"/>
              <a:t>with</a:t>
            </a:r>
            <a:r>
              <a:rPr lang="en-US" sz="1800" dirty="0" smtClean="0"/>
              <a:t> Dynamic </a:t>
            </a:r>
            <a:r>
              <a:rPr lang="en-US" sz="1800" dirty="0" smtClean="0"/>
              <a:t>Retransmission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10-12-03 at 2.57.2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276600"/>
            <a:ext cx="3154857" cy="2819400"/>
          </a:xfrm>
          <a:prstGeom prst="rect">
            <a:avLst/>
          </a:prstGeom>
        </p:spPr>
      </p:pic>
      <p:pic>
        <p:nvPicPr>
          <p:cNvPr id="6" name="Picture 5" descr="Screen shot 2010-12-03 at 3.02.0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33" y="4648200"/>
            <a:ext cx="3582867" cy="12938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4400" y="5791200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Network Configuration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560</Words>
  <Application>Microsoft Macintosh PowerPoint</Application>
  <PresentationFormat>On-screen Show (4:3)</PresentationFormat>
  <Paragraphs>63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Aggressive TCP Slow Start</vt:lpstr>
      <vt:lpstr>TCP Slow Start</vt:lpstr>
      <vt:lpstr>Project Motivation</vt:lpstr>
      <vt:lpstr>Reasons for dropped packets</vt:lpstr>
      <vt:lpstr>The idea</vt:lpstr>
      <vt:lpstr>The implementation (Mechanism A)</vt:lpstr>
      <vt:lpstr>The implementation (Mechanism B)</vt:lpstr>
      <vt:lpstr>More details</vt:lpstr>
      <vt:lpstr>Experiments:</vt:lpstr>
      <vt:lpstr>Experiments:</vt:lpstr>
      <vt:lpstr>Experiments:</vt:lpstr>
      <vt:lpstr>Results: Which mechanism works best?</vt:lpstr>
      <vt:lpstr>Results: How does it compare to regular TCP?</vt:lpstr>
      <vt:lpstr>Results: What’s the overhead?</vt:lpstr>
      <vt:lpstr>Performance Comparison Summary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Aggressive TCP Slow Start</dc:title>
  <dc:creator>gweisz</dc:creator>
  <cp:lastModifiedBy>Soonho Kong</cp:lastModifiedBy>
  <cp:revision>23</cp:revision>
  <dcterms:created xsi:type="dcterms:W3CDTF">2010-12-03T19:11:27Z</dcterms:created>
  <dcterms:modified xsi:type="dcterms:W3CDTF">2010-12-03T20:16:24Z</dcterms:modified>
</cp:coreProperties>
</file>