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C"/>
    <a:srgbClr val="3EA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42B85-8B84-41C6-BE29-D92620C812C1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4CC0CF-D166-4E6B-A419-8C3E7CBE3F28}">
      <dgm:prSet phldrT="[텍스트]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광고효과 지표</a:t>
          </a:r>
        </a:p>
      </dgm:t>
    </dgm:pt>
    <dgm:pt modelId="{296F25DD-D199-4639-BE4B-A631AA512D22}" type="parTrans" cxnId="{87257961-9768-4ED2-AE85-C157166F4B93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87D3162-D02E-4A53-8256-F80008E332A2}" type="sibTrans" cxnId="{87257961-9768-4ED2-AE85-C157166F4B93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E9D005-A4A4-4AB6-840E-A980E711CE65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KPI L1</a:t>
          </a:r>
          <a:b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- Effective R/F :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97E877-4F71-4459-8696-AE3E45852C97}" type="parTrans" cxnId="{318E87F5-504F-4412-964A-C36E397CD9E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707199-AFD0-4A3F-A219-0381C3125E10}" type="sibTrans" cxnId="{318E87F5-504F-4412-964A-C36E397CD9E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26F2FDF-D0E9-46F4-AF4C-9673090EEBEB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커뮤니케이션효과</a:t>
          </a:r>
          <a:br>
            <a: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지표</a:t>
          </a:r>
        </a:p>
      </dgm:t>
    </dgm:pt>
    <dgm:pt modelId="{BA0A64EE-1CE1-4602-A4BE-2B46C755CE5C}" type="parTrans" cxnId="{AD2A4470-EC6A-4B32-B9DB-E9ED9A9E8C5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46640F9-7712-4448-81B9-970D122DA2B9}" type="sibTrans" cxnId="{AD2A4470-EC6A-4B32-B9DB-E9ED9A9E8C51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0135911-7C3E-4B55-A6D3-DFA292CECBAE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KPI L2</a:t>
          </a:r>
          <a:b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-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광고 인지 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70%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A62452C-3FAE-4AAB-A708-267E44ACBEAE}" type="parTrans" cxnId="{99522D7B-E578-4E6F-8F96-D7848F8C1AB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F039DE-11F0-4A6E-A0DE-A081BB0EBD0C}" type="sibTrans" cxnId="{99522D7B-E578-4E6F-8F96-D7848F8C1AB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FF611C-A12B-491B-8B18-69576DB44D49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브랜드 </a:t>
          </a:r>
          <a:r>
            <a: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Royalty </a:t>
          </a:r>
          <a:br>
            <a: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지표</a:t>
          </a:r>
        </a:p>
      </dgm:t>
    </dgm:pt>
    <dgm:pt modelId="{4CF8EA6D-C5AC-4E01-B49D-9A3AED8DEF85}" type="parTrans" cxnId="{D19E31AF-C33C-46B3-A590-05A99F09DC2B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392ACDC-7D71-4471-9B98-0495603B6565}" type="sibTrans" cxnId="{D19E31AF-C33C-46B3-A590-05A99F09DC2B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636B48-9374-4A17-9919-14433F821256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KPI L4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88DD430-AD29-4522-B210-17DD56EFB36B}" type="parTrans" cxnId="{D3BC764C-E914-45BE-AE20-1983434FB91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8FC73BB-FB51-4BD1-A962-6B8C08C3AC24}" type="sibTrans" cxnId="{D3BC764C-E914-45BE-AE20-1983434FB91F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D843356-84FF-43B2-B55B-1DDA1EC6E5BA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마케팅효과 지표</a:t>
          </a:r>
        </a:p>
      </dgm:t>
    </dgm:pt>
    <dgm:pt modelId="{D34573C4-2EFE-4351-8317-0F38653E34AC}" type="parTrans" cxnId="{05663C23-4CAD-44E7-8883-4A5654414587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8AF4008-3078-427C-9B4D-4C3058C95E3C}" type="sibTrans" cxnId="{05663C23-4CAD-44E7-8883-4A5654414587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DFDCC98-F771-46B3-AA7B-63C9C55AC2AB}">
      <dgm:prSet phldrT="[텍스트]" custT="1"/>
      <dgm:spPr/>
      <dgm:t>
        <a:bodyPr/>
        <a:lstStyle/>
        <a:p>
          <a:pPr latinLnBrk="1"/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KPI L3</a:t>
          </a:r>
          <a:b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-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판매량 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병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4EAC603-A1A2-490E-9E44-283349B0D2D5}" type="parTrans" cxnId="{785F32EF-7F3D-47DF-8933-606ECE2E2553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7D6909D-455A-4B0A-ACE4-826C5FEEE4DD}" type="sibTrans" cxnId="{785F32EF-7F3D-47DF-8933-606ECE2E2553}">
      <dgm:prSet/>
      <dgm:spPr/>
      <dgm:t>
        <a:bodyPr/>
        <a:lstStyle/>
        <a:p>
          <a:pPr latinLnBrk="1"/>
          <a:endParaRPr lang="ko-KR" altLang="en-US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3F39C18-E60F-4D55-9ED1-62FB6EE9A092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 +3F TER 70%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E8E661-824C-451F-817D-91B2E789E798}" type="parTrans" cxnId="{FD9A78DE-EDE4-480C-8064-D90EAB60C56D}">
      <dgm:prSet/>
      <dgm:spPr/>
      <dgm:t>
        <a:bodyPr/>
        <a:lstStyle/>
        <a:p>
          <a:pPr latinLnBrk="1"/>
          <a:endParaRPr lang="ko-KR" altLang="en-US"/>
        </a:p>
      </dgm:t>
    </dgm:pt>
    <dgm:pt modelId="{ECFF7707-C8F1-4C4D-85EE-94C859AB6CA4}" type="sibTrans" cxnId="{FD9A78DE-EDE4-480C-8064-D90EAB60C56D}">
      <dgm:prSet/>
      <dgm:spPr/>
      <dgm:t>
        <a:bodyPr/>
        <a:lstStyle/>
        <a:p>
          <a:pPr latinLnBrk="1"/>
          <a:endParaRPr lang="ko-KR" altLang="en-US"/>
        </a:p>
      </dgm:t>
    </dgm:pt>
    <dgm:pt modelId="{63B7ADEC-ABFB-4AC2-BC5B-40D79E60C7A4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 -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브랜드 인지 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80%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C52D96B-A8F2-4DDF-86A4-6BD0AF320536}" type="parTrans" cxnId="{1DC10488-7674-44D9-8830-5537A5892879}">
      <dgm:prSet/>
      <dgm:spPr/>
      <dgm:t>
        <a:bodyPr/>
        <a:lstStyle/>
        <a:p>
          <a:pPr latinLnBrk="1"/>
          <a:endParaRPr lang="ko-KR" altLang="en-US"/>
        </a:p>
      </dgm:t>
    </dgm:pt>
    <dgm:pt modelId="{2EF64FE0-A2DE-4635-8665-7450B9CD747E}" type="sibTrans" cxnId="{1DC10488-7674-44D9-8830-5537A5892879}">
      <dgm:prSet/>
      <dgm:spPr/>
      <dgm:t>
        <a:bodyPr/>
        <a:lstStyle/>
        <a:p>
          <a:pPr latinLnBrk="1"/>
          <a:endParaRPr lang="ko-KR" altLang="en-US"/>
        </a:p>
      </dgm:t>
    </dgm:pt>
    <dgm:pt modelId="{91D26232-3031-497A-8B06-F340D3CB5839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 - TOM 55%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5B62A1B-DCF1-4727-A379-A07A4C7C2E02}" type="parTrans" cxnId="{EB290AD3-BFCA-4640-B592-6CB440D0D238}">
      <dgm:prSet/>
      <dgm:spPr/>
      <dgm:t>
        <a:bodyPr/>
        <a:lstStyle/>
        <a:p>
          <a:pPr latinLnBrk="1"/>
          <a:endParaRPr lang="ko-KR" altLang="en-US"/>
        </a:p>
      </dgm:t>
    </dgm:pt>
    <dgm:pt modelId="{C741254A-87CB-4536-BA9D-C092100B0FC2}" type="sibTrans" cxnId="{EB290AD3-BFCA-4640-B592-6CB440D0D238}">
      <dgm:prSet/>
      <dgm:spPr/>
      <dgm:t>
        <a:bodyPr/>
        <a:lstStyle/>
        <a:p>
          <a:pPr latinLnBrk="1"/>
          <a:endParaRPr lang="ko-KR" altLang="en-US"/>
        </a:p>
      </dgm:t>
    </dgm:pt>
    <dgm:pt modelId="{8E5137A1-FC34-41AC-8585-E7C7A3D4AB80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- SNS CPM : 20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달러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DDC0FC-9B9D-4323-8864-D220021D77AD}" type="parTrans" cxnId="{48AFDD26-1E2F-4513-A0D5-9D854DA48F14}">
      <dgm:prSet/>
      <dgm:spPr/>
      <dgm:t>
        <a:bodyPr/>
        <a:lstStyle/>
        <a:p>
          <a:pPr latinLnBrk="1"/>
          <a:endParaRPr lang="ko-KR" altLang="en-US"/>
        </a:p>
      </dgm:t>
    </dgm:pt>
    <dgm:pt modelId="{1066BEEB-DCB7-49BE-80DE-BF2C8D48B3F1}" type="sibTrans" cxnId="{48AFDD26-1E2F-4513-A0D5-9D854DA48F14}">
      <dgm:prSet/>
      <dgm:spPr/>
      <dgm:t>
        <a:bodyPr/>
        <a:lstStyle/>
        <a:p>
          <a:pPr latinLnBrk="1"/>
          <a:endParaRPr lang="ko-KR" altLang="en-US"/>
        </a:p>
      </dgm:t>
    </dgm:pt>
    <dgm:pt modelId="{7BF8670A-3A77-49D3-B0C4-394B69D33E8A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 -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매출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원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35E207-B1DB-428F-B542-4AC51799DAD2}" type="parTrans" cxnId="{9EC265B4-0A1A-49B3-891A-3F7C680A9F7E}">
      <dgm:prSet/>
      <dgm:spPr/>
      <dgm:t>
        <a:bodyPr/>
        <a:lstStyle/>
        <a:p>
          <a:pPr latinLnBrk="1"/>
          <a:endParaRPr lang="ko-KR" altLang="en-US"/>
        </a:p>
      </dgm:t>
    </dgm:pt>
    <dgm:pt modelId="{4C133C44-7393-4C47-A3D7-1D71588E61AF}" type="sibTrans" cxnId="{9EC265B4-0A1A-49B3-891A-3F7C680A9F7E}">
      <dgm:prSet/>
      <dgm:spPr/>
      <dgm:t>
        <a:bodyPr/>
        <a:lstStyle/>
        <a:p>
          <a:pPr latinLnBrk="1"/>
          <a:endParaRPr lang="ko-KR" altLang="en-US"/>
        </a:p>
      </dgm:t>
    </dgm:pt>
    <dgm:pt modelId="{144CB1E3-A90B-402C-8C95-E263F8B112A5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 - MS 60&amp;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이상</a:t>
          </a:r>
        </a:p>
      </dgm:t>
    </dgm:pt>
    <dgm:pt modelId="{E1FC9B98-1246-4DEF-A035-F5BC391D6FE6}" type="parTrans" cxnId="{1DDF654D-8947-4CAD-965B-8592AB0612A3}">
      <dgm:prSet/>
      <dgm:spPr/>
      <dgm:t>
        <a:bodyPr/>
        <a:lstStyle/>
        <a:p>
          <a:pPr latinLnBrk="1"/>
          <a:endParaRPr lang="ko-KR" altLang="en-US"/>
        </a:p>
      </dgm:t>
    </dgm:pt>
    <dgm:pt modelId="{974DF11F-61B7-4E77-A360-E93A44E67447}" type="sibTrans" cxnId="{1DDF654D-8947-4CAD-965B-8592AB0612A3}">
      <dgm:prSet/>
      <dgm:spPr/>
      <dgm:t>
        <a:bodyPr/>
        <a:lstStyle/>
        <a:p>
          <a:pPr latinLnBrk="1"/>
          <a:endParaRPr lang="ko-KR" altLang="en-US"/>
        </a:p>
      </dgm:t>
    </dgm:pt>
    <dgm:pt modelId="{46B89FF4-F236-43EA-99D5-90A665A39495}">
      <dgm:prSet phldrT="[텍스트]" custT="1"/>
      <dgm:spPr/>
      <dgm:t>
        <a:bodyPr/>
        <a:lstStyle/>
        <a:p>
          <a:pPr latinLnBrk="1"/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B16E39E-C7DF-40B5-9047-B7A31042450C}" type="parTrans" cxnId="{5D8E36BD-33A5-44E6-A488-6C94D74985A5}">
      <dgm:prSet/>
      <dgm:spPr/>
      <dgm:t>
        <a:bodyPr/>
        <a:lstStyle/>
        <a:p>
          <a:pPr latinLnBrk="1"/>
          <a:endParaRPr lang="ko-KR" altLang="en-US"/>
        </a:p>
      </dgm:t>
    </dgm:pt>
    <dgm:pt modelId="{B32BA2B3-12B0-4308-A34A-52244B2B6B75}" type="sibTrans" cxnId="{5D8E36BD-33A5-44E6-A488-6C94D74985A5}">
      <dgm:prSet/>
      <dgm:spPr/>
      <dgm:t>
        <a:bodyPr/>
        <a:lstStyle/>
        <a:p>
          <a:pPr latinLnBrk="1"/>
          <a:endParaRPr lang="ko-KR" altLang="en-US"/>
        </a:p>
      </dgm:t>
    </dgm:pt>
    <dgm:pt modelId="{2AAACE6F-8FE7-46E8-82C0-1B74D37780B0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B45F311-C40C-4B40-978D-DDFB1DE9524D}" type="parTrans" cxnId="{7BE32E6A-4D46-418A-A99E-59EB536411C8}">
      <dgm:prSet/>
      <dgm:spPr/>
      <dgm:t>
        <a:bodyPr/>
        <a:lstStyle/>
        <a:p>
          <a:pPr latinLnBrk="1"/>
          <a:endParaRPr lang="ko-KR" altLang="en-US"/>
        </a:p>
      </dgm:t>
    </dgm:pt>
    <dgm:pt modelId="{6785EBA2-5024-4824-AA9E-4B4EB93B6CFE}" type="sibTrans" cxnId="{7BE32E6A-4D46-418A-A99E-59EB536411C8}">
      <dgm:prSet/>
      <dgm:spPr/>
      <dgm:t>
        <a:bodyPr/>
        <a:lstStyle/>
        <a:p>
          <a:pPr latinLnBrk="1"/>
          <a:endParaRPr lang="ko-KR" altLang="en-US"/>
        </a:p>
      </dgm:t>
    </dgm:pt>
    <dgm:pt modelId="{BF0A3089-906E-4976-991E-AD8D65BD3058}">
      <dgm:prSet phldrT="[텍스트]" custT="1"/>
      <dgm:spPr/>
      <dgm:t>
        <a:bodyPr/>
        <a:lstStyle/>
        <a:p>
          <a:pPr latinLnBrk="1">
            <a:buFontTx/>
            <a:buNone/>
          </a:pP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-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재구매율 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90%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b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- SNS 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긍정 </a:t>
          </a:r>
          <a:r>
            <a: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관련어</a:t>
          </a:r>
          <a:r>
            <a: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rPr>
            <a:t>88%</a:t>
          </a:r>
          <a:endParaRPr lang="ko-KR" altLang="en-US" sz="10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EB33348-EDC1-40C4-836B-9787D67ACFA8}" type="parTrans" cxnId="{EF52752C-AD56-4B64-8161-01F188F9A463}">
      <dgm:prSet/>
      <dgm:spPr/>
      <dgm:t>
        <a:bodyPr/>
        <a:lstStyle/>
        <a:p>
          <a:pPr latinLnBrk="1"/>
          <a:endParaRPr lang="ko-KR" altLang="en-US"/>
        </a:p>
      </dgm:t>
    </dgm:pt>
    <dgm:pt modelId="{E6CA6CBB-80BC-4366-BC0D-28EE0EDDE6C2}" type="sibTrans" cxnId="{EF52752C-AD56-4B64-8161-01F188F9A463}">
      <dgm:prSet/>
      <dgm:spPr/>
      <dgm:t>
        <a:bodyPr/>
        <a:lstStyle/>
        <a:p>
          <a:pPr latinLnBrk="1"/>
          <a:endParaRPr lang="ko-KR" altLang="en-US"/>
        </a:p>
      </dgm:t>
    </dgm:pt>
    <dgm:pt modelId="{4A1DA144-26A4-4A5F-9D53-93B52284E095}" type="pres">
      <dgm:prSet presAssocID="{7FC42B85-8B84-41C6-BE29-D92620C812C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8B8C76D-5A2E-4AF4-B974-82D373C41B0A}" type="pres">
      <dgm:prSet presAssocID="{7FC42B85-8B84-41C6-BE29-D92620C812C1}" presName="children" presStyleCnt="0"/>
      <dgm:spPr/>
    </dgm:pt>
    <dgm:pt modelId="{961F331E-953A-4A14-B6E7-8AC29F847B1E}" type="pres">
      <dgm:prSet presAssocID="{7FC42B85-8B84-41C6-BE29-D92620C812C1}" presName="child1group" presStyleCnt="0"/>
      <dgm:spPr/>
    </dgm:pt>
    <dgm:pt modelId="{E5042A44-4DAB-4F5D-9276-B1B979E87DFC}" type="pres">
      <dgm:prSet presAssocID="{7FC42B85-8B84-41C6-BE29-D92620C812C1}" presName="child1" presStyleLbl="bgAcc1" presStyleIdx="0" presStyleCnt="4"/>
      <dgm:spPr/>
    </dgm:pt>
    <dgm:pt modelId="{E5E5809B-673D-4386-BFF4-E50995DF5626}" type="pres">
      <dgm:prSet presAssocID="{7FC42B85-8B84-41C6-BE29-D92620C812C1}" presName="child1Text" presStyleLbl="bgAcc1" presStyleIdx="0" presStyleCnt="4">
        <dgm:presLayoutVars>
          <dgm:bulletEnabled val="1"/>
        </dgm:presLayoutVars>
      </dgm:prSet>
      <dgm:spPr/>
    </dgm:pt>
    <dgm:pt modelId="{867F48F5-7814-4213-B3EB-8132AB37ADBE}" type="pres">
      <dgm:prSet presAssocID="{7FC42B85-8B84-41C6-BE29-D92620C812C1}" presName="child2group" presStyleCnt="0"/>
      <dgm:spPr/>
    </dgm:pt>
    <dgm:pt modelId="{EA35AFE7-4EC5-4F75-BD4D-CA0D0A6916A2}" type="pres">
      <dgm:prSet presAssocID="{7FC42B85-8B84-41C6-BE29-D92620C812C1}" presName="child2" presStyleLbl="bgAcc1" presStyleIdx="1" presStyleCnt="4" custScaleX="100409"/>
      <dgm:spPr/>
    </dgm:pt>
    <dgm:pt modelId="{6D6D8088-F5C9-4D03-8BE1-72CD50DC9B1C}" type="pres">
      <dgm:prSet presAssocID="{7FC42B85-8B84-41C6-BE29-D92620C812C1}" presName="child2Text" presStyleLbl="bgAcc1" presStyleIdx="1" presStyleCnt="4">
        <dgm:presLayoutVars>
          <dgm:bulletEnabled val="1"/>
        </dgm:presLayoutVars>
      </dgm:prSet>
      <dgm:spPr/>
    </dgm:pt>
    <dgm:pt modelId="{1C3B2FFA-FDDE-4456-9A0C-8B21D680BD32}" type="pres">
      <dgm:prSet presAssocID="{7FC42B85-8B84-41C6-BE29-D92620C812C1}" presName="child3group" presStyleCnt="0"/>
      <dgm:spPr/>
    </dgm:pt>
    <dgm:pt modelId="{B66FEC59-91A2-4EF4-BB55-4A1441002CA4}" type="pres">
      <dgm:prSet presAssocID="{7FC42B85-8B84-41C6-BE29-D92620C812C1}" presName="child3" presStyleLbl="bgAcc1" presStyleIdx="2" presStyleCnt="4"/>
      <dgm:spPr/>
    </dgm:pt>
    <dgm:pt modelId="{A07D35F5-F7C8-40AF-902B-1D6FFD34101F}" type="pres">
      <dgm:prSet presAssocID="{7FC42B85-8B84-41C6-BE29-D92620C812C1}" presName="child3Text" presStyleLbl="bgAcc1" presStyleIdx="2" presStyleCnt="4">
        <dgm:presLayoutVars>
          <dgm:bulletEnabled val="1"/>
        </dgm:presLayoutVars>
      </dgm:prSet>
      <dgm:spPr/>
    </dgm:pt>
    <dgm:pt modelId="{23902024-B511-4B00-95CD-970EDB2D6D32}" type="pres">
      <dgm:prSet presAssocID="{7FC42B85-8B84-41C6-BE29-D92620C812C1}" presName="child4group" presStyleCnt="0"/>
      <dgm:spPr/>
    </dgm:pt>
    <dgm:pt modelId="{3A358D75-7A14-48E4-9ABC-847F410BEE84}" type="pres">
      <dgm:prSet presAssocID="{7FC42B85-8B84-41C6-BE29-D92620C812C1}" presName="child4" presStyleLbl="bgAcc1" presStyleIdx="3" presStyleCnt="4"/>
      <dgm:spPr/>
    </dgm:pt>
    <dgm:pt modelId="{F4A5CF3F-98DC-4810-82DE-CC710FC95A25}" type="pres">
      <dgm:prSet presAssocID="{7FC42B85-8B84-41C6-BE29-D92620C812C1}" presName="child4Text" presStyleLbl="bgAcc1" presStyleIdx="3" presStyleCnt="4">
        <dgm:presLayoutVars>
          <dgm:bulletEnabled val="1"/>
        </dgm:presLayoutVars>
      </dgm:prSet>
      <dgm:spPr/>
    </dgm:pt>
    <dgm:pt modelId="{8899AD7F-AB17-4E96-A018-F03F961FA9C0}" type="pres">
      <dgm:prSet presAssocID="{7FC42B85-8B84-41C6-BE29-D92620C812C1}" presName="childPlaceholder" presStyleCnt="0"/>
      <dgm:spPr/>
    </dgm:pt>
    <dgm:pt modelId="{DCBC2928-DC1F-4B8A-B628-EE07EED52BA5}" type="pres">
      <dgm:prSet presAssocID="{7FC42B85-8B84-41C6-BE29-D92620C812C1}" presName="circle" presStyleCnt="0"/>
      <dgm:spPr/>
    </dgm:pt>
    <dgm:pt modelId="{327D21CF-EE3A-4EE6-8051-9903A3814671}" type="pres">
      <dgm:prSet presAssocID="{7FC42B85-8B84-41C6-BE29-D92620C812C1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7E8B1C9-C00E-4E7B-AD0D-6BD4DFBB0E0F}" type="pres">
      <dgm:prSet presAssocID="{7FC42B85-8B84-41C6-BE29-D92620C812C1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8C3EA23-A1AC-40F7-B06B-A12B8D6C2FC3}" type="pres">
      <dgm:prSet presAssocID="{7FC42B85-8B84-41C6-BE29-D92620C812C1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820CE95-3A8C-46CF-ADAB-6ADE1AB686DE}" type="pres">
      <dgm:prSet presAssocID="{7FC42B85-8B84-41C6-BE29-D92620C812C1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3ADD9FB-B681-45D4-950F-A369A536CC99}" type="pres">
      <dgm:prSet presAssocID="{7FC42B85-8B84-41C6-BE29-D92620C812C1}" presName="quadrantPlaceholder" presStyleCnt="0"/>
      <dgm:spPr/>
    </dgm:pt>
    <dgm:pt modelId="{D4A2ABF9-5B8E-4B84-8C60-0240C2DF73C4}" type="pres">
      <dgm:prSet presAssocID="{7FC42B85-8B84-41C6-BE29-D92620C812C1}" presName="center1" presStyleLbl="fgShp" presStyleIdx="0" presStyleCnt="2"/>
      <dgm:spPr>
        <a:solidFill>
          <a:srgbClr val="0070C0"/>
        </a:solidFill>
      </dgm:spPr>
    </dgm:pt>
    <dgm:pt modelId="{C4E2B4ED-375D-4C08-ACF4-A532899A78D6}" type="pres">
      <dgm:prSet presAssocID="{7FC42B85-8B84-41C6-BE29-D92620C812C1}" presName="center2" presStyleLbl="fgShp" presStyleIdx="1" presStyleCnt="2"/>
      <dgm:spPr>
        <a:solidFill>
          <a:srgbClr val="FF0000"/>
        </a:solidFill>
      </dgm:spPr>
    </dgm:pt>
  </dgm:ptLst>
  <dgm:cxnLst>
    <dgm:cxn modelId="{E43AEE04-6AE0-40B4-95F6-DD397782DDCA}" type="presOf" srcId="{E3F39C18-E60F-4D55-9ED1-62FB6EE9A092}" destId="{E5042A44-4DAB-4F5D-9276-B1B979E87DFC}" srcOrd="0" destOrd="1" presId="urn:microsoft.com/office/officeart/2005/8/layout/cycle4"/>
    <dgm:cxn modelId="{B44F2606-A845-4BAA-B364-C56212F5AB16}" type="presOf" srcId="{19E9D005-A4A4-4AB6-840E-A980E711CE65}" destId="{E5042A44-4DAB-4F5D-9276-B1B979E87DFC}" srcOrd="0" destOrd="0" presId="urn:microsoft.com/office/officeart/2005/8/layout/cycle4"/>
    <dgm:cxn modelId="{90D9F015-30D8-4813-B166-26A1EFDBE182}" type="presOf" srcId="{7FC42B85-8B84-41C6-BE29-D92620C812C1}" destId="{4A1DA144-26A4-4A5F-9D53-93B52284E095}" srcOrd="0" destOrd="0" presId="urn:microsoft.com/office/officeart/2005/8/layout/cycle4"/>
    <dgm:cxn modelId="{ECD4A31A-8B59-4193-B97B-B6F9173A6172}" type="presOf" srcId="{91D26232-3031-497A-8B06-F340D3CB5839}" destId="{EA35AFE7-4EC5-4F75-BD4D-CA0D0A6916A2}" srcOrd="0" destOrd="2" presId="urn:microsoft.com/office/officeart/2005/8/layout/cycle4"/>
    <dgm:cxn modelId="{05663C23-4CAD-44E7-8883-4A5654414587}" srcId="{7FC42B85-8B84-41C6-BE29-D92620C812C1}" destId="{DD843356-84FF-43B2-B55B-1DDA1EC6E5BA}" srcOrd="3" destOrd="0" parTransId="{D34573C4-2EFE-4351-8317-0F38653E34AC}" sibTransId="{F8AF4008-3078-427C-9B4D-4C3058C95E3C}"/>
    <dgm:cxn modelId="{48AFDD26-1E2F-4513-A0D5-9D854DA48F14}" srcId="{7C4CC0CF-D166-4E6B-A419-8C3E7CBE3F28}" destId="{8E5137A1-FC34-41AC-8585-E7C7A3D4AB80}" srcOrd="2" destOrd="0" parTransId="{A0DDC0FC-9B9D-4323-8864-D220021D77AD}" sibTransId="{1066BEEB-DCB7-49BE-80DE-BF2C8D48B3F1}"/>
    <dgm:cxn modelId="{78046E28-54A0-4895-9CBF-487A346E9586}" type="presOf" srcId="{E3F39C18-E60F-4D55-9ED1-62FB6EE9A092}" destId="{E5E5809B-673D-4386-BFF4-E50995DF5626}" srcOrd="1" destOrd="1" presId="urn:microsoft.com/office/officeart/2005/8/layout/cycle4"/>
    <dgm:cxn modelId="{EF52752C-AD56-4B64-8161-01F188F9A463}" srcId="{F1FF611C-A12B-491B-8B18-69576DB44D49}" destId="{BF0A3089-906E-4976-991E-AD8D65BD3058}" srcOrd="1" destOrd="0" parTransId="{4EB33348-EDC1-40C4-836B-9787D67ACFA8}" sibTransId="{E6CA6CBB-80BC-4366-BC0D-28EE0EDDE6C2}"/>
    <dgm:cxn modelId="{FFEC2F34-8B74-4447-B091-FC87785A5207}" type="presOf" srcId="{7BF8670A-3A77-49D3-B0C4-394B69D33E8A}" destId="{3A358D75-7A14-48E4-9ABC-847F410BEE84}" srcOrd="0" destOrd="1" presId="urn:microsoft.com/office/officeart/2005/8/layout/cycle4"/>
    <dgm:cxn modelId="{BEAF9C5B-6300-408A-96AC-DC544D674CCA}" type="presOf" srcId="{426F2FDF-D0E9-46F4-AF4C-9673090EEBEB}" destId="{A7E8B1C9-C00E-4E7B-AD0D-6BD4DFBB0E0F}" srcOrd="0" destOrd="0" presId="urn:microsoft.com/office/officeart/2005/8/layout/cycle4"/>
    <dgm:cxn modelId="{C90F2C5F-B191-4EF1-B0E6-C5256E81DFFE}" type="presOf" srcId="{144CB1E3-A90B-402C-8C95-E263F8B112A5}" destId="{F4A5CF3F-98DC-4810-82DE-CC710FC95A25}" srcOrd="1" destOrd="2" presId="urn:microsoft.com/office/officeart/2005/8/layout/cycle4"/>
    <dgm:cxn modelId="{8A6D7841-CC7A-407B-8821-91600B504159}" type="presOf" srcId="{91D26232-3031-497A-8B06-F340D3CB5839}" destId="{6D6D8088-F5C9-4D03-8BE1-72CD50DC9B1C}" srcOrd="1" destOrd="2" presId="urn:microsoft.com/office/officeart/2005/8/layout/cycle4"/>
    <dgm:cxn modelId="{87257961-9768-4ED2-AE85-C157166F4B93}" srcId="{7FC42B85-8B84-41C6-BE29-D92620C812C1}" destId="{7C4CC0CF-D166-4E6B-A419-8C3E7CBE3F28}" srcOrd="0" destOrd="0" parTransId="{296F25DD-D199-4639-BE4B-A631AA512D22}" sibTransId="{D87D3162-D02E-4A53-8256-F80008E332A2}"/>
    <dgm:cxn modelId="{435A3942-F9D4-4E6A-9384-E14C5D4BBEE7}" type="presOf" srcId="{46B89FF4-F236-43EA-99D5-90A665A39495}" destId="{A07D35F5-F7C8-40AF-902B-1D6FFD34101F}" srcOrd="1" destOrd="3" presId="urn:microsoft.com/office/officeart/2005/8/layout/cycle4"/>
    <dgm:cxn modelId="{9943F963-0AF5-482B-A0A7-E1D83BEA0CA7}" type="presOf" srcId="{8E5137A1-FC34-41AC-8585-E7C7A3D4AB80}" destId="{E5042A44-4DAB-4F5D-9276-B1B979E87DFC}" srcOrd="0" destOrd="2" presId="urn:microsoft.com/office/officeart/2005/8/layout/cycle4"/>
    <dgm:cxn modelId="{7BE32E6A-4D46-418A-A99E-59EB536411C8}" srcId="{F1FF611C-A12B-491B-8B18-69576DB44D49}" destId="{2AAACE6F-8FE7-46E8-82C0-1B74D37780B0}" srcOrd="2" destOrd="0" parTransId="{CB45F311-C40C-4B40-978D-DDFB1DE9524D}" sibTransId="{6785EBA2-5024-4824-AA9E-4B4EB93B6CFE}"/>
    <dgm:cxn modelId="{D3BC764C-E914-45BE-AE20-1983434FB91F}" srcId="{F1FF611C-A12B-491B-8B18-69576DB44D49}" destId="{FA636B48-9374-4A17-9919-14433F821256}" srcOrd="0" destOrd="0" parTransId="{788DD430-AD29-4522-B210-17DD56EFB36B}" sibTransId="{D8FC73BB-FB51-4BD1-A962-6B8C08C3AC24}"/>
    <dgm:cxn modelId="{1DDF654D-8947-4CAD-965B-8592AB0612A3}" srcId="{DD843356-84FF-43B2-B55B-1DDA1EC6E5BA}" destId="{144CB1E3-A90B-402C-8C95-E263F8B112A5}" srcOrd="2" destOrd="0" parTransId="{E1FC9B98-1246-4DEF-A035-F5BC391D6FE6}" sibTransId="{974DF11F-61B7-4E77-A360-E93A44E67447}"/>
    <dgm:cxn modelId="{AD2A4470-EC6A-4B32-B9DB-E9ED9A9E8C51}" srcId="{7FC42B85-8B84-41C6-BE29-D92620C812C1}" destId="{426F2FDF-D0E9-46F4-AF4C-9673090EEBEB}" srcOrd="1" destOrd="0" parTransId="{BA0A64EE-1CE1-4602-A4BE-2B46C755CE5C}" sibTransId="{946640F9-7712-4448-81B9-970D122DA2B9}"/>
    <dgm:cxn modelId="{F6B74055-E9BA-4E3B-915F-EFF5B350E10B}" type="presOf" srcId="{BF0A3089-906E-4976-991E-AD8D65BD3058}" destId="{B66FEC59-91A2-4EF4-BB55-4A1441002CA4}" srcOrd="0" destOrd="1" presId="urn:microsoft.com/office/officeart/2005/8/layout/cycle4"/>
    <dgm:cxn modelId="{B930AA56-7E0D-4003-9051-F33CF7C822DB}" type="presOf" srcId="{DD843356-84FF-43B2-B55B-1DDA1EC6E5BA}" destId="{3820CE95-3A8C-46CF-ADAB-6ADE1AB686DE}" srcOrd="0" destOrd="0" presId="urn:microsoft.com/office/officeart/2005/8/layout/cycle4"/>
    <dgm:cxn modelId="{D1E6B479-2EE0-4645-961D-9CBCF0E3D420}" type="presOf" srcId="{10135911-7C3E-4B55-A6D3-DFA292CECBAE}" destId="{6D6D8088-F5C9-4D03-8BE1-72CD50DC9B1C}" srcOrd="1" destOrd="0" presId="urn:microsoft.com/office/officeart/2005/8/layout/cycle4"/>
    <dgm:cxn modelId="{99522D7B-E578-4E6F-8F96-D7848F8C1ABF}" srcId="{426F2FDF-D0E9-46F4-AF4C-9673090EEBEB}" destId="{10135911-7C3E-4B55-A6D3-DFA292CECBAE}" srcOrd="0" destOrd="0" parTransId="{4A62452C-3FAE-4AAB-A708-267E44ACBEAE}" sibTransId="{86F039DE-11F0-4A6E-A0DE-A081BB0EBD0C}"/>
    <dgm:cxn modelId="{1DC10488-7674-44D9-8830-5537A5892879}" srcId="{426F2FDF-D0E9-46F4-AF4C-9673090EEBEB}" destId="{63B7ADEC-ABFB-4AC2-BC5B-40D79E60C7A4}" srcOrd="1" destOrd="0" parTransId="{DC52D96B-A8F2-4DDF-86A4-6BD0AF320536}" sibTransId="{2EF64FE0-A2DE-4635-8665-7450B9CD747E}"/>
    <dgm:cxn modelId="{415A119E-C65C-4371-AF0A-65D4069C4D2A}" type="presOf" srcId="{BF0A3089-906E-4976-991E-AD8D65BD3058}" destId="{A07D35F5-F7C8-40AF-902B-1D6FFD34101F}" srcOrd="1" destOrd="1" presId="urn:microsoft.com/office/officeart/2005/8/layout/cycle4"/>
    <dgm:cxn modelId="{D19E31AF-C33C-46B3-A590-05A99F09DC2B}" srcId="{7FC42B85-8B84-41C6-BE29-D92620C812C1}" destId="{F1FF611C-A12B-491B-8B18-69576DB44D49}" srcOrd="2" destOrd="0" parTransId="{4CF8EA6D-C5AC-4E01-B49D-9A3AED8DEF85}" sibTransId="{2392ACDC-7D71-4471-9B98-0495603B6565}"/>
    <dgm:cxn modelId="{623438AF-21B7-4A6D-808A-41ACAABD35C4}" type="presOf" srcId="{2AAACE6F-8FE7-46E8-82C0-1B74D37780B0}" destId="{B66FEC59-91A2-4EF4-BB55-4A1441002CA4}" srcOrd="0" destOrd="2" presId="urn:microsoft.com/office/officeart/2005/8/layout/cycle4"/>
    <dgm:cxn modelId="{FCBEA0B0-098D-4B8A-819C-0CE3C586DA6F}" type="presOf" srcId="{FA636B48-9374-4A17-9919-14433F821256}" destId="{A07D35F5-F7C8-40AF-902B-1D6FFD34101F}" srcOrd="1" destOrd="0" presId="urn:microsoft.com/office/officeart/2005/8/layout/cycle4"/>
    <dgm:cxn modelId="{1448F8B0-E7A9-408A-B992-CB416822B583}" type="presOf" srcId="{FA636B48-9374-4A17-9919-14433F821256}" destId="{B66FEC59-91A2-4EF4-BB55-4A1441002CA4}" srcOrd="0" destOrd="0" presId="urn:microsoft.com/office/officeart/2005/8/layout/cycle4"/>
    <dgm:cxn modelId="{9EC265B4-0A1A-49B3-891A-3F7C680A9F7E}" srcId="{DD843356-84FF-43B2-B55B-1DDA1EC6E5BA}" destId="{7BF8670A-3A77-49D3-B0C4-394B69D33E8A}" srcOrd="1" destOrd="0" parTransId="{4835E207-B1DB-428F-B542-4AC51799DAD2}" sibTransId="{4C133C44-7393-4C47-A3D7-1D71588E61AF}"/>
    <dgm:cxn modelId="{1D20DFB4-0B3B-4C83-9AE0-94BAA9D8B8F1}" type="presOf" srcId="{19E9D005-A4A4-4AB6-840E-A980E711CE65}" destId="{E5E5809B-673D-4386-BFF4-E50995DF5626}" srcOrd="1" destOrd="0" presId="urn:microsoft.com/office/officeart/2005/8/layout/cycle4"/>
    <dgm:cxn modelId="{AC01DEB8-5D87-4F12-8D5B-8A772A9A3BE7}" type="presOf" srcId="{144CB1E3-A90B-402C-8C95-E263F8B112A5}" destId="{3A358D75-7A14-48E4-9ABC-847F410BEE84}" srcOrd="0" destOrd="2" presId="urn:microsoft.com/office/officeart/2005/8/layout/cycle4"/>
    <dgm:cxn modelId="{5D8E36BD-33A5-44E6-A488-6C94D74985A5}" srcId="{F1FF611C-A12B-491B-8B18-69576DB44D49}" destId="{46B89FF4-F236-43EA-99D5-90A665A39495}" srcOrd="3" destOrd="0" parTransId="{BB16E39E-C7DF-40B5-9047-B7A31042450C}" sibTransId="{B32BA2B3-12B0-4308-A34A-52244B2B6B75}"/>
    <dgm:cxn modelId="{45DA99C3-A746-4C38-9537-2625ACCD4036}" type="presOf" srcId="{2DFDCC98-F771-46B3-AA7B-63C9C55AC2AB}" destId="{F4A5CF3F-98DC-4810-82DE-CC710FC95A25}" srcOrd="1" destOrd="0" presId="urn:microsoft.com/office/officeart/2005/8/layout/cycle4"/>
    <dgm:cxn modelId="{E0F5E2CA-F656-4CBF-9EAB-A8AA46FA42B6}" type="presOf" srcId="{F1FF611C-A12B-491B-8B18-69576DB44D49}" destId="{C8C3EA23-A1AC-40F7-B06B-A12B8D6C2FC3}" srcOrd="0" destOrd="0" presId="urn:microsoft.com/office/officeart/2005/8/layout/cycle4"/>
    <dgm:cxn modelId="{CEA482CD-D06D-454F-9FA1-A8C666377C41}" type="presOf" srcId="{7C4CC0CF-D166-4E6B-A419-8C3E7CBE3F28}" destId="{327D21CF-EE3A-4EE6-8051-9903A3814671}" srcOrd="0" destOrd="0" presId="urn:microsoft.com/office/officeart/2005/8/layout/cycle4"/>
    <dgm:cxn modelId="{EB290AD3-BFCA-4640-B592-6CB440D0D238}" srcId="{426F2FDF-D0E9-46F4-AF4C-9673090EEBEB}" destId="{91D26232-3031-497A-8B06-F340D3CB5839}" srcOrd="2" destOrd="0" parTransId="{85B62A1B-DCF1-4727-A379-A07A4C7C2E02}" sibTransId="{C741254A-87CB-4536-BA9D-C092100B0FC2}"/>
    <dgm:cxn modelId="{FD28CDD3-7ACD-4AA9-A491-E1F2B734395B}" type="presOf" srcId="{63B7ADEC-ABFB-4AC2-BC5B-40D79E60C7A4}" destId="{EA35AFE7-4EC5-4F75-BD4D-CA0D0A6916A2}" srcOrd="0" destOrd="1" presId="urn:microsoft.com/office/officeart/2005/8/layout/cycle4"/>
    <dgm:cxn modelId="{294C3FD9-37AE-44C3-9C45-0F4F2C962E22}" type="presOf" srcId="{8E5137A1-FC34-41AC-8585-E7C7A3D4AB80}" destId="{E5E5809B-673D-4386-BFF4-E50995DF5626}" srcOrd="1" destOrd="2" presId="urn:microsoft.com/office/officeart/2005/8/layout/cycle4"/>
    <dgm:cxn modelId="{FD9A78DE-EDE4-480C-8064-D90EAB60C56D}" srcId="{7C4CC0CF-D166-4E6B-A419-8C3E7CBE3F28}" destId="{E3F39C18-E60F-4D55-9ED1-62FB6EE9A092}" srcOrd="1" destOrd="0" parTransId="{75E8E661-824C-451F-817D-91B2E789E798}" sibTransId="{ECFF7707-C8F1-4C4D-85EE-94C859AB6CA4}"/>
    <dgm:cxn modelId="{DA1341E7-B770-434D-A2D6-26E33D9446C9}" type="presOf" srcId="{10135911-7C3E-4B55-A6D3-DFA292CECBAE}" destId="{EA35AFE7-4EC5-4F75-BD4D-CA0D0A6916A2}" srcOrd="0" destOrd="0" presId="urn:microsoft.com/office/officeart/2005/8/layout/cycle4"/>
    <dgm:cxn modelId="{296EEBE7-E371-43BF-8700-FA5CAA8974D2}" type="presOf" srcId="{7BF8670A-3A77-49D3-B0C4-394B69D33E8A}" destId="{F4A5CF3F-98DC-4810-82DE-CC710FC95A25}" srcOrd="1" destOrd="1" presId="urn:microsoft.com/office/officeart/2005/8/layout/cycle4"/>
    <dgm:cxn modelId="{6CB19CED-2D99-4A48-853F-AA7CD682BFD7}" type="presOf" srcId="{2DFDCC98-F771-46B3-AA7B-63C9C55AC2AB}" destId="{3A358D75-7A14-48E4-9ABC-847F410BEE84}" srcOrd="0" destOrd="0" presId="urn:microsoft.com/office/officeart/2005/8/layout/cycle4"/>
    <dgm:cxn modelId="{785F32EF-7F3D-47DF-8933-606ECE2E2553}" srcId="{DD843356-84FF-43B2-B55B-1DDA1EC6E5BA}" destId="{2DFDCC98-F771-46B3-AA7B-63C9C55AC2AB}" srcOrd="0" destOrd="0" parTransId="{44EAC603-A1A2-490E-9E44-283349B0D2D5}" sibTransId="{F7D6909D-455A-4B0A-ACE4-826C5FEEE4DD}"/>
    <dgm:cxn modelId="{0F23B5F1-6375-4F08-92D8-29C3CBB9D50A}" type="presOf" srcId="{46B89FF4-F236-43EA-99D5-90A665A39495}" destId="{B66FEC59-91A2-4EF4-BB55-4A1441002CA4}" srcOrd="0" destOrd="3" presId="urn:microsoft.com/office/officeart/2005/8/layout/cycle4"/>
    <dgm:cxn modelId="{318E87F5-504F-4412-964A-C36E397CD9E1}" srcId="{7C4CC0CF-D166-4E6B-A419-8C3E7CBE3F28}" destId="{19E9D005-A4A4-4AB6-840E-A980E711CE65}" srcOrd="0" destOrd="0" parTransId="{5D97E877-4F71-4459-8696-AE3E45852C97}" sibTransId="{0B707199-AFD0-4A3F-A219-0381C3125E10}"/>
    <dgm:cxn modelId="{0D545FFE-0356-4DC3-9383-79244CA8AF28}" type="presOf" srcId="{2AAACE6F-8FE7-46E8-82C0-1B74D37780B0}" destId="{A07D35F5-F7C8-40AF-902B-1D6FFD34101F}" srcOrd="1" destOrd="2" presId="urn:microsoft.com/office/officeart/2005/8/layout/cycle4"/>
    <dgm:cxn modelId="{3460B5FE-695F-46C8-8280-3DD32BDAC8AA}" type="presOf" srcId="{63B7ADEC-ABFB-4AC2-BC5B-40D79E60C7A4}" destId="{6D6D8088-F5C9-4D03-8BE1-72CD50DC9B1C}" srcOrd="1" destOrd="1" presId="urn:microsoft.com/office/officeart/2005/8/layout/cycle4"/>
    <dgm:cxn modelId="{03B6C3B0-31E0-46DB-9B6E-98EF9BB38060}" type="presParOf" srcId="{4A1DA144-26A4-4A5F-9D53-93B52284E095}" destId="{E8B8C76D-5A2E-4AF4-B974-82D373C41B0A}" srcOrd="0" destOrd="0" presId="urn:microsoft.com/office/officeart/2005/8/layout/cycle4"/>
    <dgm:cxn modelId="{54064B5F-140D-48BF-827D-A6B690D9B99A}" type="presParOf" srcId="{E8B8C76D-5A2E-4AF4-B974-82D373C41B0A}" destId="{961F331E-953A-4A14-B6E7-8AC29F847B1E}" srcOrd="0" destOrd="0" presId="urn:microsoft.com/office/officeart/2005/8/layout/cycle4"/>
    <dgm:cxn modelId="{A3C0FA6F-8FBB-4B57-B848-7CCB69D7B85F}" type="presParOf" srcId="{961F331E-953A-4A14-B6E7-8AC29F847B1E}" destId="{E5042A44-4DAB-4F5D-9276-B1B979E87DFC}" srcOrd="0" destOrd="0" presId="urn:microsoft.com/office/officeart/2005/8/layout/cycle4"/>
    <dgm:cxn modelId="{34480DA1-B233-4566-8DA5-6D1B6AFC589D}" type="presParOf" srcId="{961F331E-953A-4A14-B6E7-8AC29F847B1E}" destId="{E5E5809B-673D-4386-BFF4-E50995DF5626}" srcOrd="1" destOrd="0" presId="urn:microsoft.com/office/officeart/2005/8/layout/cycle4"/>
    <dgm:cxn modelId="{40D5C09B-18FD-4323-995B-7666B8FAB638}" type="presParOf" srcId="{E8B8C76D-5A2E-4AF4-B974-82D373C41B0A}" destId="{867F48F5-7814-4213-B3EB-8132AB37ADBE}" srcOrd="1" destOrd="0" presId="urn:microsoft.com/office/officeart/2005/8/layout/cycle4"/>
    <dgm:cxn modelId="{AC1E3515-A561-42A1-9AE7-EEA47FBC6206}" type="presParOf" srcId="{867F48F5-7814-4213-B3EB-8132AB37ADBE}" destId="{EA35AFE7-4EC5-4F75-BD4D-CA0D0A6916A2}" srcOrd="0" destOrd="0" presId="urn:microsoft.com/office/officeart/2005/8/layout/cycle4"/>
    <dgm:cxn modelId="{D2FE25C7-293B-4E8B-BBC0-15733CEB0F6A}" type="presParOf" srcId="{867F48F5-7814-4213-B3EB-8132AB37ADBE}" destId="{6D6D8088-F5C9-4D03-8BE1-72CD50DC9B1C}" srcOrd="1" destOrd="0" presId="urn:microsoft.com/office/officeart/2005/8/layout/cycle4"/>
    <dgm:cxn modelId="{82B485C0-D76A-4774-B0B2-8747290061A9}" type="presParOf" srcId="{E8B8C76D-5A2E-4AF4-B974-82D373C41B0A}" destId="{1C3B2FFA-FDDE-4456-9A0C-8B21D680BD32}" srcOrd="2" destOrd="0" presId="urn:microsoft.com/office/officeart/2005/8/layout/cycle4"/>
    <dgm:cxn modelId="{65204FEE-AD76-4A3F-AC77-81F7184989C4}" type="presParOf" srcId="{1C3B2FFA-FDDE-4456-9A0C-8B21D680BD32}" destId="{B66FEC59-91A2-4EF4-BB55-4A1441002CA4}" srcOrd="0" destOrd="0" presId="urn:microsoft.com/office/officeart/2005/8/layout/cycle4"/>
    <dgm:cxn modelId="{622C3BB2-F5BD-45FD-B808-46D8AEAD938A}" type="presParOf" srcId="{1C3B2FFA-FDDE-4456-9A0C-8B21D680BD32}" destId="{A07D35F5-F7C8-40AF-902B-1D6FFD34101F}" srcOrd="1" destOrd="0" presId="urn:microsoft.com/office/officeart/2005/8/layout/cycle4"/>
    <dgm:cxn modelId="{621EA7B3-E2E8-489F-A182-636F9373DAAB}" type="presParOf" srcId="{E8B8C76D-5A2E-4AF4-B974-82D373C41B0A}" destId="{23902024-B511-4B00-95CD-970EDB2D6D32}" srcOrd="3" destOrd="0" presId="urn:microsoft.com/office/officeart/2005/8/layout/cycle4"/>
    <dgm:cxn modelId="{FB4D1C10-7D99-4532-B67F-0B41E072D6F1}" type="presParOf" srcId="{23902024-B511-4B00-95CD-970EDB2D6D32}" destId="{3A358D75-7A14-48E4-9ABC-847F410BEE84}" srcOrd="0" destOrd="0" presId="urn:microsoft.com/office/officeart/2005/8/layout/cycle4"/>
    <dgm:cxn modelId="{55A93054-CEBB-4FF2-BF91-17209A780F5F}" type="presParOf" srcId="{23902024-B511-4B00-95CD-970EDB2D6D32}" destId="{F4A5CF3F-98DC-4810-82DE-CC710FC95A25}" srcOrd="1" destOrd="0" presId="urn:microsoft.com/office/officeart/2005/8/layout/cycle4"/>
    <dgm:cxn modelId="{F0D10B1B-8995-40A7-8F1D-00CB98F55573}" type="presParOf" srcId="{E8B8C76D-5A2E-4AF4-B974-82D373C41B0A}" destId="{8899AD7F-AB17-4E96-A018-F03F961FA9C0}" srcOrd="4" destOrd="0" presId="urn:microsoft.com/office/officeart/2005/8/layout/cycle4"/>
    <dgm:cxn modelId="{0ABEAA2F-A943-483A-868D-CB1C2887C4E1}" type="presParOf" srcId="{4A1DA144-26A4-4A5F-9D53-93B52284E095}" destId="{DCBC2928-DC1F-4B8A-B628-EE07EED52BA5}" srcOrd="1" destOrd="0" presId="urn:microsoft.com/office/officeart/2005/8/layout/cycle4"/>
    <dgm:cxn modelId="{B41F16C6-4B78-4CF2-8DD8-04F82BDC7C6D}" type="presParOf" srcId="{DCBC2928-DC1F-4B8A-B628-EE07EED52BA5}" destId="{327D21CF-EE3A-4EE6-8051-9903A3814671}" srcOrd="0" destOrd="0" presId="urn:microsoft.com/office/officeart/2005/8/layout/cycle4"/>
    <dgm:cxn modelId="{42D6B7E6-712D-4A7B-A6C7-867750B8930E}" type="presParOf" srcId="{DCBC2928-DC1F-4B8A-B628-EE07EED52BA5}" destId="{A7E8B1C9-C00E-4E7B-AD0D-6BD4DFBB0E0F}" srcOrd="1" destOrd="0" presId="urn:microsoft.com/office/officeart/2005/8/layout/cycle4"/>
    <dgm:cxn modelId="{1446BB82-BD4D-4C88-BB83-2C8422DE32CD}" type="presParOf" srcId="{DCBC2928-DC1F-4B8A-B628-EE07EED52BA5}" destId="{C8C3EA23-A1AC-40F7-B06B-A12B8D6C2FC3}" srcOrd="2" destOrd="0" presId="urn:microsoft.com/office/officeart/2005/8/layout/cycle4"/>
    <dgm:cxn modelId="{6FDA136E-98F7-41E3-ABF0-484FC5A422CB}" type="presParOf" srcId="{DCBC2928-DC1F-4B8A-B628-EE07EED52BA5}" destId="{3820CE95-3A8C-46CF-ADAB-6ADE1AB686DE}" srcOrd="3" destOrd="0" presId="urn:microsoft.com/office/officeart/2005/8/layout/cycle4"/>
    <dgm:cxn modelId="{F0B0E0AA-B08B-4A05-835A-48296B898F5C}" type="presParOf" srcId="{DCBC2928-DC1F-4B8A-B628-EE07EED52BA5}" destId="{23ADD9FB-B681-45D4-950F-A369A536CC99}" srcOrd="4" destOrd="0" presId="urn:microsoft.com/office/officeart/2005/8/layout/cycle4"/>
    <dgm:cxn modelId="{44D586DE-79EC-490A-9981-76BED7E936F6}" type="presParOf" srcId="{4A1DA144-26A4-4A5F-9D53-93B52284E095}" destId="{D4A2ABF9-5B8E-4B84-8C60-0240C2DF73C4}" srcOrd="2" destOrd="0" presId="urn:microsoft.com/office/officeart/2005/8/layout/cycle4"/>
    <dgm:cxn modelId="{4D614D0A-ECC0-4A10-A44C-9AB6A5FD3553}" type="presParOf" srcId="{4A1DA144-26A4-4A5F-9D53-93B52284E095}" destId="{C4E2B4ED-375D-4C08-ACF4-A532899A78D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FEC59-91A2-4EF4-BB55-4A1441002CA4}">
      <dsp:nvSpPr>
        <dsp:cNvPr id="0" name=""/>
        <dsp:cNvSpPr/>
      </dsp:nvSpPr>
      <dsp:spPr>
        <a:xfrm>
          <a:off x="4328841" y="2913893"/>
          <a:ext cx="2116857" cy="1371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KPI L4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-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재구매율 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90%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b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- SNS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긍정 </a:t>
          </a:r>
          <a:r>
            <a:rPr lang="ko-KR" altLang="en-US" sz="10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관련어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88%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94020" y="3286826"/>
        <a:ext cx="1421556" cy="968188"/>
      </dsp:txXfrm>
    </dsp:sp>
    <dsp:sp modelId="{3A358D75-7A14-48E4-9ABC-847F410BEE84}">
      <dsp:nvSpPr>
        <dsp:cNvPr id="0" name=""/>
        <dsp:cNvSpPr/>
      </dsp:nvSpPr>
      <dsp:spPr>
        <a:xfrm>
          <a:off x="875020" y="2913893"/>
          <a:ext cx="2116857" cy="1371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KPI L3</a:t>
          </a:r>
          <a:b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-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판매량 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병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 -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매출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원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 - MS 60&amp;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이상</a:t>
          </a:r>
        </a:p>
      </dsp:txBody>
      <dsp:txXfrm>
        <a:off x="905142" y="3286826"/>
        <a:ext cx="1421556" cy="968188"/>
      </dsp:txXfrm>
    </dsp:sp>
    <dsp:sp modelId="{EA35AFE7-4EC5-4F75-BD4D-CA0D0A6916A2}">
      <dsp:nvSpPr>
        <dsp:cNvPr id="0" name=""/>
        <dsp:cNvSpPr/>
      </dsp:nvSpPr>
      <dsp:spPr>
        <a:xfrm>
          <a:off x="4324512" y="0"/>
          <a:ext cx="2125515" cy="1371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KPI L2</a:t>
          </a:r>
          <a:b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-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광고 인지 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70%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 - 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브랜드 인지 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80%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 - TOM 55%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992289" y="30122"/>
        <a:ext cx="1427616" cy="968188"/>
      </dsp:txXfrm>
    </dsp:sp>
    <dsp:sp modelId="{E5042A44-4DAB-4F5D-9276-B1B979E87DFC}">
      <dsp:nvSpPr>
        <dsp:cNvPr id="0" name=""/>
        <dsp:cNvSpPr/>
      </dsp:nvSpPr>
      <dsp:spPr>
        <a:xfrm>
          <a:off x="875020" y="0"/>
          <a:ext cx="2116857" cy="13712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KPI L1</a:t>
          </a:r>
          <a:b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- Effective R/F :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 +3F TER 70%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57150" lvl="1" indent="-57150" algn="l" defTabSz="444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- SNS CPM : 20</a:t>
          </a:r>
          <a:r>
            <a:rPr lang="ko-KR" altLang="en-US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달러</a:t>
          </a:r>
          <a:r>
            <a:rPr lang="en-US" altLang="ko-KR" sz="10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endParaRPr lang="ko-KR" altLang="en-US" sz="10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05142" y="30122"/>
        <a:ext cx="1421556" cy="968188"/>
      </dsp:txXfrm>
    </dsp:sp>
    <dsp:sp modelId="{327D21CF-EE3A-4EE6-8051-9903A3814671}">
      <dsp:nvSpPr>
        <dsp:cNvPr id="0" name=""/>
        <dsp:cNvSpPr/>
      </dsp:nvSpPr>
      <dsp:spPr>
        <a:xfrm>
          <a:off x="1764208" y="244252"/>
          <a:ext cx="1855464" cy="1855464"/>
        </a:xfrm>
        <a:prstGeom prst="pieWedge">
          <a:avLst/>
        </a:prstGeom>
        <a:solidFill>
          <a:schemeClr val="bg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광고효과 지표</a:t>
          </a:r>
        </a:p>
      </dsp:txBody>
      <dsp:txXfrm>
        <a:off x="2307661" y="787705"/>
        <a:ext cx="1312011" cy="1312011"/>
      </dsp:txXfrm>
    </dsp:sp>
    <dsp:sp modelId="{A7E8B1C9-C00E-4E7B-AD0D-6BD4DFBB0E0F}">
      <dsp:nvSpPr>
        <dsp:cNvPr id="0" name=""/>
        <dsp:cNvSpPr/>
      </dsp:nvSpPr>
      <dsp:spPr>
        <a:xfrm rot="5400000">
          <a:off x="3705375" y="244252"/>
          <a:ext cx="1855464" cy="1855464"/>
        </a:xfrm>
        <a:prstGeom prst="pieWedg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커뮤니케이션효과</a:t>
          </a:r>
          <a:br>
            <a:rPr lang="en-US" altLang="ko-KR" sz="1700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700" kern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지표</a:t>
          </a:r>
        </a:p>
      </dsp:txBody>
      <dsp:txXfrm rot="-5400000">
        <a:off x="3705375" y="787705"/>
        <a:ext cx="1312011" cy="1312011"/>
      </dsp:txXfrm>
    </dsp:sp>
    <dsp:sp modelId="{C8C3EA23-A1AC-40F7-B06B-A12B8D6C2FC3}">
      <dsp:nvSpPr>
        <dsp:cNvPr id="0" name=""/>
        <dsp:cNvSpPr/>
      </dsp:nvSpPr>
      <dsp:spPr>
        <a:xfrm rot="10800000">
          <a:off x="3705375" y="2185419"/>
          <a:ext cx="1855464" cy="1855464"/>
        </a:xfrm>
        <a:prstGeom prst="pieWedg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브랜드 </a:t>
          </a:r>
          <a:r>
            <a:rPr lang="en-US" altLang="ko-KR" sz="17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Royalty </a:t>
          </a:r>
          <a:br>
            <a:rPr lang="en-US" altLang="ko-KR" sz="17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</a:br>
          <a:r>
            <a:rPr lang="ko-KR" altLang="en-US" sz="17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지표</a:t>
          </a:r>
        </a:p>
      </dsp:txBody>
      <dsp:txXfrm rot="10800000">
        <a:off x="3705375" y="2185419"/>
        <a:ext cx="1312011" cy="1312011"/>
      </dsp:txXfrm>
    </dsp:sp>
    <dsp:sp modelId="{3820CE95-3A8C-46CF-ADAB-6ADE1AB686DE}">
      <dsp:nvSpPr>
        <dsp:cNvPr id="0" name=""/>
        <dsp:cNvSpPr/>
      </dsp:nvSpPr>
      <dsp:spPr>
        <a:xfrm rot="16200000">
          <a:off x="1764208" y="2185419"/>
          <a:ext cx="1855464" cy="1855464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마케팅효과 지표</a:t>
          </a:r>
        </a:p>
      </dsp:txBody>
      <dsp:txXfrm rot="5400000">
        <a:off x="2307661" y="2185419"/>
        <a:ext cx="1312011" cy="1312011"/>
      </dsp:txXfrm>
    </dsp:sp>
    <dsp:sp modelId="{D4A2ABF9-5B8E-4B84-8C60-0240C2DF73C4}">
      <dsp:nvSpPr>
        <dsp:cNvPr id="0" name=""/>
        <dsp:cNvSpPr/>
      </dsp:nvSpPr>
      <dsp:spPr>
        <a:xfrm>
          <a:off x="3342210" y="1756906"/>
          <a:ext cx="640627" cy="557067"/>
        </a:xfrm>
        <a:prstGeom prst="circularArrow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2B4ED-375D-4C08-ACF4-A532899A78D6}">
      <dsp:nvSpPr>
        <dsp:cNvPr id="0" name=""/>
        <dsp:cNvSpPr/>
      </dsp:nvSpPr>
      <dsp:spPr>
        <a:xfrm rot="10800000">
          <a:off x="3342210" y="1971163"/>
          <a:ext cx="640627" cy="557067"/>
        </a:xfrm>
        <a:prstGeom prst="circularArrow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4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1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0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9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2451682" y="1033306"/>
            <a:ext cx="6603730" cy="10019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탐색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b="1" dirty="0">
                <a:solidFill>
                  <a:srgbClr val="3EA4D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진로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KPI 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Mapping,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2DA1F8-F5DD-4FB6-95B4-9F079DDFF87F}"/>
              </a:ext>
            </a:extLst>
          </p:cNvPr>
          <p:cNvGrpSpPr/>
          <p:nvPr/>
        </p:nvGrpSpPr>
        <p:grpSpPr>
          <a:xfrm>
            <a:off x="9419542" y="1067236"/>
            <a:ext cx="1025465" cy="1001908"/>
            <a:chOff x="8244659" y="1426965"/>
            <a:chExt cx="568234" cy="56817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D4E2CEA-B394-4ED8-AB48-7E1F5DB77492}"/>
                </a:ext>
              </a:extLst>
            </p:cNvPr>
            <p:cNvSpPr/>
            <p:nvPr/>
          </p:nvSpPr>
          <p:spPr>
            <a:xfrm>
              <a:off x="8244659" y="1426965"/>
              <a:ext cx="568234" cy="568171"/>
            </a:xfrm>
            <a:prstGeom prst="roundRect">
              <a:avLst>
                <a:gd name="adj" fmla="val 5000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8406537" y="1583404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8605230" y="1725716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434B2B74-70F4-4FFC-8CD4-16EEAE6D7DC3}"/>
              </a:ext>
            </a:extLst>
          </p:cNvPr>
          <p:cNvSpPr/>
          <p:nvPr/>
        </p:nvSpPr>
        <p:spPr>
          <a:xfrm>
            <a:off x="2578245" y="2800527"/>
            <a:ext cx="6405447" cy="493095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진로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브랜드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KPI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지수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DAAC559-BAF3-48B0-8CD4-B9185EBC9CE4}"/>
              </a:ext>
            </a:extLst>
          </p:cNvPr>
          <p:cNvGrpSpPr/>
          <p:nvPr/>
        </p:nvGrpSpPr>
        <p:grpSpPr>
          <a:xfrm>
            <a:off x="11302449" y="5682672"/>
            <a:ext cx="808867" cy="794009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58F58B6-DDB2-46D5-B915-4889AB364978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82BEE15-728E-4D08-852C-D6839F44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BE59EC5-EA75-474C-A70D-F14B7C667553}"/>
              </a:ext>
            </a:extLst>
          </p:cNvPr>
          <p:cNvSpPr/>
          <p:nvPr/>
        </p:nvSpPr>
        <p:spPr>
          <a:xfrm>
            <a:off x="8763962" y="5514901"/>
            <a:ext cx="2452044" cy="1129553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kern="0" dirty="0">
                <a:solidFill>
                  <a:schemeClr val="tx1"/>
                </a:solidFill>
              </a:rPr>
              <a:t>학과 </a:t>
            </a:r>
            <a:r>
              <a:rPr lang="en-US" altLang="ko-KR" kern="0" dirty="0">
                <a:solidFill>
                  <a:schemeClr val="tx1"/>
                </a:solidFill>
              </a:rPr>
              <a:t>: </a:t>
            </a:r>
            <a:r>
              <a:rPr lang="ko-KR" altLang="en-US" kern="0" dirty="0">
                <a:solidFill>
                  <a:schemeClr val="tx1"/>
                </a:solidFill>
              </a:rPr>
              <a:t>행정학과</a:t>
            </a:r>
            <a:endParaRPr lang="en-US" altLang="ko-KR" kern="0" dirty="0">
              <a:solidFill>
                <a:schemeClr val="tx1"/>
              </a:solidFill>
            </a:endParaRPr>
          </a:p>
          <a:p>
            <a:pPr algn="ctr" latinLnBrk="0">
              <a:defRPr/>
            </a:pPr>
            <a:endParaRPr lang="en-US" altLang="ko-KR" sz="600" kern="0" dirty="0">
              <a:solidFill>
                <a:schemeClr val="tx1"/>
              </a:solidFill>
            </a:endParaRPr>
          </a:p>
          <a:p>
            <a:pPr algn="ctr" latinLnBrk="0">
              <a:defRPr/>
            </a:pPr>
            <a:r>
              <a:rPr lang="ko-KR" altLang="en-US" kern="0" dirty="0">
                <a:solidFill>
                  <a:schemeClr val="tx1"/>
                </a:solidFill>
              </a:rPr>
              <a:t>학번 </a:t>
            </a:r>
            <a:r>
              <a:rPr lang="en-US" altLang="ko-KR" kern="0" dirty="0">
                <a:solidFill>
                  <a:schemeClr val="tx1"/>
                </a:solidFill>
              </a:rPr>
              <a:t>: 14126813</a:t>
            </a:r>
          </a:p>
          <a:p>
            <a:pPr algn="ctr" latinLnBrk="0">
              <a:defRPr/>
            </a:pPr>
            <a:endParaRPr lang="en-US" altLang="ko-KR" sz="600" kern="0" dirty="0">
              <a:solidFill>
                <a:schemeClr val="tx1"/>
              </a:solidFill>
            </a:endParaRPr>
          </a:p>
          <a:p>
            <a:pPr algn="ctr" latinLnBrk="0">
              <a:defRPr/>
            </a:pPr>
            <a:r>
              <a:rPr lang="ko-KR" altLang="en-US" kern="0" dirty="0">
                <a:solidFill>
                  <a:schemeClr val="tx1"/>
                </a:solidFill>
              </a:rPr>
              <a:t>이름 </a:t>
            </a:r>
            <a:r>
              <a:rPr lang="en-US" altLang="ko-KR" kern="0" dirty="0">
                <a:solidFill>
                  <a:schemeClr val="tx1"/>
                </a:solidFill>
              </a:rPr>
              <a:t>: </a:t>
            </a:r>
            <a:r>
              <a:rPr lang="ko-KR" altLang="en-US" kern="0" dirty="0">
                <a:solidFill>
                  <a:schemeClr val="tx1"/>
                </a:solidFill>
              </a:rPr>
              <a:t>박순혁</a:t>
            </a:r>
            <a:endParaRPr lang="en-US" altLang="ko-KR" kern="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AD62CA-0BA2-4F4C-A564-757F348BCBEF}"/>
              </a:ext>
            </a:extLst>
          </p:cNvPr>
          <p:cNvSpPr/>
          <p:nvPr/>
        </p:nvSpPr>
        <p:spPr>
          <a:xfrm>
            <a:off x="2578245" y="3504195"/>
            <a:ext cx="6405447" cy="493095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진로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브랜드 통합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Mapping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048EC56-C97D-4992-8ED1-08EA505EFB1A}"/>
              </a:ext>
            </a:extLst>
          </p:cNvPr>
          <p:cNvSpPr/>
          <p:nvPr/>
        </p:nvSpPr>
        <p:spPr>
          <a:xfrm>
            <a:off x="2578245" y="4207863"/>
            <a:ext cx="6405447" cy="493095"/>
          </a:xfrm>
          <a:prstGeom prst="roundRect">
            <a:avLst>
              <a:gd name="adj" fmla="val 50000"/>
            </a:avLst>
          </a:prstGeom>
          <a:solidFill>
            <a:srgbClr val="9AA6C0"/>
          </a:solidFill>
          <a:ln w="19050"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최종 제안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8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600" b="1" dirty="0">
                <a:solidFill>
                  <a:srgbClr val="3EA4D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진로</a:t>
            </a:r>
            <a:r>
              <a:rPr lang="ko-KR" altLang="en-US" sz="2600" dirty="0">
                <a:solidFill>
                  <a:srgbClr val="3EA4D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 </a:t>
            </a:r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KPI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2600" b="1" i="1" kern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B1AFCAE-8DD0-4F9E-AEA4-222FF5C41A8B}"/>
              </a:ext>
            </a:extLst>
          </p:cNvPr>
          <p:cNvSpPr/>
          <p:nvPr/>
        </p:nvSpPr>
        <p:spPr>
          <a:xfrm>
            <a:off x="588883" y="1269136"/>
            <a:ext cx="10912836" cy="5320849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BE3C505-3575-4443-B765-9170AB77D3B2}"/>
              </a:ext>
            </a:extLst>
          </p:cNvPr>
          <p:cNvGrpSpPr/>
          <p:nvPr/>
        </p:nvGrpSpPr>
        <p:grpSpPr>
          <a:xfrm>
            <a:off x="1437932" y="1331037"/>
            <a:ext cx="9489857" cy="5197045"/>
            <a:chOff x="691329" y="1553041"/>
            <a:chExt cx="7897581" cy="4928848"/>
          </a:xfrm>
        </p:grpSpPr>
        <p:graphicFrame>
          <p:nvGraphicFramePr>
            <p:cNvPr id="99" name="다이어그램 98">
              <a:extLst>
                <a:ext uri="{FF2B5EF4-FFF2-40B4-BE49-F238E27FC236}">
                  <a16:creationId xmlns:a16="http://schemas.microsoft.com/office/drawing/2014/main" id="{C3D71628-7E0D-45CC-AC59-E04C488953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71054004"/>
                </p:ext>
              </p:extLst>
            </p:nvPr>
          </p:nvGraphicFramePr>
          <p:xfrm>
            <a:off x="1524000" y="2319667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7B2CE951-1A3B-4D8F-8B10-66EA3DA71B29}"/>
                </a:ext>
              </a:extLst>
            </p:cNvPr>
            <p:cNvCxnSpPr/>
            <p:nvPr/>
          </p:nvCxnSpPr>
          <p:spPr>
            <a:xfrm>
              <a:off x="1114425" y="4351338"/>
              <a:ext cx="69135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25">
              <a:extLst>
                <a:ext uri="{FF2B5EF4-FFF2-40B4-BE49-F238E27FC236}">
                  <a16:creationId xmlns:a16="http://schemas.microsoft.com/office/drawing/2014/main" id="{DACC1AC8-D610-416F-883A-78BEC8B4598D}"/>
                </a:ext>
              </a:extLst>
            </p:cNvPr>
            <p:cNvSpPr/>
            <p:nvPr/>
          </p:nvSpPr>
          <p:spPr bwMode="gray">
            <a:xfrm>
              <a:off x="691329" y="5661832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매출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MS</a:t>
              </a:r>
            </a:p>
          </p:txBody>
        </p:sp>
        <p:sp>
          <p:nvSpPr>
            <p:cNvPr id="102" name="Oval 25">
              <a:extLst>
                <a:ext uri="{FF2B5EF4-FFF2-40B4-BE49-F238E27FC236}">
                  <a16:creationId xmlns:a16="http://schemas.microsoft.com/office/drawing/2014/main" id="{F69DE607-A1D6-47B4-84F8-9994481D24CB}"/>
                </a:ext>
              </a:extLst>
            </p:cNvPr>
            <p:cNvSpPr/>
            <p:nvPr/>
          </p:nvSpPr>
          <p:spPr bwMode="gray">
            <a:xfrm>
              <a:off x="7733260" y="5661831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동행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지표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Oval 25">
              <a:extLst>
                <a:ext uri="{FF2B5EF4-FFF2-40B4-BE49-F238E27FC236}">
                  <a16:creationId xmlns:a16="http://schemas.microsoft.com/office/drawing/2014/main" id="{702C1933-7BF8-4ADC-8BFE-210558784FC2}"/>
                </a:ext>
              </a:extLst>
            </p:cNvPr>
            <p:cNvSpPr/>
            <p:nvPr/>
          </p:nvSpPr>
          <p:spPr bwMode="gray">
            <a:xfrm>
              <a:off x="691329" y="4692373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판매량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C58BDE07-6AD4-4BC1-ABDE-6348376639D7}"/>
                </a:ext>
              </a:extLst>
            </p:cNvPr>
            <p:cNvSpPr/>
            <p:nvPr/>
          </p:nvSpPr>
          <p:spPr bwMode="gray">
            <a:xfrm>
              <a:off x="701154" y="3096029"/>
              <a:ext cx="828128" cy="82005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CPM</a:t>
              </a:r>
            </a:p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20$</a:t>
              </a:r>
            </a:p>
          </p:txBody>
        </p:sp>
        <p:sp>
          <p:nvSpPr>
            <p:cNvPr id="105" name="Oval 25">
              <a:extLst>
                <a:ext uri="{FF2B5EF4-FFF2-40B4-BE49-F238E27FC236}">
                  <a16:creationId xmlns:a16="http://schemas.microsoft.com/office/drawing/2014/main" id="{B8FB4FC6-AFF6-4FDF-B5D5-C075E82CE028}"/>
                </a:ext>
              </a:extLst>
            </p:cNvPr>
            <p:cNvSpPr/>
            <p:nvPr/>
          </p:nvSpPr>
          <p:spPr bwMode="gray">
            <a:xfrm>
              <a:off x="7733260" y="1553041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광고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rgbClr val="00B0F0"/>
                </a:solidFill>
              </a:endParaRPr>
            </a:p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인지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06" name="Oval 25">
              <a:extLst>
                <a:ext uri="{FF2B5EF4-FFF2-40B4-BE49-F238E27FC236}">
                  <a16:creationId xmlns:a16="http://schemas.microsoft.com/office/drawing/2014/main" id="{B81E1263-6DA2-4840-8354-59875A1BC1D3}"/>
                </a:ext>
              </a:extLst>
            </p:cNvPr>
            <p:cNvSpPr/>
            <p:nvPr/>
          </p:nvSpPr>
          <p:spPr bwMode="gray">
            <a:xfrm>
              <a:off x="7760782" y="2398650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브랜드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rgbClr val="00B0F0"/>
                </a:solidFill>
              </a:endParaRPr>
            </a:p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인지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rgbClr val="00B0F0"/>
                </a:solidFill>
              </a:endParaRPr>
            </a:p>
          </p:txBody>
        </p:sp>
        <p:sp>
          <p:nvSpPr>
            <p:cNvPr id="107" name="Oval 25">
              <a:extLst>
                <a:ext uri="{FF2B5EF4-FFF2-40B4-BE49-F238E27FC236}">
                  <a16:creationId xmlns:a16="http://schemas.microsoft.com/office/drawing/2014/main" id="{5C3E0D24-5DCC-48D3-AFEB-18A9ACEA870A}"/>
                </a:ext>
              </a:extLst>
            </p:cNvPr>
            <p:cNvSpPr/>
            <p:nvPr/>
          </p:nvSpPr>
          <p:spPr bwMode="gray">
            <a:xfrm>
              <a:off x="7733260" y="3218704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브랜드</a:t>
              </a:r>
              <a:endParaRPr lang="en-US" altLang="ko-KR" sz="2000" dirty="0">
                <a:ln w="18415" cmpd="sng">
                  <a:noFill/>
                  <a:prstDash val="solid"/>
                </a:ln>
                <a:solidFill>
                  <a:srgbClr val="00B0F0"/>
                </a:solidFill>
              </a:endParaRPr>
            </a:p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TOM</a:t>
              </a:r>
            </a:p>
          </p:txBody>
        </p:sp>
        <p:sp>
          <p:nvSpPr>
            <p:cNvPr id="108" name="Oval 25">
              <a:extLst>
                <a:ext uri="{FF2B5EF4-FFF2-40B4-BE49-F238E27FC236}">
                  <a16:creationId xmlns:a16="http://schemas.microsoft.com/office/drawing/2014/main" id="{D8F66DEE-2E74-47B0-ACDF-1FE64AA5AF49}"/>
                </a:ext>
              </a:extLst>
            </p:cNvPr>
            <p:cNvSpPr/>
            <p:nvPr/>
          </p:nvSpPr>
          <p:spPr bwMode="gray">
            <a:xfrm>
              <a:off x="701154" y="2250748"/>
              <a:ext cx="828128" cy="82005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E R/F</a:t>
              </a:r>
            </a:p>
            <a:p>
              <a:pPr algn="ctr">
                <a:defRPr/>
              </a:pPr>
              <a:r>
                <a:rPr lang="en-US" sz="2000" dirty="0">
                  <a:ln w="18415" cmpd="sng">
                    <a:noFill/>
                    <a:prstDash val="solid"/>
                  </a:ln>
                  <a:solidFill>
                    <a:srgbClr val="00B0F0"/>
                  </a:solidFill>
                </a:rPr>
                <a:t>3F</a:t>
              </a:r>
            </a:p>
          </p:txBody>
        </p:sp>
        <p:sp>
          <p:nvSpPr>
            <p:cNvPr id="109" name="Oval 25">
              <a:extLst>
                <a:ext uri="{FF2B5EF4-FFF2-40B4-BE49-F238E27FC236}">
                  <a16:creationId xmlns:a16="http://schemas.microsoft.com/office/drawing/2014/main" id="{BC9687DF-784B-4608-B390-8F9296A1EB06}"/>
                </a:ext>
              </a:extLst>
            </p:cNvPr>
            <p:cNvSpPr/>
            <p:nvPr/>
          </p:nvSpPr>
          <p:spPr bwMode="gray">
            <a:xfrm>
              <a:off x="7733260" y="4811815"/>
              <a:ext cx="828128" cy="82005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dkEdge">
              <a:bevelT w="571500" h="571500"/>
              <a:contourClr>
                <a:srgbClr val="000000"/>
              </a:contourClr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000" dirty="0">
                  <a:ln w="18415" cmpd="sng">
                    <a:noFill/>
                    <a:prstDash val="solid"/>
                  </a:ln>
                  <a:solidFill>
                    <a:schemeClr val="tx1"/>
                  </a:solidFill>
                </a:rPr>
                <a:t>재구매</a:t>
              </a:r>
              <a:endParaRPr lang="en-US" sz="2000" dirty="0">
                <a:ln w="18415" cmpd="sng">
                  <a:noFill/>
                  <a:prstDash val="solid"/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 Box 9">
            <a:extLst>
              <a:ext uri="{FF2B5EF4-FFF2-40B4-BE49-F238E27FC236}">
                <a16:creationId xmlns:a16="http://schemas.microsoft.com/office/drawing/2014/main" id="{24DC8BC7-6A1C-4487-8FCB-0905B40B0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28" y="1301570"/>
            <a:ext cx="8104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rgbClr val="6ABE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KPI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8C6BE6C-DA7B-41D1-8D2C-3B3E582E3B7D}"/>
              </a:ext>
            </a:extLst>
          </p:cNvPr>
          <p:cNvGrpSpPr/>
          <p:nvPr/>
        </p:nvGrpSpPr>
        <p:grpSpPr>
          <a:xfrm>
            <a:off x="10692852" y="257045"/>
            <a:ext cx="808867" cy="794009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DD5E769-D6C9-410C-8DE6-0D67FDC33122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6BE91263-8CA4-43F1-899D-CE743C0C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03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600" b="1" dirty="0">
                <a:solidFill>
                  <a:srgbClr val="6ABEE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진로</a:t>
            </a:r>
            <a:r>
              <a:rPr lang="ko-KR" altLang="en-US" sz="2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통합 </a:t>
            </a:r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Mapping</a:t>
            </a:r>
            <a:r>
              <a:rPr lang="en-US" altLang="ko-KR" sz="2600" b="1" i="1" kern="0" dirty="0">
                <a:solidFill>
                  <a:srgbClr val="9AA6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F0CFAF5-D18F-4FEF-8365-23EDC5C004E9}"/>
              </a:ext>
            </a:extLst>
          </p:cNvPr>
          <p:cNvSpPr/>
          <p:nvPr/>
        </p:nvSpPr>
        <p:spPr>
          <a:xfrm>
            <a:off x="588883" y="1269136"/>
            <a:ext cx="10912836" cy="5320849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429E16-4E09-4429-943F-BA903F8910CA}"/>
              </a:ext>
            </a:extLst>
          </p:cNvPr>
          <p:cNvGrpSpPr/>
          <p:nvPr/>
        </p:nvGrpSpPr>
        <p:grpSpPr>
          <a:xfrm>
            <a:off x="1269542" y="1999132"/>
            <a:ext cx="9559823" cy="4589934"/>
            <a:chOff x="-116774" y="2024379"/>
            <a:chExt cx="9324708" cy="4573774"/>
          </a:xfrm>
        </p:grpSpPr>
        <p:grpSp>
          <p:nvGrpSpPr>
            <p:cNvPr id="31" name="그룹 1">
              <a:extLst>
                <a:ext uri="{FF2B5EF4-FFF2-40B4-BE49-F238E27FC236}">
                  <a16:creationId xmlns:a16="http://schemas.microsoft.com/office/drawing/2014/main" id="{18FA7825-214D-4CCB-BCC4-371C016F0C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88" y="2288011"/>
              <a:ext cx="8060239" cy="4110771"/>
              <a:chOff x="-313318" y="1804130"/>
              <a:chExt cx="8669525" cy="4283362"/>
            </a:xfrm>
          </p:grpSpPr>
          <p:sp>
            <p:nvSpPr>
              <p:cNvPr id="54" name="Oval 21">
                <a:extLst>
                  <a:ext uri="{FF2B5EF4-FFF2-40B4-BE49-F238E27FC236}">
                    <a16:creationId xmlns:a16="http://schemas.microsoft.com/office/drawing/2014/main" id="{7E0EE8E9-65FA-4663-A56B-C374F1CBB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399" y="3603406"/>
                <a:ext cx="2513442" cy="91474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 cap="rnd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198000" rIns="198000" anchor="ctr"/>
              <a:lstStyle>
                <a:lvl1pPr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1pPr>
                <a:lvl2pPr marL="742950" indent="-285750"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2pPr>
                <a:lvl3pPr marL="1143000" indent="-228600"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3pPr>
                <a:lvl4pPr marL="1600200" indent="-228600"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4pPr>
                <a:lvl5pPr marL="2057400" indent="-228600"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5400">
                    <a:solidFill>
                      <a:schemeClr val="tx1"/>
                    </a:solidFill>
                    <a:latin typeface="-윤고딕320" panose="02030600000101010101" pitchFamily="18" charset="-127"/>
                    <a:ea typeface="-윤고딕320" panose="02030600000101010101" pitchFamily="18" charset="-127"/>
                  </a:defRPr>
                </a:lvl9pPr>
              </a:lstStyle>
              <a:p>
                <a:pPr algn="ctr" eaLnBrk="1" latinLnBrk="1" hangingPunct="1">
                  <a:defRPr/>
                </a:pP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하이트진로</a:t>
                </a:r>
                <a:endParaRPr lang="en-US" altLang="ko-KR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Oval 22">
                <a:extLst>
                  <a:ext uri="{FF2B5EF4-FFF2-40B4-BE49-F238E27FC236}">
                    <a16:creationId xmlns:a16="http://schemas.microsoft.com/office/drawing/2014/main" id="{A4680F62-5BBE-4698-A741-BE0821131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6164" y="4670538"/>
                <a:ext cx="1600200" cy="8382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수입판매</a:t>
                </a:r>
                <a:endParaRPr kumimoji="1" lang="en-US" altLang="ko-KR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Oval 25">
                <a:extLst>
                  <a:ext uri="{FF2B5EF4-FFF2-40B4-BE49-F238E27FC236}">
                    <a16:creationId xmlns:a16="http://schemas.microsoft.com/office/drawing/2014/main" id="{45950E84-E9DC-4473-A89B-4D2B5B2CF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564" y="2460738"/>
                <a:ext cx="1295400" cy="5334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술 다양화</a:t>
                </a:r>
                <a:endParaRPr kumimoji="1" lang="en-US" altLang="ko-KR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Oval 26">
                <a:extLst>
                  <a:ext uri="{FF2B5EF4-FFF2-40B4-BE49-F238E27FC236}">
                    <a16:creationId xmlns:a16="http://schemas.microsoft.com/office/drawing/2014/main" id="{8CC8D417-3109-424F-92B8-B452DF8F3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762" y="2200122"/>
                <a:ext cx="1295400" cy="5334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BRANDS</a:t>
                </a:r>
              </a:p>
            </p:txBody>
          </p:sp>
          <p:sp>
            <p:nvSpPr>
              <p:cNvPr id="58" name="Oval 27">
                <a:extLst>
                  <a:ext uri="{FF2B5EF4-FFF2-40B4-BE49-F238E27FC236}">
                    <a16:creationId xmlns:a16="http://schemas.microsoft.com/office/drawing/2014/main" id="{C2D24695-AE54-48C8-899A-E54C6DDE8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473" y="2968033"/>
                <a:ext cx="1416891" cy="635705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소주</a:t>
                </a:r>
                <a:r>
                  <a:rPr kumimoji="1" lang="en-US" altLang="ko-KR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kumimoji="1" lang="ko-KR" altLang="en-US" b="1" dirty="0">
                    <a:solidFill>
                      <a:srgbClr val="0070C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맥주</a:t>
                </a:r>
                <a:endParaRPr kumimoji="1" lang="en-US" altLang="ko-KR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Oval 28">
                <a:extLst>
                  <a:ext uri="{FF2B5EF4-FFF2-40B4-BE49-F238E27FC236}">
                    <a16:creationId xmlns:a16="http://schemas.microsoft.com/office/drawing/2014/main" id="{FAB7C94B-B146-4EE9-97AB-00A8C5788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764" y="4289538"/>
                <a:ext cx="1295400" cy="5334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QUALITY</a:t>
                </a:r>
              </a:p>
            </p:txBody>
          </p:sp>
          <p:sp>
            <p:nvSpPr>
              <p:cNvPr id="60" name="Oval 29">
                <a:extLst>
                  <a:ext uri="{FF2B5EF4-FFF2-40B4-BE49-F238E27FC236}">
                    <a16:creationId xmlns:a16="http://schemas.microsoft.com/office/drawing/2014/main" id="{561A0E1F-4D7C-45E9-BFA7-1D5ED5FDA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764" y="4670538"/>
                <a:ext cx="1295400" cy="5334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VALUE</a:t>
                </a:r>
              </a:p>
            </p:txBody>
          </p:sp>
          <p:sp>
            <p:nvSpPr>
              <p:cNvPr id="61" name="Oval 30">
                <a:extLst>
                  <a:ext uri="{FF2B5EF4-FFF2-40B4-BE49-F238E27FC236}">
                    <a16:creationId xmlns:a16="http://schemas.microsoft.com/office/drawing/2014/main" id="{EAED6F38-C366-44B6-89F1-094ED4C32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364" y="4899138"/>
                <a:ext cx="1295400" cy="533400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en-US" altLang="ko-KR" b="1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TASTE</a:t>
                </a:r>
              </a:p>
            </p:txBody>
          </p:sp>
          <p:sp>
            <p:nvSpPr>
              <p:cNvPr id="68" name="Line 31">
                <a:extLst>
                  <a:ext uri="{FF2B5EF4-FFF2-40B4-BE49-F238E27FC236}">
                    <a16:creationId xmlns:a16="http://schemas.microsoft.com/office/drawing/2014/main" id="{208769F9-647A-4905-8AC2-25A28EA7B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2164" y="2994138"/>
                <a:ext cx="0" cy="6096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69" name="Line 32">
                <a:extLst>
                  <a:ext uri="{FF2B5EF4-FFF2-40B4-BE49-F238E27FC236}">
                    <a16:creationId xmlns:a16="http://schemas.microsoft.com/office/drawing/2014/main" id="{9B6AB865-F412-4994-A10E-2318C8F73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5800" y="2841738"/>
                <a:ext cx="982963" cy="249063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70" name="Line 33">
                <a:extLst>
                  <a:ext uri="{FF2B5EF4-FFF2-40B4-BE49-F238E27FC236}">
                    <a16:creationId xmlns:a16="http://schemas.microsoft.com/office/drawing/2014/main" id="{B47D4B42-DF24-4CFE-ADCC-DF02FCF32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364" y="2689338"/>
                <a:ext cx="352234" cy="341395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71" name="Line 34">
                <a:extLst>
                  <a:ext uri="{FF2B5EF4-FFF2-40B4-BE49-F238E27FC236}">
                    <a16:creationId xmlns:a16="http://schemas.microsoft.com/office/drawing/2014/main" id="{0D5F59CE-9A41-4A80-840C-AA2234740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5564" y="3527538"/>
                <a:ext cx="685800" cy="8382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72" name="Line 35">
                <a:extLst>
                  <a:ext uri="{FF2B5EF4-FFF2-40B4-BE49-F238E27FC236}">
                    <a16:creationId xmlns:a16="http://schemas.microsoft.com/office/drawing/2014/main" id="{6E96DF74-F898-4EFD-8A1C-810B9FF29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764" y="3603738"/>
                <a:ext cx="228600" cy="10668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73" name="Line 36">
                <a:extLst>
                  <a:ext uri="{FF2B5EF4-FFF2-40B4-BE49-F238E27FC236}">
                    <a16:creationId xmlns:a16="http://schemas.microsoft.com/office/drawing/2014/main" id="{E2933344-CC93-4C92-A8D5-D0597FC20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6764" y="4365738"/>
                <a:ext cx="304800" cy="3810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81" name="Line 37">
                <a:extLst>
                  <a:ext uri="{FF2B5EF4-FFF2-40B4-BE49-F238E27FC236}">
                    <a16:creationId xmlns:a16="http://schemas.microsoft.com/office/drawing/2014/main" id="{5514A093-5085-45D0-B4C8-502AA0156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8164" y="3451338"/>
                <a:ext cx="457200" cy="3048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82" name="Line 40">
                <a:extLst>
                  <a:ext uri="{FF2B5EF4-FFF2-40B4-BE49-F238E27FC236}">
                    <a16:creationId xmlns:a16="http://schemas.microsoft.com/office/drawing/2014/main" id="{87A8D048-BD97-47B1-A032-FA5E833B9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6559" y="4382974"/>
                <a:ext cx="762004" cy="439964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83" name="Line 42">
                <a:extLst>
                  <a:ext uri="{FF2B5EF4-FFF2-40B4-BE49-F238E27FC236}">
                    <a16:creationId xmlns:a16="http://schemas.microsoft.com/office/drawing/2014/main" id="{3265D754-247B-412C-AE9C-C35D6019E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2164" y="4518138"/>
                <a:ext cx="0" cy="3810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86" name="Text Box 45">
                <a:extLst>
                  <a:ext uri="{FF2B5EF4-FFF2-40B4-BE49-F238E27FC236}">
                    <a16:creationId xmlns:a16="http://schemas.microsoft.com/office/drawing/2014/main" id="{36A7C293-64B0-4CA0-BC5D-A6AAB932C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0493" y="5734724"/>
                <a:ext cx="1295400" cy="352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rgbClr val="2A55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>
                  <a:spcBef>
                    <a:spcPct val="50000"/>
                  </a:spcBef>
                </a:pPr>
                <a:r>
                  <a:rPr kumimoji="1"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도수 다양성</a:t>
                </a:r>
                <a:endPara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Text Box 46">
                <a:extLst>
                  <a:ext uri="{FF2B5EF4-FFF2-40B4-BE49-F238E27FC236}">
                    <a16:creationId xmlns:a16="http://schemas.microsoft.com/office/drawing/2014/main" id="{717D6666-701A-479F-B71E-FDF199150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0926" y="5529202"/>
                <a:ext cx="838200" cy="352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rgbClr val="2A55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>
                  <a:spcBef>
                    <a:spcPct val="50000"/>
                  </a:spcBef>
                </a:pPr>
                <a:r>
                  <a:rPr kumimoji="1" lang="ko-KR" altLang="en-US" sz="1600" b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</a:t>
                </a:r>
                <a:endPara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Text Box 51">
                <a:extLst>
                  <a:ext uri="{FF2B5EF4-FFF2-40B4-BE49-F238E27FC236}">
                    <a16:creationId xmlns:a16="http://schemas.microsoft.com/office/drawing/2014/main" id="{0AEAE519-A40C-4A14-B579-0A250F9EE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2210" y="1907047"/>
                <a:ext cx="1447800" cy="352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rgbClr val="2A55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>
                  <a:spcBef>
                    <a:spcPct val="50000"/>
                  </a:spcBef>
                </a:pPr>
                <a:r>
                  <a:rPr kumimoji="1"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동남아시장</a:t>
                </a:r>
                <a:endPara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Text Box 62">
                <a:extLst>
                  <a:ext uri="{FF2B5EF4-FFF2-40B4-BE49-F238E27FC236}">
                    <a16:creationId xmlns:a16="http://schemas.microsoft.com/office/drawing/2014/main" id="{73656D20-5181-4E4E-A61B-2540E75F7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75" y="5657484"/>
                <a:ext cx="1405240" cy="2005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rgbClr val="2A55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rIns="360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>
                  <a:lnSpc>
                    <a:spcPct val="30000"/>
                  </a:lnSpc>
                  <a:spcBef>
                    <a:spcPct val="50000"/>
                  </a:spcBef>
                </a:pPr>
                <a:r>
                  <a:rPr kumimoji="1"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미네랄수</a:t>
                </a:r>
                <a:endPara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Line 66">
                <a:extLst>
                  <a:ext uri="{FF2B5EF4-FFF2-40B4-BE49-F238E27FC236}">
                    <a16:creationId xmlns:a16="http://schemas.microsoft.com/office/drawing/2014/main" id="{089C51AF-D7A0-478D-B444-9013458D1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494" y="1804130"/>
                <a:ext cx="152402" cy="395993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95" name="Line 67">
                <a:extLst>
                  <a:ext uri="{FF2B5EF4-FFF2-40B4-BE49-F238E27FC236}">
                    <a16:creationId xmlns:a16="http://schemas.microsoft.com/office/drawing/2014/main" id="{88C92161-03D4-4C91-A1EA-AD75866FD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1593" y="1938807"/>
                <a:ext cx="135880" cy="247682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98" name="Line 69">
                <a:extLst>
                  <a:ext uri="{FF2B5EF4-FFF2-40B4-BE49-F238E27FC236}">
                    <a16:creationId xmlns:a16="http://schemas.microsoft.com/office/drawing/2014/main" id="{2673483E-4716-4AAF-A50F-11F2DFAD7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3601" y="3945012"/>
                <a:ext cx="7908" cy="309026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99" name="Line 70">
                <a:extLst>
                  <a:ext uri="{FF2B5EF4-FFF2-40B4-BE49-F238E27FC236}">
                    <a16:creationId xmlns:a16="http://schemas.microsoft.com/office/drawing/2014/main" id="{053AE7FB-5F96-4158-B622-FCE724B13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693" y="4803975"/>
                <a:ext cx="284281" cy="30003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0" name="Line 71">
                <a:extLst>
                  <a:ext uri="{FF2B5EF4-FFF2-40B4-BE49-F238E27FC236}">
                    <a16:creationId xmlns:a16="http://schemas.microsoft.com/office/drawing/2014/main" id="{37F3C89E-A74F-419B-ADB0-17CD7362E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30264" y="4852330"/>
                <a:ext cx="51583" cy="593604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1" name="Line 72">
                <a:extLst>
                  <a:ext uri="{FF2B5EF4-FFF2-40B4-BE49-F238E27FC236}">
                    <a16:creationId xmlns:a16="http://schemas.microsoft.com/office/drawing/2014/main" id="{B621668E-A88B-413A-B40B-29EA86582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9964" y="4486389"/>
                <a:ext cx="152398" cy="254084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2" name="Line 73">
                <a:extLst>
                  <a:ext uri="{FF2B5EF4-FFF2-40B4-BE49-F238E27FC236}">
                    <a16:creationId xmlns:a16="http://schemas.microsoft.com/office/drawing/2014/main" id="{646FF1DB-0530-4721-A753-924CCBC74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3364" y="5248388"/>
                <a:ext cx="0" cy="30480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3" name="Line 74">
                <a:extLst>
                  <a:ext uri="{FF2B5EF4-FFF2-40B4-BE49-F238E27FC236}">
                    <a16:creationId xmlns:a16="http://schemas.microsoft.com/office/drawing/2014/main" id="{2C02D939-EE83-4C09-B305-B36B3CDB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0530" y="5476987"/>
                <a:ext cx="201634" cy="380999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4" name="Line 75">
                <a:extLst>
                  <a:ext uri="{FF2B5EF4-FFF2-40B4-BE49-F238E27FC236}">
                    <a16:creationId xmlns:a16="http://schemas.microsoft.com/office/drawing/2014/main" id="{2A435A6F-E0FD-4D68-A074-A0013BCFD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30564" y="5172186"/>
                <a:ext cx="228600" cy="336551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5" name="Line 76">
                <a:extLst>
                  <a:ext uri="{FF2B5EF4-FFF2-40B4-BE49-F238E27FC236}">
                    <a16:creationId xmlns:a16="http://schemas.microsoft.com/office/drawing/2014/main" id="{1D2A76C2-9301-4147-9BFF-EE1006B94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272847" y="5388947"/>
                <a:ext cx="381000" cy="38100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6" name="Line 77">
                <a:extLst>
                  <a:ext uri="{FF2B5EF4-FFF2-40B4-BE49-F238E27FC236}">
                    <a16:creationId xmlns:a16="http://schemas.microsoft.com/office/drawing/2014/main" id="{6AB7D3BC-65B6-41FF-8DD7-66FB96FFF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35564" y="2276588"/>
                <a:ext cx="228600" cy="30480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7" name="Line 78">
                <a:extLst>
                  <a:ext uri="{FF2B5EF4-FFF2-40B4-BE49-F238E27FC236}">
                    <a16:creationId xmlns:a16="http://schemas.microsoft.com/office/drawing/2014/main" id="{9B3229F8-E5C5-49A9-A410-B821B404F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363" y="1860474"/>
                <a:ext cx="13041" cy="568514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8" name="Line 79">
                <a:extLst>
                  <a:ext uri="{FF2B5EF4-FFF2-40B4-BE49-F238E27FC236}">
                    <a16:creationId xmlns:a16="http://schemas.microsoft.com/office/drawing/2014/main" id="{F34D12A9-F991-48FA-81E1-9E863ADA6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564" y="2200388"/>
                <a:ext cx="228600" cy="30480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09" name="Line 84">
                <a:extLst>
                  <a:ext uri="{FF2B5EF4-FFF2-40B4-BE49-F238E27FC236}">
                    <a16:creationId xmlns:a16="http://schemas.microsoft.com/office/drawing/2014/main" id="{8722E496-E9C5-4B29-B52E-1DFD9562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9662" y="2276588"/>
                <a:ext cx="197512" cy="402215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0" name="Line 86">
                <a:extLst>
                  <a:ext uri="{FF2B5EF4-FFF2-40B4-BE49-F238E27FC236}">
                    <a16:creationId xmlns:a16="http://schemas.microsoft.com/office/drawing/2014/main" id="{93FAAA85-CDAC-49BA-ABE2-69A2A1639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914603" y="5186815"/>
                <a:ext cx="441604" cy="139638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1" name="Line 88">
                <a:extLst>
                  <a:ext uri="{FF2B5EF4-FFF2-40B4-BE49-F238E27FC236}">
                    <a16:creationId xmlns:a16="http://schemas.microsoft.com/office/drawing/2014/main" id="{DC3C4537-7120-4B10-BFA3-ECF6DA357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0564" y="5553188"/>
                <a:ext cx="0" cy="304800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2" name="Line 89">
                <a:extLst>
                  <a:ext uri="{FF2B5EF4-FFF2-40B4-BE49-F238E27FC236}">
                    <a16:creationId xmlns:a16="http://schemas.microsoft.com/office/drawing/2014/main" id="{7A3693B9-0000-4472-A3A1-47886306F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4164" y="4638788"/>
                <a:ext cx="609600" cy="2286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3" name="Line 90">
                <a:extLst>
                  <a:ext uri="{FF2B5EF4-FFF2-40B4-BE49-F238E27FC236}">
                    <a16:creationId xmlns:a16="http://schemas.microsoft.com/office/drawing/2014/main" id="{D2522E06-19A5-41D4-AE2D-2043BD69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9164" y="5019788"/>
                <a:ext cx="457200" cy="76200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4" name="Text Box 54">
                <a:extLst>
                  <a:ext uri="{FF2B5EF4-FFF2-40B4-BE49-F238E27FC236}">
                    <a16:creationId xmlns:a16="http://schemas.microsoft.com/office/drawing/2014/main" id="{B13B2CDA-016A-45EF-AF97-49310E088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13318" y="1909904"/>
                <a:ext cx="1219200" cy="238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ap="rnd">
                    <a:solidFill>
                      <a:srgbClr val="2A55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rIns="3600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진로이즈백</a:t>
                </a:r>
                <a:endPara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6861DE13-DEDA-4D59-944E-B9324A0AF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763" y="2186489"/>
                <a:ext cx="411910" cy="161959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6" name="Oval 26">
                <a:extLst>
                  <a:ext uri="{FF2B5EF4-FFF2-40B4-BE49-F238E27FC236}">
                    <a16:creationId xmlns:a16="http://schemas.microsoft.com/office/drawing/2014/main" id="{5DDCADF1-1B9B-46C5-88B0-C6A70A2CE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5254" y="2678803"/>
                <a:ext cx="1295400" cy="533399"/>
              </a:xfrm>
              <a:prstGeom prst="ellips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2A558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latinLnBrk="1" hangingPunct="1"/>
                <a:r>
                  <a:rPr kumimoji="1" lang="ko-KR" altLang="en-US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해외진출</a:t>
                </a:r>
                <a:endParaRPr kumimoji="1" lang="en-US" altLang="ko-KR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Line 31">
                <a:extLst>
                  <a:ext uri="{FF2B5EF4-FFF2-40B4-BE49-F238E27FC236}">
                    <a16:creationId xmlns:a16="http://schemas.microsoft.com/office/drawing/2014/main" id="{81EC4198-5B11-4399-94BB-5E46EB7E0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08325" y="3205527"/>
                <a:ext cx="1460315" cy="714996"/>
              </a:xfrm>
              <a:prstGeom prst="line">
                <a:avLst/>
              </a:prstGeom>
              <a:noFill/>
              <a:ln w="38100" cap="rnd">
                <a:solidFill>
                  <a:srgbClr val="2A55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8" name="Line 70">
                <a:extLst>
                  <a:ext uri="{FF2B5EF4-FFF2-40B4-BE49-F238E27FC236}">
                    <a16:creationId xmlns:a16="http://schemas.microsoft.com/office/drawing/2014/main" id="{AF14D373-10A5-4BBA-A140-6F15C437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975" y="2657588"/>
                <a:ext cx="392189" cy="278461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19" name="Line 67">
                <a:extLst>
                  <a:ext uri="{FF2B5EF4-FFF2-40B4-BE49-F238E27FC236}">
                    <a16:creationId xmlns:a16="http://schemas.microsoft.com/office/drawing/2014/main" id="{98915CF7-7C36-4C58-BE91-D9764622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5162" y="2308340"/>
                <a:ext cx="485964" cy="116214"/>
              </a:xfrm>
              <a:prstGeom prst="line">
                <a:avLst/>
              </a:prstGeom>
              <a:noFill/>
              <a:ln w="28575" cap="rnd">
                <a:solidFill>
                  <a:srgbClr val="00B0F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20" name="Line 66">
                <a:extLst>
                  <a:ext uri="{FF2B5EF4-FFF2-40B4-BE49-F238E27FC236}">
                    <a16:creationId xmlns:a16="http://schemas.microsoft.com/office/drawing/2014/main" id="{199A2BBA-3776-48F9-BD4C-D51D72C43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9446" y="2540590"/>
                <a:ext cx="200315" cy="8217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21" name="Line 86">
                <a:extLst>
                  <a:ext uri="{FF2B5EF4-FFF2-40B4-BE49-F238E27FC236}">
                    <a16:creationId xmlns:a16="http://schemas.microsoft.com/office/drawing/2014/main" id="{7700F825-3980-462F-A8EF-A66E78A9D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56506" y="4461289"/>
                <a:ext cx="486182" cy="279183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22" name="Line 72">
                <a:extLst>
                  <a:ext uri="{FF2B5EF4-FFF2-40B4-BE49-F238E27FC236}">
                    <a16:creationId xmlns:a16="http://schemas.microsoft.com/office/drawing/2014/main" id="{16A98007-F2F3-4816-8A6D-BF9393EC7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5164" y="5124300"/>
                <a:ext cx="380999" cy="225646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7FF1EC3B-6897-42F6-A76C-F4CF402F5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0763" y="4791187"/>
                <a:ext cx="206998" cy="89403"/>
              </a:xfrm>
              <a:prstGeom prst="line">
                <a:avLst/>
              </a:prstGeom>
              <a:noFill/>
              <a:ln w="28575" cap="rnd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98000" rIns="198000" anchor="ctr"/>
              <a:lstStyle/>
              <a:p>
                <a:endParaRPr lang="ko-KR" altLang="en-US"/>
              </a:p>
            </p:txBody>
          </p:sp>
        </p:grp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6AEB4DAE-4219-467E-B817-05685C884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0035" y="4516405"/>
              <a:ext cx="1443641" cy="33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BLANC</a:t>
              </a:r>
            </a:p>
          </p:txBody>
        </p:sp>
        <p:sp>
          <p:nvSpPr>
            <p:cNvPr id="33" name="Text Box 55">
              <a:extLst>
                <a:ext uri="{FF2B5EF4-FFF2-40B4-BE49-F238E27FC236}">
                  <a16:creationId xmlns:a16="http://schemas.microsoft.com/office/drawing/2014/main" id="{33221FF4-CAC8-4D5D-B78C-E451CE11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5035" y="6259674"/>
              <a:ext cx="1443641" cy="33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기린 </a:t>
              </a:r>
              <a:r>
                <a:rPr kumimoji="1" lang="ko-KR" altLang="en-US" sz="1600" b="1" dirty="0" err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이치방</a:t>
              </a:r>
              <a:endParaRPr kumimoji="1" lang="en-US" altLang="ko-KR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 Box 55">
              <a:extLst>
                <a:ext uri="{FF2B5EF4-FFF2-40B4-BE49-F238E27FC236}">
                  <a16:creationId xmlns:a16="http://schemas.microsoft.com/office/drawing/2014/main" id="{6B75934F-0EB7-4755-AB7F-D0819D00A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66" y="5662132"/>
              <a:ext cx="1443641" cy="33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en-US" altLang="ko-KR" sz="16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BREWDOG</a:t>
              </a:r>
            </a:p>
          </p:txBody>
        </p:sp>
        <p:sp>
          <p:nvSpPr>
            <p:cNvPr id="35" name="Text Box 62">
              <a:extLst>
                <a:ext uri="{FF2B5EF4-FFF2-40B4-BE49-F238E27FC236}">
                  <a16:creationId xmlns:a16="http://schemas.microsoft.com/office/drawing/2014/main" id="{F3DA9C03-F869-4056-982B-32E7ABA1E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66" y="3922950"/>
              <a:ext cx="1771114" cy="389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대나무 활성</a:t>
              </a:r>
              <a:r>
                <a:rPr kumimoji="1"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숯 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정제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 Box 62">
              <a:extLst>
                <a:ext uri="{FF2B5EF4-FFF2-40B4-BE49-F238E27FC236}">
                  <a16:creationId xmlns:a16="http://schemas.microsoft.com/office/drawing/2014/main" id="{CD106C12-3960-4250-B4DD-44D7E61D2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6774" y="5569732"/>
              <a:ext cx="1306481" cy="389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엄선된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latin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첨가물 사용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 Box 45">
              <a:extLst>
                <a:ext uri="{FF2B5EF4-FFF2-40B4-BE49-F238E27FC236}">
                  <a16:creationId xmlns:a16="http://schemas.microsoft.com/office/drawing/2014/main" id="{A6FE7663-ED1F-4F23-9C4D-024F3B215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734" y="6257506"/>
              <a:ext cx="140095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깔끔한 </a:t>
              </a:r>
              <a:r>
                <a:rPr kumimoji="1"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목넘김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 Box 54">
              <a:extLst>
                <a:ext uri="{FF2B5EF4-FFF2-40B4-BE49-F238E27FC236}">
                  <a16:creationId xmlns:a16="http://schemas.microsoft.com/office/drawing/2014/main" id="{C8ECACCA-41B2-48B6-A499-CD3259778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993" y="2024379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참이슬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 Box 54">
              <a:extLst>
                <a:ext uri="{FF2B5EF4-FFF2-40B4-BE49-F238E27FC236}">
                  <a16:creationId xmlns:a16="http://schemas.microsoft.com/office/drawing/2014/main" id="{A96F4B55-2824-4418-897C-2681089E3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144" y="2153501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일품진로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A71B7139-2F06-4238-AC8E-F79DFCA2C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761" y="2535467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테라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Text Box 62">
              <a:extLst>
                <a:ext uri="{FF2B5EF4-FFF2-40B4-BE49-F238E27FC236}">
                  <a16:creationId xmlns:a16="http://schemas.microsoft.com/office/drawing/2014/main" id="{8D440597-BE1F-41B6-A6BD-A7829B1B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5451" y="4502837"/>
              <a:ext cx="1306481" cy="19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3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첨단 </a:t>
              </a:r>
              <a:r>
                <a:rPr kumimoji="1"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블렌딩</a:t>
              </a: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Line 70">
              <a:extLst>
                <a:ext uri="{FF2B5EF4-FFF2-40B4-BE49-F238E27FC236}">
                  <a16:creationId xmlns:a16="http://schemas.microsoft.com/office/drawing/2014/main" id="{D24D4681-07ED-4D99-A553-4C26A8E61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862" y="4762946"/>
              <a:ext cx="328184" cy="122801"/>
            </a:xfrm>
            <a:prstGeom prst="line">
              <a:avLst/>
            </a:prstGeom>
            <a:noFill/>
            <a:ln w="28575" cap="rnd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8000" rIns="198000" anchor="ctr"/>
            <a:lstStyle/>
            <a:p>
              <a:endParaRPr lang="ko-KR" altLang="en-US"/>
            </a:p>
          </p:txBody>
        </p:sp>
        <p:sp>
          <p:nvSpPr>
            <p:cNvPr id="43" name="Text Box 54">
              <a:extLst>
                <a:ext uri="{FF2B5EF4-FFF2-40B4-BE49-F238E27FC236}">
                  <a16:creationId xmlns:a16="http://schemas.microsoft.com/office/drawing/2014/main" id="{4717795D-DB6D-43F5-8E98-CE0EE85D9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1108" y="2914795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하이트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07DC95F9-3A0E-4F81-BC0A-85053BD74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1" y="3403631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FiLite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88C15B10-1E46-471F-9870-F4FAE3462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147" y="5662132"/>
              <a:ext cx="9357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사회공헌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CC0D1A0C-8BE6-4E38-87B2-E219877DA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832" y="5948167"/>
              <a:ext cx="7792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혼술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26D39793-72AF-495A-9EBD-2BAA092BB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327" y="4515856"/>
              <a:ext cx="7792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트렌드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178158BA-4A1C-442B-9AA4-1423B843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134" y="4931945"/>
              <a:ext cx="7792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즐거움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54">
              <a:extLst>
                <a:ext uri="{FF2B5EF4-FFF2-40B4-BE49-F238E27FC236}">
                  <a16:creationId xmlns:a16="http://schemas.microsoft.com/office/drawing/2014/main" id="{AACFA006-6E36-4D68-8B27-ED97F4EE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368" y="2120366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와인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 Box 54">
              <a:extLst>
                <a:ext uri="{FF2B5EF4-FFF2-40B4-BE49-F238E27FC236}">
                  <a16:creationId xmlns:a16="http://schemas.microsoft.com/office/drawing/2014/main" id="{8E2CFD4F-04FD-46BE-8B9B-8B577D26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7228" y="2453276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사케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9B7DB00B-BFA9-4A80-A7EC-285B65A35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798" y="2402153"/>
              <a:ext cx="1133516" cy="229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위스키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 Box 51">
              <a:extLst>
                <a:ext uri="{FF2B5EF4-FFF2-40B4-BE49-F238E27FC236}">
                  <a16:creationId xmlns:a16="http://schemas.microsoft.com/office/drawing/2014/main" id="{CA8EBBDB-809A-4C1B-A907-3FD56AB10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84" y="2745398"/>
              <a:ext cx="1346050" cy="33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A5580"/>
                  </a:solidFill>
                </a14:hiddenFill>
              </a:ext>
              <a:ext uri="{91240B29-F687-4F45-9708-019B960494DF}">
                <a14:hiddenLine xmlns:a14="http://schemas.microsoft.com/office/drawing/2010/main" w="38100" cap="rnd">
                  <a:solidFill>
                    <a:srgbClr val="2A55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36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kumimoji="1"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중화권시장</a:t>
              </a:r>
              <a:endPara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11B2F068-7A60-4843-B221-0501AD4A1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6427" y="3137551"/>
              <a:ext cx="324338" cy="226972"/>
            </a:xfrm>
            <a:prstGeom prst="line">
              <a:avLst/>
            </a:prstGeom>
            <a:noFill/>
            <a:ln w="28575" cap="rnd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8000" rIns="198000" anchor="ctr"/>
            <a:lstStyle/>
            <a:p>
              <a:endParaRPr lang="ko-KR" altLang="en-US"/>
            </a:p>
          </p:txBody>
        </p:sp>
      </p:grpSp>
      <p:sp>
        <p:nvSpPr>
          <p:cNvPr id="124" name="Text Box 9">
            <a:extLst>
              <a:ext uri="{FF2B5EF4-FFF2-40B4-BE49-F238E27FC236}">
                <a16:creationId xmlns:a16="http://schemas.microsoft.com/office/drawing/2014/main" id="{720E780E-6686-4947-BCAA-345166042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4" y="1291911"/>
            <a:ext cx="8104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하이트진로</a:t>
            </a: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200" b="1" dirty="0">
                <a:solidFill>
                  <a:srgbClr val="6ABE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Brand Map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59B54353-2C6F-457C-93BB-6367C4D69962}"/>
              </a:ext>
            </a:extLst>
          </p:cNvPr>
          <p:cNvGrpSpPr/>
          <p:nvPr/>
        </p:nvGrpSpPr>
        <p:grpSpPr>
          <a:xfrm>
            <a:off x="10692852" y="257045"/>
            <a:ext cx="808867" cy="794009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22CCA53C-8851-4821-9F74-12CA7A8A76E5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8943C26-3413-4BD3-B239-6B10B62D8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8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600" b="1" dirty="0">
                <a:solidFill>
                  <a:srgbClr val="6ABEE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진로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브랜드 </a:t>
            </a:r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Association</a:t>
            </a:r>
            <a:endParaRPr lang="en-US" altLang="ko-KR" sz="2600" b="1" i="1" kern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40C61E-C7FD-4928-A197-B5FA22E0C26F}"/>
              </a:ext>
            </a:extLst>
          </p:cNvPr>
          <p:cNvSpPr/>
          <p:nvPr/>
        </p:nvSpPr>
        <p:spPr>
          <a:xfrm>
            <a:off x="588883" y="1269136"/>
            <a:ext cx="10912836" cy="5320849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869AC7E9-ABA0-4065-B804-F9BCDF78A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83" y="1268118"/>
            <a:ext cx="8104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>
                <a:solidFill>
                  <a:srgbClr val="6ABE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브랜드 </a:t>
            </a:r>
            <a:r>
              <a:rPr lang="en-US" altLang="ko-KR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 Association</a:t>
            </a:r>
            <a:endParaRPr lang="ko-KR" altLang="en-US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1">
            <a:extLst>
              <a:ext uri="{FF2B5EF4-FFF2-40B4-BE49-F238E27FC236}">
                <a16:creationId xmlns:a16="http://schemas.microsoft.com/office/drawing/2014/main" id="{5CDCDD89-2774-45B7-8FBC-3EF2776B939D}"/>
              </a:ext>
            </a:extLst>
          </p:cNvPr>
          <p:cNvGrpSpPr>
            <a:grpSpLocks/>
          </p:cNvGrpSpPr>
          <p:nvPr/>
        </p:nvGrpSpPr>
        <p:grpSpPr bwMode="auto">
          <a:xfrm>
            <a:off x="1801906" y="1846730"/>
            <a:ext cx="8606118" cy="4684468"/>
            <a:chOff x="516632" y="1560579"/>
            <a:chExt cx="8153400" cy="4724400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BC6A0D9D-A81E-45DB-8B61-CAB91B442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232" y="1560579"/>
              <a:ext cx="3048000" cy="990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 cap="rnd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1pPr>
              <a:lvl2pPr marL="742950" indent="-28575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2pPr>
              <a:lvl3pPr marL="11430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3pPr>
              <a:lvl4pPr marL="16002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4pPr>
              <a:lvl5pPr marL="20574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ko-KR" altLang="en-US" sz="2800" b="1" dirty="0">
                  <a:solidFill>
                    <a:srgbClr val="6ABEE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진로</a:t>
              </a:r>
              <a:endParaRPr lang="en-US" altLang="ko-KR" sz="2800" b="1" dirty="0">
                <a:solidFill>
                  <a:srgbClr val="6ABE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2E83A811-1D7E-4AFB-A6B9-62DBA5E3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32" y="3008379"/>
              <a:ext cx="3733800" cy="685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rnd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1pPr>
              <a:lvl2pPr marL="742950" indent="-28575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2pPr>
              <a:lvl3pPr marL="11430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3pPr>
              <a:lvl4pPr marL="16002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4pPr>
              <a:lvl5pPr marL="20574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24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Core Association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5253EF1D-112F-4B28-A2CE-881B880F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32" y="3846579"/>
              <a:ext cx="3810000" cy="2438400"/>
            </a:xfrm>
            <a:prstGeom prst="rect">
              <a:avLst/>
            </a:prstGeom>
            <a:noFill/>
            <a:ln w="38100" cap="rnd">
              <a:solidFill>
                <a:srgbClr val="2A5580"/>
              </a:solidFill>
              <a:miter lim="800000"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원조 소주의 옛 감성과 향수</a:t>
              </a:r>
              <a:endParaRPr kumimoji="1" lang="en-US" altLang="ko-KR" sz="2000" b="1" dirty="0">
                <a:solidFill>
                  <a:srgbClr val="0049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en-US" altLang="ko-KR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편한 </a:t>
              </a:r>
              <a:r>
                <a:rPr kumimoji="1" lang="ko-KR" altLang="en-US" sz="2000" b="1" dirty="0" err="1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음용감</a:t>
              </a:r>
              <a:r>
                <a:rPr kumimoji="1" lang="en-US" altLang="ko-KR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부드러운 </a:t>
              </a:r>
              <a:r>
                <a:rPr kumimoji="1" lang="ko-KR" altLang="en-US" sz="2000" b="1" dirty="0" err="1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목넘김</a:t>
              </a:r>
              <a:endParaRPr kumimoji="1" lang="en-US" altLang="ko-KR" sz="2000" b="1" dirty="0">
                <a:solidFill>
                  <a:srgbClr val="0049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간편</a:t>
              </a:r>
              <a:r>
                <a:rPr kumimoji="1" lang="en-US" altLang="ko-KR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즉석 혼술</a:t>
              </a:r>
              <a:r>
                <a:rPr kumimoji="1" lang="en-US" altLang="ko-KR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2000" b="1" dirty="0" err="1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홈술</a:t>
              </a:r>
              <a:endParaRPr kumimoji="1" lang="en-US" altLang="ko-KR" sz="2000" b="1" dirty="0">
                <a:solidFill>
                  <a:srgbClr val="0049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en-US" altLang="ko-KR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MZ</a:t>
              </a: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 타깃 </a:t>
              </a:r>
              <a:r>
                <a:rPr kumimoji="1" lang="ko-KR" altLang="en-US" sz="2000" b="1" dirty="0" err="1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뉴트로</a:t>
              </a:r>
              <a:r>
                <a:rPr kumimoji="1" lang="ko-KR" altLang="en-US" sz="2000" b="1" dirty="0">
                  <a:solidFill>
                    <a:srgbClr val="00498C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감성</a:t>
              </a:r>
              <a:endParaRPr kumimoji="1" lang="en-US" altLang="ko-KR" sz="2000" b="1" dirty="0">
                <a:solidFill>
                  <a:srgbClr val="0049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E3017016-9D17-4968-B115-E19F29B0E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3008379"/>
              <a:ext cx="3733800" cy="685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 cap="rnd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1pPr>
              <a:lvl2pPr marL="742950" indent="-28575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2pPr>
              <a:lvl3pPr marL="11430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3pPr>
              <a:lvl4pPr marL="16002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4pPr>
              <a:lvl5pPr marL="20574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2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Extended Association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0FF78626-4C5D-4F91-A725-143A81C12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032" y="3846579"/>
              <a:ext cx="3810000" cy="2438400"/>
            </a:xfrm>
            <a:prstGeom prst="rect">
              <a:avLst/>
            </a:prstGeom>
            <a:noFill/>
            <a:ln w="38100" cap="rnd">
              <a:solidFill>
                <a:srgbClr val="2A5580"/>
              </a:solidFill>
              <a:miter lim="800000"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브랜드와 </a:t>
              </a:r>
              <a:r>
                <a:rPr kumimoji="1" lang="ko-KR" altLang="en-US" sz="2000" b="1" dirty="0" err="1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콜라보</a:t>
              </a: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진행</a:t>
              </a:r>
              <a:endPara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2000" b="1" dirty="0" err="1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뉴트로</a:t>
              </a: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트렌드 선도</a:t>
              </a:r>
              <a:endPara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r>
                <a:rPr kumimoji="1"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두꺼비 캐릭터로 친근감 형성</a:t>
              </a:r>
              <a:endPara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buFontTx/>
                <a:buChar char="•"/>
                <a:defRPr/>
              </a:pPr>
              <a:endPara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AutoShape 10">
              <a:extLst>
                <a:ext uri="{FF2B5EF4-FFF2-40B4-BE49-F238E27FC236}">
                  <a16:creationId xmlns:a16="http://schemas.microsoft.com/office/drawing/2014/main" id="{B3C56D42-6883-4B4A-8097-4418777B40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06565">
              <a:off x="3031232" y="2551179"/>
              <a:ext cx="762000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38100" cap="rnd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1pPr>
              <a:lvl2pPr marL="742950" indent="-28575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2pPr>
              <a:lvl3pPr marL="11430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3pPr>
              <a:lvl4pPr marL="16002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4pPr>
              <a:lvl5pPr marL="20574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AutoShape 11">
              <a:extLst>
                <a:ext uri="{FF2B5EF4-FFF2-40B4-BE49-F238E27FC236}">
                  <a16:creationId xmlns:a16="http://schemas.microsoft.com/office/drawing/2014/main" id="{825E4A03-6D76-4E72-B187-5815BB684B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093435" flipH="1">
              <a:off x="5241032" y="2551179"/>
              <a:ext cx="762000" cy="381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38100" cap="rnd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1pPr>
              <a:lvl2pPr marL="742950" indent="-28575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2pPr>
              <a:lvl3pPr marL="11430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3pPr>
              <a:lvl4pPr marL="16002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4pPr>
              <a:lvl5pPr marL="2057400" indent="-228600"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5400">
                  <a:solidFill>
                    <a:schemeClr val="tx1"/>
                  </a:solidFill>
                  <a:latin typeface="-윤고딕320" panose="02030600000101010101" pitchFamily="18" charset="-127"/>
                  <a:ea typeface="-윤고딕320" panose="02030600000101010101" pitchFamily="18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503FBA9-735F-4103-9AD7-9871A1A0216B}"/>
              </a:ext>
            </a:extLst>
          </p:cNvPr>
          <p:cNvGrpSpPr/>
          <p:nvPr/>
        </p:nvGrpSpPr>
        <p:grpSpPr>
          <a:xfrm>
            <a:off x="10692852" y="257045"/>
            <a:ext cx="808867" cy="794009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506D4AF-2AD4-498C-8952-7FD3C13485A6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63CA67B-374B-4C90-8CDC-B4A1B92C2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546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DA07CF-B483-4C79-B440-AC519116F86F}"/>
              </a:ext>
            </a:extLst>
          </p:cNvPr>
          <p:cNvSpPr/>
          <p:nvPr/>
        </p:nvSpPr>
        <p:spPr>
          <a:xfrm>
            <a:off x="588883" y="392837"/>
            <a:ext cx="4678532" cy="5681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600" b="1" dirty="0">
                <a:solidFill>
                  <a:srgbClr val="6ABEE9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진로</a:t>
            </a:r>
            <a:r>
              <a:rPr lang="ko-KR" altLang="en-US" sz="2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브랜드 제안</a:t>
            </a:r>
            <a:endParaRPr lang="en-US" altLang="ko-KR" sz="2600" b="1" i="1" kern="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4E2CEA-B394-4ED8-AB48-7E1F5DB77492}"/>
              </a:ext>
            </a:extLst>
          </p:cNvPr>
          <p:cNvSpPr/>
          <p:nvPr/>
        </p:nvSpPr>
        <p:spPr>
          <a:xfrm>
            <a:off x="5419816" y="392836"/>
            <a:ext cx="676184" cy="568171"/>
          </a:xfrm>
          <a:prstGeom prst="roundRect">
            <a:avLst>
              <a:gd name="adj" fmla="val 13790"/>
            </a:avLst>
          </a:prstGeom>
          <a:solidFill>
            <a:srgbClr val="9AA6C0"/>
          </a:solidFill>
          <a:ln>
            <a:noFill/>
          </a:ln>
          <a:effectLst>
            <a:outerShdw blurRad="190500" dist="508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4691D8F-A34D-4208-B337-BFB0C227FEB9}"/>
              </a:ext>
            </a:extLst>
          </p:cNvPr>
          <p:cNvSpPr/>
          <p:nvPr/>
        </p:nvSpPr>
        <p:spPr>
          <a:xfrm>
            <a:off x="5638844" y="549275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F75DE8-682B-4DB3-B8F5-10BD07C33A06}"/>
              </a:ext>
            </a:extLst>
          </p:cNvPr>
          <p:cNvSpPr/>
          <p:nvPr/>
        </p:nvSpPr>
        <p:spPr>
          <a:xfrm rot="18900000">
            <a:off x="5837537" y="691587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C86331-78B0-403F-9991-7BD0B61FDF9D}"/>
              </a:ext>
            </a:extLst>
          </p:cNvPr>
          <p:cNvSpPr/>
          <p:nvPr/>
        </p:nvSpPr>
        <p:spPr>
          <a:xfrm>
            <a:off x="588883" y="1269136"/>
            <a:ext cx="10912836" cy="5320849"/>
          </a:xfrm>
          <a:prstGeom prst="roundRect">
            <a:avLst>
              <a:gd name="adj" fmla="val 2491"/>
            </a:avLst>
          </a:prstGeom>
          <a:solidFill>
            <a:schemeClr val="bg1"/>
          </a:solidFill>
          <a:ln>
            <a:noFill/>
          </a:ln>
          <a:effectLst>
            <a:outerShdw blurRad="190500" dist="241300" dir="2700000" sx="98000" sy="98000" algn="tl" rotWithShape="0">
              <a:srgbClr val="9AA6C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000" b="1" i="1" kern="0" dirty="0">
              <a:solidFill>
                <a:srgbClr val="9AA6C0"/>
              </a:solidFill>
            </a:endParaRP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E023B06E-EC48-46CB-877E-B71184296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83" y="1268118"/>
            <a:ext cx="81041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</a:t>
            </a:r>
            <a:r>
              <a:rPr lang="en-US" altLang="ko-KR" sz="2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새로움을 추구하는 </a:t>
            </a:r>
            <a:r>
              <a:rPr lang="ko-KR" altLang="en-US" sz="2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젊은층을</a:t>
            </a: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다양한 혼합주 개발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8D6696-00F2-4D2D-AE0F-2860724421A8}"/>
              </a:ext>
            </a:extLst>
          </p:cNvPr>
          <p:cNvGrpSpPr/>
          <p:nvPr/>
        </p:nvGrpSpPr>
        <p:grpSpPr>
          <a:xfrm>
            <a:off x="2622848" y="1729784"/>
            <a:ext cx="7340749" cy="4824342"/>
            <a:chOff x="901625" y="1928813"/>
            <a:chExt cx="7340749" cy="4777769"/>
          </a:xfrm>
        </p:grpSpPr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2B430B6D-23AC-4997-817A-0DDA137C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025" y="1928813"/>
              <a:ext cx="7219950" cy="528637"/>
            </a:xfrm>
            <a:prstGeom prst="rect">
              <a:avLst/>
            </a:prstGeom>
            <a:noFill/>
            <a:ln w="12700" cap="rnd">
              <a:solidFill>
                <a:srgbClr val="2A5580"/>
              </a:solidFill>
              <a:miter lim="800000"/>
              <a:headEnd/>
              <a:tailEnd/>
            </a:ln>
            <a:effectLst/>
          </p:spPr>
          <p:txBody>
            <a:bodyPr wrap="none" lIns="198000" rIns="1980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latinLnBrk="1" hangingPunct="1">
                <a:lnSpc>
                  <a:spcPct val="130000"/>
                </a:lnSpc>
                <a:defRPr/>
              </a:pP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소주시장</a:t>
              </a:r>
              <a:r>
                <a:rPr kumimoji="1"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20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맥주시장을 통합하여 혼합주시장 개척</a:t>
              </a:r>
              <a:endParaRPr kumimoji="1"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그림 8">
              <a:extLst>
                <a:ext uri="{FF2B5EF4-FFF2-40B4-BE49-F238E27FC236}">
                  <a16:creationId xmlns:a16="http://schemas.microsoft.com/office/drawing/2014/main" id="{23D16E32-A1EE-4B28-89EE-08CA7ADF9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802" y="2660424"/>
              <a:ext cx="928185" cy="282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그림 4">
              <a:extLst>
                <a:ext uri="{FF2B5EF4-FFF2-40B4-BE49-F238E27FC236}">
                  <a16:creationId xmlns:a16="http://schemas.microsoft.com/office/drawing/2014/main" id="{5D6B3716-2329-427B-95D6-86534D36E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696" y="2660424"/>
              <a:ext cx="998385" cy="282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십자형 42">
              <a:extLst>
                <a:ext uri="{FF2B5EF4-FFF2-40B4-BE49-F238E27FC236}">
                  <a16:creationId xmlns:a16="http://schemas.microsoft.com/office/drawing/2014/main" id="{B6B83893-905B-497F-B637-C61064567A2A}"/>
                </a:ext>
              </a:extLst>
            </p:cNvPr>
            <p:cNvSpPr/>
            <p:nvPr/>
          </p:nvSpPr>
          <p:spPr bwMode="auto">
            <a:xfrm>
              <a:off x="3741623" y="3429000"/>
              <a:ext cx="1535342" cy="1640541"/>
            </a:xfrm>
            <a:prstGeom prst="plus">
              <a:avLst>
                <a:gd name="adj" fmla="val 34949"/>
              </a:avLst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DF12B36A-1DFF-4C10-BA1F-394CC5AFC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625" y="5524784"/>
              <a:ext cx="7340749" cy="1181798"/>
            </a:xfrm>
            <a:prstGeom prst="rect">
              <a:avLst/>
            </a:prstGeom>
            <a:noFill/>
            <a:ln w="12700" cap="rnd">
              <a:solidFill>
                <a:srgbClr val="2A5580"/>
              </a:solidFill>
              <a:miter lim="800000"/>
              <a:headEnd/>
              <a:tailEnd/>
            </a:ln>
            <a:effectLst/>
          </p:spPr>
          <p:txBody>
            <a:bodyPr wrap="square" lIns="72000" rIns="720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latinLnBrk="1" hangingPunct="1">
                <a:lnSpc>
                  <a:spcPct val="130000"/>
                </a:lnSpc>
                <a:defRPr/>
              </a:pP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주류시장에서 맥주 점유율이 소주 점유율보다 높다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점을 활용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자사브랜드의 소주와 </a:t>
              </a:r>
              <a:endParaRPr kumimoji="1"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defRPr/>
              </a:pP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맥주를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혼합한 혼합주시장을 개척한다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그에 앞서 소주와 맥주를 혼합주로 제조하여 </a:t>
              </a:r>
              <a:endParaRPr kumimoji="1"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defRPr/>
              </a:pP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판매할 수 있는 생산공법을 개발해야 한다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 나아가 항상 새로움을 추구하는 </a:t>
              </a:r>
              <a:r>
                <a:rPr kumimoji="1" lang="ko-KR" altLang="en-US" sz="1400" b="1" dirty="0" err="1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젊은층을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1" lang="en-US" altLang="ko-KR" sz="1400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latinLnBrk="1" hangingPunct="1">
                <a:lnSpc>
                  <a:spcPct val="130000"/>
                </a:lnSpc>
                <a:defRPr/>
              </a:pP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위해 맥주 뿐만 아니라 막걸리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와인 등을 혼합한 다양한 혼합주를 개발한다</a:t>
              </a:r>
              <a:r>
                <a:rPr kumimoji="1" lang="en-US" altLang="ko-KR" sz="14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B4EB79-9AF8-429C-9709-828587DF8177}"/>
              </a:ext>
            </a:extLst>
          </p:cNvPr>
          <p:cNvGrpSpPr/>
          <p:nvPr/>
        </p:nvGrpSpPr>
        <p:grpSpPr>
          <a:xfrm>
            <a:off x="10692852" y="257045"/>
            <a:ext cx="808867" cy="794009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8A5691B-6470-4539-8D47-75F4387F0600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3AB06F6-04C8-46C9-A15D-4EBD6BFB8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95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C43529-04E8-40CC-9F6A-C7FF8277CFB7}"/>
              </a:ext>
            </a:extLst>
          </p:cNvPr>
          <p:cNvGrpSpPr/>
          <p:nvPr/>
        </p:nvGrpSpPr>
        <p:grpSpPr>
          <a:xfrm>
            <a:off x="2051524" y="2984351"/>
            <a:ext cx="8088952" cy="889292"/>
            <a:chOff x="3170719" y="3207754"/>
            <a:chExt cx="5507117" cy="56817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DDA07CF-B483-4C79-B440-AC519116F86F}"/>
                </a:ext>
              </a:extLst>
            </p:cNvPr>
            <p:cNvSpPr/>
            <p:nvPr/>
          </p:nvSpPr>
          <p:spPr>
            <a:xfrm>
              <a:off x="3170719" y="3207756"/>
              <a:ext cx="4678532" cy="5681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srgbClr val="3EA4D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감사합니다</a:t>
              </a:r>
              <a:r>
                <a:rPr lang="en-US" altLang="ko-KR" sz="3200" b="1" kern="0" dirty="0">
                  <a:solidFill>
                    <a:srgbClr val="3EA4D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!  Thank you!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D4E2CEA-B394-4ED8-AB48-7E1F5DB77492}"/>
                </a:ext>
              </a:extLst>
            </p:cNvPr>
            <p:cNvSpPr/>
            <p:nvPr/>
          </p:nvSpPr>
          <p:spPr>
            <a:xfrm>
              <a:off x="8001652" y="3207754"/>
              <a:ext cx="676184" cy="568171"/>
            </a:xfrm>
            <a:prstGeom prst="roundRect">
              <a:avLst>
                <a:gd name="adj" fmla="val 13790"/>
              </a:avLst>
            </a:prstGeom>
            <a:solidFill>
              <a:srgbClr val="9AA6C0"/>
            </a:solidFill>
            <a:ln>
              <a:noFill/>
            </a:ln>
            <a:effectLst>
              <a:outerShdw blurRad="190500" dist="50800" dir="2700000" sx="98000" sy="98000" algn="tl" rotWithShape="0">
                <a:srgbClr val="9AA6C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24691D8F-A34D-4208-B337-BFB0C227FEB9}"/>
                </a:ext>
              </a:extLst>
            </p:cNvPr>
            <p:cNvSpPr/>
            <p:nvPr/>
          </p:nvSpPr>
          <p:spPr>
            <a:xfrm>
              <a:off x="8220680" y="3364193"/>
              <a:ext cx="209550" cy="209550"/>
            </a:xfrm>
            <a:prstGeom prst="donut">
              <a:avLst>
                <a:gd name="adj" fmla="val 14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EF75DE8-682B-4DB3-B8F5-10BD07C33A06}"/>
                </a:ext>
              </a:extLst>
            </p:cNvPr>
            <p:cNvSpPr/>
            <p:nvPr/>
          </p:nvSpPr>
          <p:spPr>
            <a:xfrm rot="18900000">
              <a:off x="8419373" y="3506505"/>
              <a:ext cx="36000" cy="14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605853"/>
      </p:ext>
    </p:extLst>
  </p:cSld>
  <p:clrMapOvr>
    <a:masterClrMapping/>
  </p:clrMapOvr>
</p:sld>
</file>

<file path=ppt/theme/theme1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331</Words>
  <Application>Microsoft Office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HY헤드라인M</vt:lpstr>
      <vt:lpstr>맑은 고딕</vt:lpstr>
      <vt:lpstr>Arial</vt:lpstr>
      <vt:lpstr>Wingdings</vt:lpstr>
      <vt:lpstr>15_Office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박순혁</cp:lastModifiedBy>
  <cp:revision>7</cp:revision>
  <dcterms:created xsi:type="dcterms:W3CDTF">2020-09-11T01:19:48Z</dcterms:created>
  <dcterms:modified xsi:type="dcterms:W3CDTF">2020-11-06T05:23:26Z</dcterms:modified>
</cp:coreProperties>
</file>