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54" r:id="rId3"/>
    <p:sldId id="362" r:id="rId4"/>
    <p:sldId id="346" r:id="rId5"/>
    <p:sldId id="347" r:id="rId6"/>
    <p:sldId id="348" r:id="rId7"/>
    <p:sldId id="349" r:id="rId8"/>
    <p:sldId id="356" r:id="rId9"/>
    <p:sldId id="357" r:id="rId10"/>
    <p:sldId id="358" r:id="rId11"/>
    <p:sldId id="350" r:id="rId12"/>
    <p:sldId id="351" r:id="rId13"/>
    <p:sldId id="352" r:id="rId14"/>
    <p:sldId id="355" r:id="rId15"/>
    <p:sldId id="359" r:id="rId16"/>
    <p:sldId id="360" r:id="rId17"/>
    <p:sldId id="3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2C28C3"/>
    <a:srgbClr val="00B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3878" autoAdjust="0"/>
  </p:normalViewPr>
  <p:slideViewPr>
    <p:cSldViewPr snapToGrid="0">
      <p:cViewPr varScale="1">
        <p:scale>
          <a:sx n="108" d="100"/>
          <a:sy n="108" d="100"/>
        </p:scale>
        <p:origin x="10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순혁" userId="49149feb-085f-45d6-9c3e-b716774f309e" providerId="ADAL" clId="{440CF4C9-7721-464F-BBB4-0A227C98ADEE}"/>
    <pc:docChg chg="undo custSel addSld delSld modSld sldOrd">
      <pc:chgData name="박순혁" userId="49149feb-085f-45d6-9c3e-b716774f309e" providerId="ADAL" clId="{440CF4C9-7721-464F-BBB4-0A227C98ADEE}" dt="2022-05-09T21:34:40.057" v="3431"/>
      <pc:docMkLst>
        <pc:docMk/>
      </pc:docMkLst>
      <pc:sldChg chg="delSp modSp add del mod">
        <pc:chgData name="박순혁" userId="49149feb-085f-45d6-9c3e-b716774f309e" providerId="ADAL" clId="{440CF4C9-7721-464F-BBB4-0A227C98ADEE}" dt="2022-05-09T19:45:32.804" v="102" actId="113"/>
        <pc:sldMkLst>
          <pc:docMk/>
          <pc:sldMk cId="4067229097" sldId="257"/>
        </pc:sldMkLst>
        <pc:spChg chg="mod">
          <ac:chgData name="박순혁" userId="49149feb-085f-45d6-9c3e-b716774f309e" providerId="ADAL" clId="{440CF4C9-7721-464F-BBB4-0A227C98ADEE}" dt="2022-05-09T19:44:43.665" v="34" actId="404"/>
          <ac:spMkLst>
            <pc:docMk/>
            <pc:sldMk cId="4067229097" sldId="257"/>
            <ac:spMk id="2" creationId="{42C9E615-AC0B-454B-B66C-8D44C2345B57}"/>
          </ac:spMkLst>
        </pc:spChg>
        <pc:spChg chg="mod">
          <ac:chgData name="박순혁" userId="49149feb-085f-45d6-9c3e-b716774f309e" providerId="ADAL" clId="{440CF4C9-7721-464F-BBB4-0A227C98ADEE}" dt="2022-05-09T19:45:32.804" v="102" actId="113"/>
          <ac:spMkLst>
            <pc:docMk/>
            <pc:sldMk cId="4067229097" sldId="257"/>
            <ac:spMk id="3" creationId="{CCF44DB9-0638-432D-8AFD-793BB7AB0CA3}"/>
          </ac:spMkLst>
        </pc:spChg>
        <pc:spChg chg="del">
          <ac:chgData name="박순혁" userId="49149feb-085f-45d6-9c3e-b716774f309e" providerId="ADAL" clId="{440CF4C9-7721-464F-BBB4-0A227C98ADEE}" dt="2022-05-09T19:44:06.320" v="27" actId="478"/>
          <ac:spMkLst>
            <pc:docMk/>
            <pc:sldMk cId="4067229097" sldId="257"/>
            <ac:spMk id="4" creationId="{4E478FE4-3F91-FCF0-8851-2BCCBA4353C6}"/>
          </ac:spMkLst>
        </pc:spChg>
        <pc:spChg chg="del">
          <ac:chgData name="박순혁" userId="49149feb-085f-45d6-9c3e-b716774f309e" providerId="ADAL" clId="{440CF4C9-7721-464F-BBB4-0A227C98ADEE}" dt="2022-05-09T19:44:06.320" v="27" actId="478"/>
          <ac:spMkLst>
            <pc:docMk/>
            <pc:sldMk cId="4067229097" sldId="257"/>
            <ac:spMk id="5" creationId="{A9A10D64-9D51-1E53-E40D-F1939BAA8869}"/>
          </ac:spMkLst>
        </pc:spChg>
      </pc:sldChg>
      <pc:sldChg chg="delSp add del">
        <pc:chgData name="박순혁" userId="49149feb-085f-45d6-9c3e-b716774f309e" providerId="ADAL" clId="{440CF4C9-7721-464F-BBB4-0A227C98ADEE}" dt="2022-05-09T19:51:05.525" v="158" actId="47"/>
        <pc:sldMkLst>
          <pc:docMk/>
          <pc:sldMk cId="751688261" sldId="340"/>
        </pc:sldMkLst>
        <pc:spChg chg="del">
          <ac:chgData name="박순혁" userId="49149feb-085f-45d6-9c3e-b716774f309e" providerId="ADAL" clId="{440CF4C9-7721-464F-BBB4-0A227C98ADEE}" dt="2022-05-09T19:44:08.980" v="28" actId="478"/>
          <ac:spMkLst>
            <pc:docMk/>
            <pc:sldMk cId="751688261" sldId="340"/>
            <ac:spMk id="7" creationId="{0504151F-A157-D4E6-D380-BC9FA122CFAF}"/>
          </ac:spMkLst>
        </pc:spChg>
      </pc:sldChg>
      <pc:sldChg chg="addSp delSp modSp add del mod">
        <pc:chgData name="박순혁" userId="49149feb-085f-45d6-9c3e-b716774f309e" providerId="ADAL" clId="{440CF4C9-7721-464F-BBB4-0A227C98ADEE}" dt="2022-05-09T19:54:42.367" v="303" actId="1076"/>
        <pc:sldMkLst>
          <pc:docMk/>
          <pc:sldMk cId="2618348480" sldId="346"/>
        </pc:sldMkLst>
        <pc:spChg chg="mod">
          <ac:chgData name="박순혁" userId="49149feb-085f-45d6-9c3e-b716774f309e" providerId="ADAL" clId="{440CF4C9-7721-464F-BBB4-0A227C98ADEE}" dt="2022-05-09T19:54:14.724" v="294" actId="20577"/>
          <ac:spMkLst>
            <pc:docMk/>
            <pc:sldMk cId="2618348480" sldId="346"/>
            <ac:spMk id="3" creationId="{39C121B3-5AA4-1CCB-EE45-DDD75F05F99B}"/>
          </ac:spMkLst>
        </pc:spChg>
        <pc:spChg chg="del">
          <ac:chgData name="박순혁" userId="49149feb-085f-45d6-9c3e-b716774f309e" providerId="ADAL" clId="{440CF4C9-7721-464F-BBB4-0A227C98ADEE}" dt="2022-05-09T19:51:10.777" v="161" actId="478"/>
          <ac:spMkLst>
            <pc:docMk/>
            <pc:sldMk cId="2618348480" sldId="346"/>
            <ac:spMk id="17" creationId="{EE8067BC-A167-8C4C-99AE-7D2D1DBB3EEA}"/>
          </ac:spMkLst>
        </pc:spChg>
        <pc:spChg chg="del">
          <ac:chgData name="박순혁" userId="49149feb-085f-45d6-9c3e-b716774f309e" providerId="ADAL" clId="{440CF4C9-7721-464F-BBB4-0A227C98ADEE}" dt="2022-05-09T19:51:10.777" v="161" actId="478"/>
          <ac:spMkLst>
            <pc:docMk/>
            <pc:sldMk cId="2618348480" sldId="346"/>
            <ac:spMk id="23" creationId="{EFADC467-4351-7261-B642-E88ABE32C21D}"/>
          </ac:spMkLst>
        </pc:spChg>
        <pc:spChg chg="del">
          <ac:chgData name="박순혁" userId="49149feb-085f-45d6-9c3e-b716774f309e" providerId="ADAL" clId="{440CF4C9-7721-464F-BBB4-0A227C98ADEE}" dt="2022-05-09T19:44:10.626" v="29" actId="478"/>
          <ac:spMkLst>
            <pc:docMk/>
            <pc:sldMk cId="2618348480" sldId="346"/>
            <ac:spMk id="26" creationId="{61AE53E4-72B9-E17C-4D59-A9CD258A3F0F}"/>
          </ac:spMkLst>
        </pc:spChg>
        <pc:graphicFrameChg chg="modGraphic">
          <ac:chgData name="박순혁" userId="49149feb-085f-45d6-9c3e-b716774f309e" providerId="ADAL" clId="{440CF4C9-7721-464F-BBB4-0A227C98ADEE}" dt="2022-05-09T19:46:13.098" v="157" actId="20577"/>
          <ac:graphicFrameMkLst>
            <pc:docMk/>
            <pc:sldMk cId="2618348480" sldId="346"/>
            <ac:graphicFrameMk id="12" creationId="{570E42E5-8189-652F-96F4-4590ECFA7130}"/>
          </ac:graphicFrameMkLst>
        </pc:graphicFrameChg>
        <pc:picChg chg="add mod">
          <ac:chgData name="박순혁" userId="49149feb-085f-45d6-9c3e-b716774f309e" providerId="ADAL" clId="{440CF4C9-7721-464F-BBB4-0A227C98ADEE}" dt="2022-05-09T19:54:42.367" v="303" actId="1076"/>
          <ac:picMkLst>
            <pc:docMk/>
            <pc:sldMk cId="2618348480" sldId="346"/>
            <ac:picMk id="4" creationId="{203A9E90-0C1E-52B3-DB6E-47B38B080113}"/>
          </ac:picMkLst>
        </pc:picChg>
        <pc:picChg chg="del">
          <ac:chgData name="박순혁" userId="49149feb-085f-45d6-9c3e-b716774f309e" providerId="ADAL" clId="{440CF4C9-7721-464F-BBB4-0A227C98ADEE}" dt="2022-05-09T19:51:09.269" v="159" actId="478"/>
          <ac:picMkLst>
            <pc:docMk/>
            <pc:sldMk cId="2618348480" sldId="346"/>
            <ac:picMk id="1030" creationId="{98592370-B802-A4B6-E2C8-77D55EEB0762}"/>
          </ac:picMkLst>
        </pc:picChg>
        <pc:picChg chg="del">
          <ac:chgData name="박순혁" userId="49149feb-085f-45d6-9c3e-b716774f309e" providerId="ADAL" clId="{440CF4C9-7721-464F-BBB4-0A227C98ADEE}" dt="2022-05-09T19:51:09.567" v="160" actId="478"/>
          <ac:picMkLst>
            <pc:docMk/>
            <pc:sldMk cId="2618348480" sldId="346"/>
            <ac:picMk id="1032" creationId="{2E5D6105-1C6D-B2BC-5FED-4C994B2A7F67}"/>
          </ac:picMkLst>
        </pc:picChg>
      </pc:sldChg>
      <pc:sldChg chg="addSp delSp modSp add mod">
        <pc:chgData name="박순혁" userId="49149feb-085f-45d6-9c3e-b716774f309e" providerId="ADAL" clId="{440CF4C9-7721-464F-BBB4-0A227C98ADEE}" dt="2022-05-09T20:05:05.226" v="563"/>
        <pc:sldMkLst>
          <pc:docMk/>
          <pc:sldMk cId="3016666328" sldId="347"/>
        </pc:sldMkLst>
        <pc:spChg chg="mod">
          <ac:chgData name="박순혁" userId="49149feb-085f-45d6-9c3e-b716774f309e" providerId="ADAL" clId="{440CF4C9-7721-464F-BBB4-0A227C98ADEE}" dt="2022-05-09T20:05:05.226" v="563"/>
          <ac:spMkLst>
            <pc:docMk/>
            <pc:sldMk cId="3016666328" sldId="347"/>
            <ac:spMk id="3" creationId="{39C121B3-5AA4-1CCB-EE45-DDD75F05F99B}"/>
          </ac:spMkLst>
        </pc:spChg>
        <pc:graphicFrameChg chg="add del mod modGraphic">
          <ac:chgData name="박순혁" userId="49149feb-085f-45d6-9c3e-b716774f309e" providerId="ADAL" clId="{440CF4C9-7721-464F-BBB4-0A227C98ADEE}" dt="2022-05-09T20:01:50.345" v="424" actId="478"/>
          <ac:graphicFrameMkLst>
            <pc:docMk/>
            <pc:sldMk cId="3016666328" sldId="347"/>
            <ac:graphicFrameMk id="2" creationId="{9CE3344B-0103-0111-ACDD-D3BCDED7431C}"/>
          </ac:graphicFrameMkLst>
        </pc:graphicFrameChg>
        <pc:graphicFrameChg chg="add del mod modGraphic">
          <ac:chgData name="박순혁" userId="49149feb-085f-45d6-9c3e-b716774f309e" providerId="ADAL" clId="{440CF4C9-7721-464F-BBB4-0A227C98ADEE}" dt="2022-05-09T20:04:14.013" v="462" actId="1076"/>
          <ac:graphicFrameMkLst>
            <pc:docMk/>
            <pc:sldMk cId="3016666328" sldId="347"/>
            <ac:graphicFrameMk id="5" creationId="{27E5D8F5-04B1-357E-4A31-60B4E824FB9E}"/>
          </ac:graphicFrameMkLst>
        </pc:graphicFrameChg>
        <pc:graphicFrameChg chg="modGraphic">
          <ac:chgData name="박순혁" userId="49149feb-085f-45d6-9c3e-b716774f309e" providerId="ADAL" clId="{440CF4C9-7721-464F-BBB4-0A227C98ADEE}" dt="2022-05-09T19:55:26.282" v="327" actId="20577"/>
          <ac:graphicFrameMkLst>
            <pc:docMk/>
            <pc:sldMk cId="3016666328" sldId="347"/>
            <ac:graphicFrameMk id="12" creationId="{570E42E5-8189-652F-96F4-4590ECFA7130}"/>
          </ac:graphicFrameMkLst>
        </pc:graphicFrameChg>
        <pc:picChg chg="del">
          <ac:chgData name="박순혁" userId="49149feb-085f-45d6-9c3e-b716774f309e" providerId="ADAL" clId="{440CF4C9-7721-464F-BBB4-0A227C98ADEE}" dt="2022-05-09T20:00:33.263" v="399" actId="478"/>
          <ac:picMkLst>
            <pc:docMk/>
            <pc:sldMk cId="3016666328" sldId="347"/>
            <ac:picMk id="4" creationId="{203A9E90-0C1E-52B3-DB6E-47B38B080113}"/>
          </ac:picMkLst>
        </pc:picChg>
      </pc:sldChg>
      <pc:sldChg chg="addSp delSp modSp add mod">
        <pc:chgData name="박순혁" userId="49149feb-085f-45d6-9c3e-b716774f309e" providerId="ADAL" clId="{440CF4C9-7721-464F-BBB4-0A227C98ADEE}" dt="2022-05-09T20:26:55.906" v="890"/>
        <pc:sldMkLst>
          <pc:docMk/>
          <pc:sldMk cId="1991513134" sldId="348"/>
        </pc:sldMkLst>
        <pc:spChg chg="add del mod">
          <ac:chgData name="박순혁" userId="49149feb-085f-45d6-9c3e-b716774f309e" providerId="ADAL" clId="{440CF4C9-7721-464F-BBB4-0A227C98ADEE}" dt="2022-05-09T20:26:55.906" v="890"/>
          <ac:spMkLst>
            <pc:docMk/>
            <pc:sldMk cId="1991513134" sldId="348"/>
            <ac:spMk id="3" creationId="{39C121B3-5AA4-1CCB-EE45-DDD75F05F99B}"/>
          </ac:spMkLst>
        </pc:spChg>
        <pc:spChg chg="add del mod">
          <ac:chgData name="박순혁" userId="49149feb-085f-45d6-9c3e-b716774f309e" providerId="ADAL" clId="{440CF4C9-7721-464F-BBB4-0A227C98ADEE}" dt="2022-05-09T20:24:56.348" v="789" actId="478"/>
          <ac:spMkLst>
            <pc:docMk/>
            <pc:sldMk cId="1991513134" sldId="348"/>
            <ac:spMk id="23" creationId="{C71E5D20-7728-F22A-FF1A-4D4BFA939A8B}"/>
          </ac:spMkLst>
        </pc:spChg>
        <pc:spChg chg="add del mod">
          <ac:chgData name="박순혁" userId="49149feb-085f-45d6-9c3e-b716774f309e" providerId="ADAL" clId="{440CF4C9-7721-464F-BBB4-0A227C98ADEE}" dt="2022-05-09T20:24:56.348" v="789" actId="478"/>
          <ac:spMkLst>
            <pc:docMk/>
            <pc:sldMk cId="1991513134" sldId="348"/>
            <ac:spMk id="24" creationId="{F50F737C-BE07-1374-5E66-409F31C766FD}"/>
          </ac:spMkLst>
        </pc:spChg>
        <pc:spChg chg="add del mod">
          <ac:chgData name="박순혁" userId="49149feb-085f-45d6-9c3e-b716774f309e" providerId="ADAL" clId="{440CF4C9-7721-464F-BBB4-0A227C98ADEE}" dt="2022-05-09T20:24:56.348" v="789" actId="478"/>
          <ac:spMkLst>
            <pc:docMk/>
            <pc:sldMk cId="1991513134" sldId="348"/>
            <ac:spMk id="25" creationId="{EF778572-20FA-6391-C6AE-A6296910D7FD}"/>
          </ac:spMkLst>
        </pc:spChg>
        <pc:spChg chg="add del mod">
          <ac:chgData name="박순혁" userId="49149feb-085f-45d6-9c3e-b716774f309e" providerId="ADAL" clId="{440CF4C9-7721-464F-BBB4-0A227C98ADEE}" dt="2022-05-09T20:24:56.348" v="789" actId="478"/>
          <ac:spMkLst>
            <pc:docMk/>
            <pc:sldMk cId="1991513134" sldId="348"/>
            <ac:spMk id="26" creationId="{23855910-53B6-35A9-BDAD-5DA3BC36AB14}"/>
          </ac:spMkLst>
        </pc:spChg>
        <pc:spChg chg="add del mod">
          <ac:chgData name="박순혁" userId="49149feb-085f-45d6-9c3e-b716774f309e" providerId="ADAL" clId="{440CF4C9-7721-464F-BBB4-0A227C98ADEE}" dt="2022-05-09T20:24:56.348" v="789" actId="478"/>
          <ac:spMkLst>
            <pc:docMk/>
            <pc:sldMk cId="1991513134" sldId="348"/>
            <ac:spMk id="27" creationId="{9E0A322A-9011-5E4E-4FCC-FC62B80B5057}"/>
          </ac:spMkLst>
        </pc:spChg>
        <pc:spChg chg="add del mod">
          <ac:chgData name="박순혁" userId="49149feb-085f-45d6-9c3e-b716774f309e" providerId="ADAL" clId="{440CF4C9-7721-464F-BBB4-0A227C98ADEE}" dt="2022-05-09T20:24:56.348" v="789" actId="478"/>
          <ac:spMkLst>
            <pc:docMk/>
            <pc:sldMk cId="1991513134" sldId="348"/>
            <ac:spMk id="28" creationId="{E619816E-94AE-A437-7919-F47D796654FA}"/>
          </ac:spMkLst>
        </pc:spChg>
        <pc:spChg chg="add del mod">
          <ac:chgData name="박순혁" userId="49149feb-085f-45d6-9c3e-b716774f309e" providerId="ADAL" clId="{440CF4C9-7721-464F-BBB4-0A227C98ADEE}" dt="2022-05-09T20:24:56.348" v="789" actId="478"/>
          <ac:spMkLst>
            <pc:docMk/>
            <pc:sldMk cId="1991513134" sldId="348"/>
            <ac:spMk id="29" creationId="{1F02E414-EAD8-CB2E-AB75-F1F233AF0DF8}"/>
          </ac:spMkLst>
        </pc:spChg>
        <pc:spChg chg="add del mod">
          <ac:chgData name="박순혁" userId="49149feb-085f-45d6-9c3e-b716774f309e" providerId="ADAL" clId="{440CF4C9-7721-464F-BBB4-0A227C98ADEE}" dt="2022-05-09T20:24:56.348" v="789" actId="478"/>
          <ac:spMkLst>
            <pc:docMk/>
            <pc:sldMk cId="1991513134" sldId="348"/>
            <ac:spMk id="30" creationId="{49638E76-B444-5A3F-716B-938121213947}"/>
          </ac:spMkLst>
        </pc:spChg>
        <pc:spChg chg="add del mod">
          <ac:chgData name="박순혁" userId="49149feb-085f-45d6-9c3e-b716774f309e" providerId="ADAL" clId="{440CF4C9-7721-464F-BBB4-0A227C98ADEE}" dt="2022-05-09T20:24:56.348" v="789" actId="478"/>
          <ac:spMkLst>
            <pc:docMk/>
            <pc:sldMk cId="1991513134" sldId="348"/>
            <ac:spMk id="31" creationId="{BEDBFCC5-B920-D59C-6ACF-D65E3347CC35}"/>
          </ac:spMkLst>
        </pc:spChg>
        <pc:spChg chg="add del mod">
          <ac:chgData name="박순혁" userId="49149feb-085f-45d6-9c3e-b716774f309e" providerId="ADAL" clId="{440CF4C9-7721-464F-BBB4-0A227C98ADEE}" dt="2022-05-09T20:21:53.539" v="774"/>
          <ac:spMkLst>
            <pc:docMk/>
            <pc:sldMk cId="1991513134" sldId="348"/>
            <ac:spMk id="32" creationId="{42A38F6A-746A-BBBE-262C-2D114F71B4CC}"/>
          </ac:spMkLst>
        </pc:spChg>
        <pc:spChg chg="add del mod">
          <ac:chgData name="박순혁" userId="49149feb-085f-45d6-9c3e-b716774f309e" providerId="ADAL" clId="{440CF4C9-7721-464F-BBB4-0A227C98ADEE}" dt="2022-05-09T20:24:37.264" v="779" actId="478"/>
          <ac:spMkLst>
            <pc:docMk/>
            <pc:sldMk cId="1991513134" sldId="348"/>
            <ac:spMk id="36" creationId="{FF218346-63DC-C93E-DF96-D941D73E9B8E}"/>
          </ac:spMkLst>
        </pc:spChg>
        <pc:spChg chg="add del">
          <ac:chgData name="박순혁" userId="49149feb-085f-45d6-9c3e-b716774f309e" providerId="ADAL" clId="{440CF4C9-7721-464F-BBB4-0A227C98ADEE}" dt="2022-05-09T20:25:35.425" v="798" actId="478"/>
          <ac:spMkLst>
            <pc:docMk/>
            <pc:sldMk cId="1991513134" sldId="348"/>
            <ac:spMk id="37" creationId="{FE170323-A5C3-2AED-B03F-72A06324D9C4}"/>
          </ac:spMkLst>
        </pc:spChg>
        <pc:spChg chg="add mod">
          <ac:chgData name="박순혁" userId="49149feb-085f-45d6-9c3e-b716774f309e" providerId="ADAL" clId="{440CF4C9-7721-464F-BBB4-0A227C98ADEE}" dt="2022-05-09T20:25:58.437" v="805" actId="1076"/>
          <ac:spMkLst>
            <pc:docMk/>
            <pc:sldMk cId="1991513134" sldId="348"/>
            <ac:spMk id="38" creationId="{157B409B-9225-AFF8-FB3A-8C8F0BB6234F}"/>
          </ac:spMkLst>
        </pc:spChg>
        <pc:graphicFrameChg chg="del">
          <ac:chgData name="박순혁" userId="49149feb-085f-45d6-9c3e-b716774f309e" providerId="ADAL" clId="{440CF4C9-7721-464F-BBB4-0A227C98ADEE}" dt="2022-05-09T20:15:05.532" v="565" actId="478"/>
          <ac:graphicFrameMkLst>
            <pc:docMk/>
            <pc:sldMk cId="1991513134" sldId="348"/>
            <ac:graphicFrameMk id="5" creationId="{27E5D8F5-04B1-357E-4A31-60B4E824FB9E}"/>
          </ac:graphicFrameMkLst>
        </pc:graphicFrameChg>
        <pc:picChg chg="add del mod">
          <ac:chgData name="박순혁" userId="49149feb-085f-45d6-9c3e-b716774f309e" providerId="ADAL" clId="{440CF4C9-7721-464F-BBB4-0A227C98ADEE}" dt="2022-05-09T20:24:56.348" v="789" actId="478"/>
          <ac:picMkLst>
            <pc:docMk/>
            <pc:sldMk cId="1991513134" sldId="348"/>
            <ac:picMk id="4" creationId="{18881675-E059-F089-FF0B-940B7B567AD4}"/>
          </ac:picMkLst>
        </pc:picChg>
        <pc:picChg chg="add del mod">
          <ac:chgData name="박순혁" userId="49149feb-085f-45d6-9c3e-b716774f309e" providerId="ADAL" clId="{440CF4C9-7721-464F-BBB4-0A227C98ADEE}" dt="2022-05-09T20:24:56.348" v="789" actId="478"/>
          <ac:picMkLst>
            <pc:docMk/>
            <pc:sldMk cId="1991513134" sldId="348"/>
            <ac:picMk id="7" creationId="{40D3AF1C-34B2-C0A5-85DC-AD3AE99829DD}"/>
          </ac:picMkLst>
        </pc:picChg>
        <pc:picChg chg="add del mod">
          <ac:chgData name="박순혁" userId="49149feb-085f-45d6-9c3e-b716774f309e" providerId="ADAL" clId="{440CF4C9-7721-464F-BBB4-0A227C98ADEE}" dt="2022-05-09T20:24:56.348" v="789" actId="478"/>
          <ac:picMkLst>
            <pc:docMk/>
            <pc:sldMk cId="1991513134" sldId="348"/>
            <ac:picMk id="9" creationId="{2681CC91-B1DB-7512-B61C-A25E32F917EE}"/>
          </ac:picMkLst>
        </pc:picChg>
        <pc:picChg chg="add del mod">
          <ac:chgData name="박순혁" userId="49149feb-085f-45d6-9c3e-b716774f309e" providerId="ADAL" clId="{440CF4C9-7721-464F-BBB4-0A227C98ADEE}" dt="2022-05-09T20:24:56.348" v="789" actId="478"/>
          <ac:picMkLst>
            <pc:docMk/>
            <pc:sldMk cId="1991513134" sldId="348"/>
            <ac:picMk id="11" creationId="{C2590CE4-32AC-AA80-F4C4-E7A0F7E2E7C5}"/>
          </ac:picMkLst>
        </pc:picChg>
        <pc:picChg chg="add del mod">
          <ac:chgData name="박순혁" userId="49149feb-085f-45d6-9c3e-b716774f309e" providerId="ADAL" clId="{440CF4C9-7721-464F-BBB4-0A227C98ADEE}" dt="2022-05-09T20:24:56.348" v="789" actId="478"/>
          <ac:picMkLst>
            <pc:docMk/>
            <pc:sldMk cId="1991513134" sldId="348"/>
            <ac:picMk id="14" creationId="{5A6ED156-76A7-627A-E8DF-FB9A9E9F2EFF}"/>
          </ac:picMkLst>
        </pc:picChg>
        <pc:picChg chg="add del mod">
          <ac:chgData name="박순혁" userId="49149feb-085f-45d6-9c3e-b716774f309e" providerId="ADAL" clId="{440CF4C9-7721-464F-BBB4-0A227C98ADEE}" dt="2022-05-09T20:24:56.348" v="789" actId="478"/>
          <ac:picMkLst>
            <pc:docMk/>
            <pc:sldMk cId="1991513134" sldId="348"/>
            <ac:picMk id="16" creationId="{18628307-015F-8E21-E709-30C80CA2F3F5}"/>
          </ac:picMkLst>
        </pc:picChg>
        <pc:picChg chg="add del mod">
          <ac:chgData name="박순혁" userId="49149feb-085f-45d6-9c3e-b716774f309e" providerId="ADAL" clId="{440CF4C9-7721-464F-BBB4-0A227C98ADEE}" dt="2022-05-09T20:24:56.348" v="789" actId="478"/>
          <ac:picMkLst>
            <pc:docMk/>
            <pc:sldMk cId="1991513134" sldId="348"/>
            <ac:picMk id="18" creationId="{F9F025B4-0178-50B0-61A9-1216FAB48889}"/>
          </ac:picMkLst>
        </pc:picChg>
        <pc:picChg chg="add del mod">
          <ac:chgData name="박순혁" userId="49149feb-085f-45d6-9c3e-b716774f309e" providerId="ADAL" clId="{440CF4C9-7721-464F-BBB4-0A227C98ADEE}" dt="2022-05-09T20:24:56.348" v="789" actId="478"/>
          <ac:picMkLst>
            <pc:docMk/>
            <pc:sldMk cId="1991513134" sldId="348"/>
            <ac:picMk id="20" creationId="{C41EBC6E-9FA8-DD89-10BB-DBB69608ED23}"/>
          </ac:picMkLst>
        </pc:picChg>
        <pc:picChg chg="add del mod">
          <ac:chgData name="박순혁" userId="49149feb-085f-45d6-9c3e-b716774f309e" providerId="ADAL" clId="{440CF4C9-7721-464F-BBB4-0A227C98ADEE}" dt="2022-05-09T20:24:56.348" v="789" actId="478"/>
          <ac:picMkLst>
            <pc:docMk/>
            <pc:sldMk cId="1991513134" sldId="348"/>
            <ac:picMk id="22" creationId="{FF28FD93-9E98-F554-1BCD-8E71AEDF701E}"/>
          </ac:picMkLst>
        </pc:picChg>
        <pc:picChg chg="add del mod">
          <ac:chgData name="박순혁" userId="49149feb-085f-45d6-9c3e-b716774f309e" providerId="ADAL" clId="{440CF4C9-7721-464F-BBB4-0A227C98ADEE}" dt="2022-05-09T20:24:59.343" v="790" actId="478"/>
          <ac:picMkLst>
            <pc:docMk/>
            <pc:sldMk cId="1991513134" sldId="348"/>
            <ac:picMk id="34" creationId="{ADB3ED1E-69A1-D7A0-46DB-741E54B0AFB8}"/>
          </ac:picMkLst>
        </pc:picChg>
      </pc:sldChg>
      <pc:sldChg chg="addSp delSp modSp add mod">
        <pc:chgData name="박순혁" userId="49149feb-085f-45d6-9c3e-b716774f309e" providerId="ADAL" clId="{440CF4C9-7721-464F-BBB4-0A227C98ADEE}" dt="2022-05-09T20:29:53.589" v="1079" actId="20577"/>
        <pc:sldMkLst>
          <pc:docMk/>
          <pc:sldMk cId="1815163364" sldId="349"/>
        </pc:sldMkLst>
        <pc:spChg chg="mod">
          <ac:chgData name="박순혁" userId="49149feb-085f-45d6-9c3e-b716774f309e" providerId="ADAL" clId="{440CF4C9-7721-464F-BBB4-0A227C98ADEE}" dt="2022-05-09T20:29:41.803" v="1076"/>
          <ac:spMkLst>
            <pc:docMk/>
            <pc:sldMk cId="1815163364" sldId="349"/>
            <ac:spMk id="3" creationId="{39C121B3-5AA4-1CCB-EE45-DDD75F05F99B}"/>
          </ac:spMkLst>
        </pc:spChg>
        <pc:spChg chg="del">
          <ac:chgData name="박순혁" userId="49149feb-085f-45d6-9c3e-b716774f309e" providerId="ADAL" clId="{440CF4C9-7721-464F-BBB4-0A227C98ADEE}" dt="2022-05-09T20:25:09.606" v="792" actId="478"/>
          <ac:spMkLst>
            <pc:docMk/>
            <pc:sldMk cId="1815163364" sldId="349"/>
            <ac:spMk id="23" creationId="{C71E5D20-7728-F22A-FF1A-4D4BFA939A8B}"/>
          </ac:spMkLst>
        </pc:spChg>
        <pc:spChg chg="del">
          <ac:chgData name="박순혁" userId="49149feb-085f-45d6-9c3e-b716774f309e" providerId="ADAL" clId="{440CF4C9-7721-464F-BBB4-0A227C98ADEE}" dt="2022-05-09T20:25:09.606" v="792" actId="478"/>
          <ac:spMkLst>
            <pc:docMk/>
            <pc:sldMk cId="1815163364" sldId="349"/>
            <ac:spMk id="24" creationId="{F50F737C-BE07-1374-5E66-409F31C766FD}"/>
          </ac:spMkLst>
        </pc:spChg>
        <pc:spChg chg="del">
          <ac:chgData name="박순혁" userId="49149feb-085f-45d6-9c3e-b716774f309e" providerId="ADAL" clId="{440CF4C9-7721-464F-BBB4-0A227C98ADEE}" dt="2022-05-09T20:25:09.606" v="792" actId="478"/>
          <ac:spMkLst>
            <pc:docMk/>
            <pc:sldMk cId="1815163364" sldId="349"/>
            <ac:spMk id="25" creationId="{EF778572-20FA-6391-C6AE-A6296910D7FD}"/>
          </ac:spMkLst>
        </pc:spChg>
        <pc:spChg chg="del">
          <ac:chgData name="박순혁" userId="49149feb-085f-45d6-9c3e-b716774f309e" providerId="ADAL" clId="{440CF4C9-7721-464F-BBB4-0A227C98ADEE}" dt="2022-05-09T20:25:09.606" v="792" actId="478"/>
          <ac:spMkLst>
            <pc:docMk/>
            <pc:sldMk cId="1815163364" sldId="349"/>
            <ac:spMk id="26" creationId="{23855910-53B6-35A9-BDAD-5DA3BC36AB14}"/>
          </ac:spMkLst>
        </pc:spChg>
        <pc:spChg chg="del">
          <ac:chgData name="박순혁" userId="49149feb-085f-45d6-9c3e-b716774f309e" providerId="ADAL" clId="{440CF4C9-7721-464F-BBB4-0A227C98ADEE}" dt="2022-05-09T20:25:09.606" v="792" actId="478"/>
          <ac:spMkLst>
            <pc:docMk/>
            <pc:sldMk cId="1815163364" sldId="349"/>
            <ac:spMk id="27" creationId="{9E0A322A-9011-5E4E-4FCC-FC62B80B5057}"/>
          </ac:spMkLst>
        </pc:spChg>
        <pc:spChg chg="del">
          <ac:chgData name="박순혁" userId="49149feb-085f-45d6-9c3e-b716774f309e" providerId="ADAL" clId="{440CF4C9-7721-464F-BBB4-0A227C98ADEE}" dt="2022-05-09T20:25:09.606" v="792" actId="478"/>
          <ac:spMkLst>
            <pc:docMk/>
            <pc:sldMk cId="1815163364" sldId="349"/>
            <ac:spMk id="28" creationId="{E619816E-94AE-A437-7919-F47D796654FA}"/>
          </ac:spMkLst>
        </pc:spChg>
        <pc:spChg chg="del">
          <ac:chgData name="박순혁" userId="49149feb-085f-45d6-9c3e-b716774f309e" providerId="ADAL" clId="{440CF4C9-7721-464F-BBB4-0A227C98ADEE}" dt="2022-05-09T20:25:09.606" v="792" actId="478"/>
          <ac:spMkLst>
            <pc:docMk/>
            <pc:sldMk cId="1815163364" sldId="349"/>
            <ac:spMk id="29" creationId="{1F02E414-EAD8-CB2E-AB75-F1F233AF0DF8}"/>
          </ac:spMkLst>
        </pc:spChg>
        <pc:spChg chg="del">
          <ac:chgData name="박순혁" userId="49149feb-085f-45d6-9c3e-b716774f309e" providerId="ADAL" clId="{440CF4C9-7721-464F-BBB4-0A227C98ADEE}" dt="2022-05-09T20:25:09.606" v="792" actId="478"/>
          <ac:spMkLst>
            <pc:docMk/>
            <pc:sldMk cId="1815163364" sldId="349"/>
            <ac:spMk id="30" creationId="{49638E76-B444-5A3F-716B-938121213947}"/>
          </ac:spMkLst>
        </pc:spChg>
        <pc:spChg chg="del">
          <ac:chgData name="박순혁" userId="49149feb-085f-45d6-9c3e-b716774f309e" providerId="ADAL" clId="{440CF4C9-7721-464F-BBB4-0A227C98ADEE}" dt="2022-05-09T20:25:09.606" v="792" actId="478"/>
          <ac:spMkLst>
            <pc:docMk/>
            <pc:sldMk cId="1815163364" sldId="349"/>
            <ac:spMk id="31" creationId="{BEDBFCC5-B920-D59C-6ACF-D65E3347CC35}"/>
          </ac:spMkLst>
        </pc:spChg>
        <pc:graphicFrameChg chg="modGraphic">
          <ac:chgData name="박순혁" userId="49149feb-085f-45d6-9c3e-b716774f309e" providerId="ADAL" clId="{440CF4C9-7721-464F-BBB4-0A227C98ADEE}" dt="2022-05-09T20:29:53.589" v="1079" actId="20577"/>
          <ac:graphicFrameMkLst>
            <pc:docMk/>
            <pc:sldMk cId="1815163364" sldId="349"/>
            <ac:graphicFrameMk id="12" creationId="{570E42E5-8189-652F-96F4-4590ECFA7130}"/>
          </ac:graphicFrameMkLst>
        </pc:graphicFrameChg>
        <pc:picChg chg="del">
          <ac:chgData name="박순혁" userId="49149feb-085f-45d6-9c3e-b716774f309e" providerId="ADAL" clId="{440CF4C9-7721-464F-BBB4-0A227C98ADEE}" dt="2022-05-09T20:25:09.606" v="792" actId="478"/>
          <ac:picMkLst>
            <pc:docMk/>
            <pc:sldMk cId="1815163364" sldId="349"/>
            <ac:picMk id="4" creationId="{18881675-E059-F089-FF0B-940B7B567AD4}"/>
          </ac:picMkLst>
        </pc:picChg>
        <pc:picChg chg="add mod">
          <ac:chgData name="박순혁" userId="49149feb-085f-45d6-9c3e-b716774f309e" providerId="ADAL" clId="{440CF4C9-7721-464F-BBB4-0A227C98ADEE}" dt="2022-05-09T20:25:20.282" v="796" actId="1076"/>
          <ac:picMkLst>
            <pc:docMk/>
            <pc:sldMk cId="1815163364" sldId="349"/>
            <ac:picMk id="5" creationId="{F6875BA0-F479-8DAC-A6FA-6F12799354B4}"/>
          </ac:picMkLst>
        </pc:picChg>
        <pc:picChg chg="del">
          <ac:chgData name="박순혁" userId="49149feb-085f-45d6-9c3e-b716774f309e" providerId="ADAL" clId="{440CF4C9-7721-464F-BBB4-0A227C98ADEE}" dt="2022-05-09T20:25:09.606" v="792" actId="478"/>
          <ac:picMkLst>
            <pc:docMk/>
            <pc:sldMk cId="1815163364" sldId="349"/>
            <ac:picMk id="7" creationId="{40D3AF1C-34B2-C0A5-85DC-AD3AE99829DD}"/>
          </ac:picMkLst>
        </pc:picChg>
        <pc:picChg chg="del">
          <ac:chgData name="박순혁" userId="49149feb-085f-45d6-9c3e-b716774f309e" providerId="ADAL" clId="{440CF4C9-7721-464F-BBB4-0A227C98ADEE}" dt="2022-05-09T20:25:09.606" v="792" actId="478"/>
          <ac:picMkLst>
            <pc:docMk/>
            <pc:sldMk cId="1815163364" sldId="349"/>
            <ac:picMk id="9" creationId="{2681CC91-B1DB-7512-B61C-A25E32F917EE}"/>
          </ac:picMkLst>
        </pc:picChg>
        <pc:picChg chg="del">
          <ac:chgData name="박순혁" userId="49149feb-085f-45d6-9c3e-b716774f309e" providerId="ADAL" clId="{440CF4C9-7721-464F-BBB4-0A227C98ADEE}" dt="2022-05-09T20:25:09.606" v="792" actId="478"/>
          <ac:picMkLst>
            <pc:docMk/>
            <pc:sldMk cId="1815163364" sldId="349"/>
            <ac:picMk id="11" creationId="{C2590CE4-32AC-AA80-F4C4-E7A0F7E2E7C5}"/>
          </ac:picMkLst>
        </pc:picChg>
        <pc:picChg chg="del">
          <ac:chgData name="박순혁" userId="49149feb-085f-45d6-9c3e-b716774f309e" providerId="ADAL" clId="{440CF4C9-7721-464F-BBB4-0A227C98ADEE}" dt="2022-05-09T20:25:09.606" v="792" actId="478"/>
          <ac:picMkLst>
            <pc:docMk/>
            <pc:sldMk cId="1815163364" sldId="349"/>
            <ac:picMk id="14" creationId="{5A6ED156-76A7-627A-E8DF-FB9A9E9F2EFF}"/>
          </ac:picMkLst>
        </pc:picChg>
        <pc:picChg chg="del">
          <ac:chgData name="박순혁" userId="49149feb-085f-45d6-9c3e-b716774f309e" providerId="ADAL" clId="{440CF4C9-7721-464F-BBB4-0A227C98ADEE}" dt="2022-05-09T20:25:09.606" v="792" actId="478"/>
          <ac:picMkLst>
            <pc:docMk/>
            <pc:sldMk cId="1815163364" sldId="349"/>
            <ac:picMk id="16" creationId="{18628307-015F-8E21-E709-30C80CA2F3F5}"/>
          </ac:picMkLst>
        </pc:picChg>
        <pc:picChg chg="del">
          <ac:chgData name="박순혁" userId="49149feb-085f-45d6-9c3e-b716774f309e" providerId="ADAL" clId="{440CF4C9-7721-464F-BBB4-0A227C98ADEE}" dt="2022-05-09T20:25:09.606" v="792" actId="478"/>
          <ac:picMkLst>
            <pc:docMk/>
            <pc:sldMk cId="1815163364" sldId="349"/>
            <ac:picMk id="18" creationId="{F9F025B4-0178-50B0-61A9-1216FAB48889}"/>
          </ac:picMkLst>
        </pc:picChg>
        <pc:picChg chg="del">
          <ac:chgData name="박순혁" userId="49149feb-085f-45d6-9c3e-b716774f309e" providerId="ADAL" clId="{440CF4C9-7721-464F-BBB4-0A227C98ADEE}" dt="2022-05-09T20:25:09.606" v="792" actId="478"/>
          <ac:picMkLst>
            <pc:docMk/>
            <pc:sldMk cId="1815163364" sldId="349"/>
            <ac:picMk id="20" creationId="{C41EBC6E-9FA8-DD89-10BB-DBB69608ED23}"/>
          </ac:picMkLst>
        </pc:picChg>
        <pc:picChg chg="del">
          <ac:chgData name="박순혁" userId="49149feb-085f-45d6-9c3e-b716774f309e" providerId="ADAL" clId="{440CF4C9-7721-464F-BBB4-0A227C98ADEE}" dt="2022-05-09T20:25:09.606" v="792" actId="478"/>
          <ac:picMkLst>
            <pc:docMk/>
            <pc:sldMk cId="1815163364" sldId="349"/>
            <ac:picMk id="22" creationId="{FF28FD93-9E98-F554-1BCD-8E71AEDF701E}"/>
          </ac:picMkLst>
        </pc:picChg>
      </pc:sldChg>
      <pc:sldChg chg="del">
        <pc:chgData name="박순혁" userId="49149feb-085f-45d6-9c3e-b716774f309e" providerId="ADAL" clId="{440CF4C9-7721-464F-BBB4-0A227C98ADEE}" dt="2022-05-09T19:43:46.115" v="0" actId="47"/>
        <pc:sldMkLst>
          <pc:docMk/>
          <pc:sldMk cId="1918897412" sldId="350"/>
        </pc:sldMkLst>
      </pc:sldChg>
      <pc:sldChg chg="addSp delSp modSp add mod">
        <pc:chgData name="박순혁" userId="49149feb-085f-45d6-9c3e-b716774f309e" providerId="ADAL" clId="{440CF4C9-7721-464F-BBB4-0A227C98ADEE}" dt="2022-05-09T21:21:27.775" v="2737" actId="20577"/>
        <pc:sldMkLst>
          <pc:docMk/>
          <pc:sldMk cId="2394123219" sldId="350"/>
        </pc:sldMkLst>
        <pc:spChg chg="mod">
          <ac:chgData name="박순혁" userId="49149feb-085f-45d6-9c3e-b716774f309e" providerId="ADAL" clId="{440CF4C9-7721-464F-BBB4-0A227C98ADEE}" dt="2022-05-09T21:21:27.775" v="2737" actId="20577"/>
          <ac:spMkLst>
            <pc:docMk/>
            <pc:sldMk cId="2394123219" sldId="350"/>
            <ac:spMk id="3" creationId="{39C121B3-5AA4-1CCB-EE45-DDD75F05F99B}"/>
          </ac:spMkLst>
        </pc:spChg>
        <pc:graphicFrameChg chg="mod modGraphic">
          <ac:chgData name="박순혁" userId="49149feb-085f-45d6-9c3e-b716774f309e" providerId="ADAL" clId="{440CF4C9-7721-464F-BBB4-0A227C98ADEE}" dt="2022-05-09T20:47:50.519" v="1119" actId="20577"/>
          <ac:graphicFrameMkLst>
            <pc:docMk/>
            <pc:sldMk cId="2394123219" sldId="350"/>
            <ac:graphicFrameMk id="12" creationId="{570E42E5-8189-652F-96F4-4590ECFA7130}"/>
          </ac:graphicFrameMkLst>
        </pc:graphicFrameChg>
        <pc:picChg chg="add mod">
          <ac:chgData name="박순혁" userId="49149feb-085f-45d6-9c3e-b716774f309e" providerId="ADAL" clId="{440CF4C9-7721-464F-BBB4-0A227C98ADEE}" dt="2022-05-09T20:52:02.817" v="1520" actId="1076"/>
          <ac:picMkLst>
            <pc:docMk/>
            <pc:sldMk cId="2394123219" sldId="350"/>
            <ac:picMk id="4" creationId="{9D6A383C-F543-BE5C-B104-D2411DDC184C}"/>
          </ac:picMkLst>
        </pc:picChg>
        <pc:picChg chg="del">
          <ac:chgData name="박순혁" userId="49149feb-085f-45d6-9c3e-b716774f309e" providerId="ADAL" clId="{440CF4C9-7721-464F-BBB4-0A227C98ADEE}" dt="2022-05-09T20:47:52.655" v="1120" actId="478"/>
          <ac:picMkLst>
            <pc:docMk/>
            <pc:sldMk cId="2394123219" sldId="350"/>
            <ac:picMk id="5" creationId="{F6875BA0-F479-8DAC-A6FA-6F12799354B4}"/>
          </ac:picMkLst>
        </pc:picChg>
      </pc:sldChg>
      <pc:sldChg chg="addSp delSp modSp add mod">
        <pc:chgData name="박순혁" userId="49149feb-085f-45d6-9c3e-b716774f309e" providerId="ADAL" clId="{440CF4C9-7721-464F-BBB4-0A227C98ADEE}" dt="2022-05-09T21:21:39.173" v="2766" actId="20577"/>
        <pc:sldMkLst>
          <pc:docMk/>
          <pc:sldMk cId="1517136412" sldId="351"/>
        </pc:sldMkLst>
        <pc:spChg chg="mod">
          <ac:chgData name="박순혁" userId="49149feb-085f-45d6-9c3e-b716774f309e" providerId="ADAL" clId="{440CF4C9-7721-464F-BBB4-0A227C98ADEE}" dt="2022-05-09T21:21:39.173" v="2766" actId="20577"/>
          <ac:spMkLst>
            <pc:docMk/>
            <pc:sldMk cId="1517136412" sldId="351"/>
            <ac:spMk id="3" creationId="{39C121B3-5AA4-1CCB-EE45-DDD75F05F99B}"/>
          </ac:spMkLst>
        </pc:spChg>
        <pc:picChg chg="del">
          <ac:chgData name="박순혁" userId="49149feb-085f-45d6-9c3e-b716774f309e" providerId="ADAL" clId="{440CF4C9-7721-464F-BBB4-0A227C98ADEE}" dt="2022-05-09T21:02:30.212" v="1524" actId="478"/>
          <ac:picMkLst>
            <pc:docMk/>
            <pc:sldMk cId="1517136412" sldId="351"/>
            <ac:picMk id="4" creationId="{9D6A383C-F543-BE5C-B104-D2411DDC184C}"/>
          </ac:picMkLst>
        </pc:picChg>
        <pc:picChg chg="add mod">
          <ac:chgData name="박순혁" userId="49149feb-085f-45d6-9c3e-b716774f309e" providerId="ADAL" clId="{440CF4C9-7721-464F-BBB4-0A227C98ADEE}" dt="2022-05-09T21:02:50.883" v="1529" actId="1076"/>
          <ac:picMkLst>
            <pc:docMk/>
            <pc:sldMk cId="1517136412" sldId="351"/>
            <ac:picMk id="5" creationId="{445B524A-23D3-D5FD-667A-9B66390FEF72}"/>
          </ac:picMkLst>
        </pc:picChg>
      </pc:sldChg>
      <pc:sldChg chg="addSp delSp modSp add mod">
        <pc:chgData name="박순혁" userId="49149feb-085f-45d6-9c3e-b716774f309e" providerId="ADAL" clId="{440CF4C9-7721-464F-BBB4-0A227C98ADEE}" dt="2022-05-09T21:17:16.719" v="2694" actId="478"/>
        <pc:sldMkLst>
          <pc:docMk/>
          <pc:sldMk cId="2029829462" sldId="352"/>
        </pc:sldMkLst>
        <pc:spChg chg="mod">
          <ac:chgData name="박순혁" userId="49149feb-085f-45d6-9c3e-b716774f309e" providerId="ADAL" clId="{440CF4C9-7721-464F-BBB4-0A227C98ADEE}" dt="2022-05-09T21:09:44.040" v="2125" actId="20577"/>
          <ac:spMkLst>
            <pc:docMk/>
            <pc:sldMk cId="2029829462" sldId="352"/>
            <ac:spMk id="3" creationId="{39C121B3-5AA4-1CCB-EE45-DDD75F05F99B}"/>
          </ac:spMkLst>
        </pc:spChg>
        <pc:picChg chg="add mod">
          <ac:chgData name="박순혁" userId="49149feb-085f-45d6-9c3e-b716774f309e" providerId="ADAL" clId="{440CF4C9-7721-464F-BBB4-0A227C98ADEE}" dt="2022-05-09T21:09:45.656" v="2126" actId="1076"/>
          <ac:picMkLst>
            <pc:docMk/>
            <pc:sldMk cId="2029829462" sldId="352"/>
            <ac:picMk id="4" creationId="{0894F1C8-8E6B-64BE-01D9-A9EE8C95DFEF}"/>
          </ac:picMkLst>
        </pc:picChg>
        <pc:picChg chg="del">
          <ac:chgData name="박순혁" userId="49149feb-085f-45d6-9c3e-b716774f309e" providerId="ADAL" clId="{440CF4C9-7721-464F-BBB4-0A227C98ADEE}" dt="2022-05-09T21:05:34.493" v="1729" actId="478"/>
          <ac:picMkLst>
            <pc:docMk/>
            <pc:sldMk cId="2029829462" sldId="352"/>
            <ac:picMk id="5" creationId="{445B524A-23D3-D5FD-667A-9B66390FEF72}"/>
          </ac:picMkLst>
        </pc:picChg>
        <pc:picChg chg="add del">
          <ac:chgData name="박순혁" userId="49149feb-085f-45d6-9c3e-b716774f309e" providerId="ADAL" clId="{440CF4C9-7721-464F-BBB4-0A227C98ADEE}" dt="2022-05-09T21:17:16.719" v="2694" actId="478"/>
          <ac:picMkLst>
            <pc:docMk/>
            <pc:sldMk cId="2029829462" sldId="352"/>
            <ac:picMk id="2050" creationId="{517D2F85-8B3E-8684-03E5-9743F0D075A2}"/>
          </ac:picMkLst>
        </pc:picChg>
      </pc:sldChg>
      <pc:sldChg chg="del">
        <pc:chgData name="박순혁" userId="49149feb-085f-45d6-9c3e-b716774f309e" providerId="ADAL" clId="{440CF4C9-7721-464F-BBB4-0A227C98ADEE}" dt="2022-05-09T19:43:46.931" v="1" actId="47"/>
        <pc:sldMkLst>
          <pc:docMk/>
          <pc:sldMk cId="2469617065" sldId="352"/>
        </pc:sldMkLst>
      </pc:sldChg>
      <pc:sldChg chg="delSp modSp add mod ord">
        <pc:chgData name="박순혁" userId="49149feb-085f-45d6-9c3e-b716774f309e" providerId="ADAL" clId="{440CF4C9-7721-464F-BBB4-0A227C98ADEE}" dt="2022-05-09T21:17:24.863" v="2696"/>
        <pc:sldMkLst>
          <pc:docMk/>
          <pc:sldMk cId="1952483326" sldId="353"/>
        </pc:sldMkLst>
        <pc:spChg chg="mod">
          <ac:chgData name="박순혁" userId="49149feb-085f-45d6-9c3e-b716774f309e" providerId="ADAL" clId="{440CF4C9-7721-464F-BBB4-0A227C98ADEE}" dt="2022-05-09T21:17:10.718" v="2693" actId="20577"/>
          <ac:spMkLst>
            <pc:docMk/>
            <pc:sldMk cId="1952483326" sldId="353"/>
            <ac:spMk id="3" creationId="{39C121B3-5AA4-1CCB-EE45-DDD75F05F99B}"/>
          </ac:spMkLst>
        </pc:spChg>
        <pc:picChg chg="del">
          <ac:chgData name="박순혁" userId="49149feb-085f-45d6-9c3e-b716774f309e" providerId="ADAL" clId="{440CF4C9-7721-464F-BBB4-0A227C98ADEE}" dt="2022-05-09T21:11:59.968" v="2129" actId="478"/>
          <ac:picMkLst>
            <pc:docMk/>
            <pc:sldMk cId="1952483326" sldId="353"/>
            <ac:picMk id="4" creationId="{0894F1C8-8E6B-64BE-01D9-A9EE8C95DFEF}"/>
          </ac:picMkLst>
        </pc:picChg>
        <pc:picChg chg="mod">
          <ac:chgData name="박순혁" userId="49149feb-085f-45d6-9c3e-b716774f309e" providerId="ADAL" clId="{440CF4C9-7721-464F-BBB4-0A227C98ADEE}" dt="2022-05-09T21:16:01.946" v="2535" actId="1076"/>
          <ac:picMkLst>
            <pc:docMk/>
            <pc:sldMk cId="1952483326" sldId="353"/>
            <ac:picMk id="2050" creationId="{517D2F85-8B3E-8684-03E5-9743F0D075A2}"/>
          </ac:picMkLst>
        </pc:picChg>
      </pc:sldChg>
      <pc:sldChg chg="del">
        <pc:chgData name="박순혁" userId="49149feb-085f-45d6-9c3e-b716774f309e" providerId="ADAL" clId="{440CF4C9-7721-464F-BBB4-0A227C98ADEE}" dt="2022-05-09T19:43:49.536" v="3" actId="47"/>
        <pc:sldMkLst>
          <pc:docMk/>
          <pc:sldMk cId="2526922830" sldId="353"/>
        </pc:sldMkLst>
      </pc:sldChg>
      <pc:sldChg chg="delSp modSp add mod ord">
        <pc:chgData name="박순혁" userId="49149feb-085f-45d6-9c3e-b716774f309e" providerId="ADAL" clId="{440CF4C9-7721-464F-BBB4-0A227C98ADEE}" dt="2022-05-09T21:28:47.721" v="3103" actId="20577"/>
        <pc:sldMkLst>
          <pc:docMk/>
          <pc:sldMk cId="2096626734" sldId="354"/>
        </pc:sldMkLst>
        <pc:spChg chg="mod">
          <ac:chgData name="박순혁" userId="49149feb-085f-45d6-9c3e-b716774f309e" providerId="ADAL" clId="{440CF4C9-7721-464F-BBB4-0A227C98ADEE}" dt="2022-05-09T21:28:47.721" v="3103" actId="20577"/>
          <ac:spMkLst>
            <pc:docMk/>
            <pc:sldMk cId="2096626734" sldId="354"/>
            <ac:spMk id="3" creationId="{39C121B3-5AA4-1CCB-EE45-DDD75F05F99B}"/>
          </ac:spMkLst>
        </pc:spChg>
        <pc:graphicFrameChg chg="modGraphic">
          <ac:chgData name="박순혁" userId="49149feb-085f-45d6-9c3e-b716774f309e" providerId="ADAL" clId="{440CF4C9-7721-464F-BBB4-0A227C98ADEE}" dt="2022-05-09T21:22:05.827" v="2791" actId="20577"/>
          <ac:graphicFrameMkLst>
            <pc:docMk/>
            <pc:sldMk cId="2096626734" sldId="354"/>
            <ac:graphicFrameMk id="12" creationId="{570E42E5-8189-652F-96F4-4590ECFA7130}"/>
          </ac:graphicFrameMkLst>
        </pc:graphicFrameChg>
        <pc:picChg chg="del">
          <ac:chgData name="박순혁" userId="49149feb-085f-45d6-9c3e-b716774f309e" providerId="ADAL" clId="{440CF4C9-7721-464F-BBB4-0A227C98ADEE}" dt="2022-05-09T21:19:11.003" v="2700" actId="478"/>
          <ac:picMkLst>
            <pc:docMk/>
            <pc:sldMk cId="2096626734" sldId="354"/>
            <ac:picMk id="4" creationId="{203A9E90-0C1E-52B3-DB6E-47B38B080113}"/>
          </ac:picMkLst>
        </pc:picChg>
      </pc:sldChg>
      <pc:sldChg chg="del">
        <pc:chgData name="박순혁" userId="49149feb-085f-45d6-9c3e-b716774f309e" providerId="ADAL" clId="{440CF4C9-7721-464F-BBB4-0A227C98ADEE}" dt="2022-05-09T19:43:48.540" v="2" actId="47"/>
        <pc:sldMkLst>
          <pc:docMk/>
          <pc:sldMk cId="2485541309" sldId="354"/>
        </pc:sldMkLst>
      </pc:sldChg>
      <pc:sldChg chg="addSp delSp modSp add mod">
        <pc:chgData name="박순혁" userId="49149feb-085f-45d6-9c3e-b716774f309e" providerId="ADAL" clId="{440CF4C9-7721-464F-BBB4-0A227C98ADEE}" dt="2022-05-09T21:34:40.057" v="3431"/>
        <pc:sldMkLst>
          <pc:docMk/>
          <pc:sldMk cId="2978952277" sldId="355"/>
        </pc:sldMkLst>
        <pc:spChg chg="mod">
          <ac:chgData name="박순혁" userId="49149feb-085f-45d6-9c3e-b716774f309e" providerId="ADAL" clId="{440CF4C9-7721-464F-BBB4-0A227C98ADEE}" dt="2022-05-09T21:34:40.057" v="3431"/>
          <ac:spMkLst>
            <pc:docMk/>
            <pc:sldMk cId="2978952277" sldId="355"/>
            <ac:spMk id="3" creationId="{39C121B3-5AA4-1CCB-EE45-DDD75F05F99B}"/>
          </ac:spMkLst>
        </pc:spChg>
        <pc:picChg chg="del">
          <ac:chgData name="박순혁" userId="49149feb-085f-45d6-9c3e-b716774f309e" providerId="ADAL" clId="{440CF4C9-7721-464F-BBB4-0A227C98ADEE}" dt="2022-05-09T21:30:42.064" v="3105" actId="478"/>
          <ac:picMkLst>
            <pc:docMk/>
            <pc:sldMk cId="2978952277" sldId="355"/>
            <ac:picMk id="4" creationId="{0894F1C8-8E6B-64BE-01D9-A9EE8C95DFEF}"/>
          </ac:picMkLst>
        </pc:picChg>
        <pc:picChg chg="add mod">
          <ac:chgData name="박순혁" userId="49149feb-085f-45d6-9c3e-b716774f309e" providerId="ADAL" clId="{440CF4C9-7721-464F-BBB4-0A227C98ADEE}" dt="2022-05-09T21:30:56.539" v="3108" actId="1076"/>
          <ac:picMkLst>
            <pc:docMk/>
            <pc:sldMk cId="2978952277" sldId="355"/>
            <ac:picMk id="5" creationId="{D65E45DE-6E3E-2930-8CC5-3D75D7398B43}"/>
          </ac:picMkLst>
        </pc:picChg>
      </pc:sldChg>
      <pc:sldChg chg="del">
        <pc:chgData name="박순혁" userId="49149feb-085f-45d6-9c3e-b716774f309e" providerId="ADAL" clId="{440CF4C9-7721-464F-BBB4-0A227C98ADEE}" dt="2022-05-09T19:43:50.396" v="4" actId="47"/>
        <pc:sldMkLst>
          <pc:docMk/>
          <pc:sldMk cId="3991751246" sldId="355"/>
        </pc:sldMkLst>
      </pc:sldChg>
      <pc:sldChg chg="del">
        <pc:chgData name="박순혁" userId="49149feb-085f-45d6-9c3e-b716774f309e" providerId="ADAL" clId="{440CF4C9-7721-464F-BBB4-0A227C98ADEE}" dt="2022-05-09T19:43:51.019" v="5" actId="47"/>
        <pc:sldMkLst>
          <pc:docMk/>
          <pc:sldMk cId="4198862579" sldId="356"/>
        </pc:sldMkLst>
      </pc:sldChg>
      <pc:sldChg chg="del">
        <pc:chgData name="박순혁" userId="49149feb-085f-45d6-9c3e-b716774f309e" providerId="ADAL" clId="{440CF4C9-7721-464F-BBB4-0A227C98ADEE}" dt="2022-05-09T19:43:55.930" v="19" actId="47"/>
        <pc:sldMkLst>
          <pc:docMk/>
          <pc:sldMk cId="1966762443" sldId="357"/>
        </pc:sldMkLst>
      </pc:sldChg>
      <pc:sldChg chg="del">
        <pc:chgData name="박순혁" userId="49149feb-085f-45d6-9c3e-b716774f309e" providerId="ADAL" clId="{440CF4C9-7721-464F-BBB4-0A227C98ADEE}" dt="2022-05-09T19:43:51.697" v="6" actId="47"/>
        <pc:sldMkLst>
          <pc:docMk/>
          <pc:sldMk cId="3348975847" sldId="358"/>
        </pc:sldMkLst>
      </pc:sldChg>
      <pc:sldChg chg="del">
        <pc:chgData name="박순혁" userId="49149feb-085f-45d6-9c3e-b716774f309e" providerId="ADAL" clId="{440CF4C9-7721-464F-BBB4-0A227C98ADEE}" dt="2022-05-09T19:43:52.397" v="7" actId="47"/>
        <pc:sldMkLst>
          <pc:docMk/>
          <pc:sldMk cId="520361998" sldId="359"/>
        </pc:sldMkLst>
      </pc:sldChg>
      <pc:sldChg chg="del">
        <pc:chgData name="박순혁" userId="49149feb-085f-45d6-9c3e-b716774f309e" providerId="ADAL" clId="{440CF4C9-7721-464F-BBB4-0A227C98ADEE}" dt="2022-05-09T19:43:53.266" v="9" actId="47"/>
        <pc:sldMkLst>
          <pc:docMk/>
          <pc:sldMk cId="3342351558" sldId="360"/>
        </pc:sldMkLst>
      </pc:sldChg>
      <pc:sldChg chg="del">
        <pc:chgData name="박순혁" userId="49149feb-085f-45d6-9c3e-b716774f309e" providerId="ADAL" clId="{440CF4C9-7721-464F-BBB4-0A227C98ADEE}" dt="2022-05-09T19:43:52.864" v="8" actId="47"/>
        <pc:sldMkLst>
          <pc:docMk/>
          <pc:sldMk cId="4105134315" sldId="361"/>
        </pc:sldMkLst>
      </pc:sldChg>
      <pc:sldChg chg="del">
        <pc:chgData name="박순혁" userId="49149feb-085f-45d6-9c3e-b716774f309e" providerId="ADAL" clId="{440CF4C9-7721-464F-BBB4-0A227C98ADEE}" dt="2022-05-09T19:43:54.112" v="11" actId="47"/>
        <pc:sldMkLst>
          <pc:docMk/>
          <pc:sldMk cId="2153441151" sldId="362"/>
        </pc:sldMkLst>
      </pc:sldChg>
      <pc:sldChg chg="del">
        <pc:chgData name="박순혁" userId="49149feb-085f-45d6-9c3e-b716774f309e" providerId="ADAL" clId="{440CF4C9-7721-464F-BBB4-0A227C98ADEE}" dt="2022-05-09T19:43:54.752" v="13" actId="47"/>
        <pc:sldMkLst>
          <pc:docMk/>
          <pc:sldMk cId="1138535077" sldId="364"/>
        </pc:sldMkLst>
      </pc:sldChg>
      <pc:sldChg chg="del">
        <pc:chgData name="박순혁" userId="49149feb-085f-45d6-9c3e-b716774f309e" providerId="ADAL" clId="{440CF4C9-7721-464F-BBB4-0A227C98ADEE}" dt="2022-05-09T19:43:55.364" v="15" actId="47"/>
        <pc:sldMkLst>
          <pc:docMk/>
          <pc:sldMk cId="3614497431" sldId="365"/>
        </pc:sldMkLst>
      </pc:sldChg>
      <pc:sldChg chg="del">
        <pc:chgData name="박순혁" userId="49149feb-085f-45d6-9c3e-b716774f309e" providerId="ADAL" clId="{440CF4C9-7721-464F-BBB4-0A227C98ADEE}" dt="2022-05-09T19:43:54.416" v="12" actId="47"/>
        <pc:sldMkLst>
          <pc:docMk/>
          <pc:sldMk cId="2430328959" sldId="366"/>
        </pc:sldMkLst>
      </pc:sldChg>
      <pc:sldChg chg="del">
        <pc:chgData name="박순혁" userId="49149feb-085f-45d6-9c3e-b716774f309e" providerId="ADAL" clId="{440CF4C9-7721-464F-BBB4-0A227C98ADEE}" dt="2022-05-09T19:43:55.105" v="14" actId="47"/>
        <pc:sldMkLst>
          <pc:docMk/>
          <pc:sldMk cId="3628119352" sldId="367"/>
        </pc:sldMkLst>
      </pc:sldChg>
      <pc:sldChg chg="del">
        <pc:chgData name="박순혁" userId="49149feb-085f-45d6-9c3e-b716774f309e" providerId="ADAL" clId="{440CF4C9-7721-464F-BBB4-0A227C98ADEE}" dt="2022-05-09T19:43:55.517" v="16" actId="47"/>
        <pc:sldMkLst>
          <pc:docMk/>
          <pc:sldMk cId="2964575922" sldId="368"/>
        </pc:sldMkLst>
      </pc:sldChg>
      <pc:sldChg chg="del">
        <pc:chgData name="박순혁" userId="49149feb-085f-45d6-9c3e-b716774f309e" providerId="ADAL" clId="{440CF4C9-7721-464F-BBB4-0A227C98ADEE}" dt="2022-05-09T19:43:55.806" v="17" actId="47"/>
        <pc:sldMkLst>
          <pc:docMk/>
          <pc:sldMk cId="3433898763" sldId="369"/>
        </pc:sldMkLst>
      </pc:sldChg>
      <pc:sldChg chg="del">
        <pc:chgData name="박순혁" userId="49149feb-085f-45d6-9c3e-b716774f309e" providerId="ADAL" clId="{440CF4C9-7721-464F-BBB4-0A227C98ADEE}" dt="2022-05-09T19:43:55.877" v="18" actId="47"/>
        <pc:sldMkLst>
          <pc:docMk/>
          <pc:sldMk cId="80500294" sldId="370"/>
        </pc:sldMkLst>
      </pc:sldChg>
      <pc:sldChg chg="del">
        <pc:chgData name="박순혁" userId="49149feb-085f-45d6-9c3e-b716774f309e" providerId="ADAL" clId="{440CF4C9-7721-464F-BBB4-0A227C98ADEE}" dt="2022-05-09T19:43:56.051" v="20" actId="47"/>
        <pc:sldMkLst>
          <pc:docMk/>
          <pc:sldMk cId="3594767577" sldId="371"/>
        </pc:sldMkLst>
      </pc:sldChg>
      <pc:sldChg chg="del">
        <pc:chgData name="박순혁" userId="49149feb-085f-45d6-9c3e-b716774f309e" providerId="ADAL" clId="{440CF4C9-7721-464F-BBB4-0A227C98ADEE}" dt="2022-05-09T19:43:53.859" v="10" actId="47"/>
        <pc:sldMkLst>
          <pc:docMk/>
          <pc:sldMk cId="955408212" sldId="3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F726-11F2-4BA0-83FE-40575AC1085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AD490-8152-4653-A8E4-25813028E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0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/>
              <a:t>정보의 과부하로 인해 온라인에서 사용자가 만족스러운 제품을 찾기 어렵고 시간이 오래 걸림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200" dirty="0"/>
              <a:t>따라서 이러한 문제를 해결하기 위해 의사결정을 지원해줄 수 있는 시스템이 필요</a:t>
            </a:r>
            <a:r>
              <a:rPr lang="en-US" altLang="ko-KR" sz="1200" dirty="0"/>
              <a:t>. -&gt; </a:t>
            </a:r>
            <a:r>
              <a:rPr lang="ko-KR" altLang="en-US" sz="1200" dirty="0"/>
              <a:t>추천시스템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주로 사용자의 과거 행동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사용자와의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유사성을 기반으로 아이템 추천</a:t>
            </a:r>
            <a:r>
              <a:rPr lang="en-US" altLang="ko-KR" sz="1200" dirty="0"/>
              <a:t>.[1]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추천 시스템은 전자 상거래 산업에서 고객의 제품 선택을 돕는 중요한 역할</a:t>
            </a:r>
            <a:r>
              <a:rPr lang="en-US" altLang="ko-KR" sz="1200" dirty="0"/>
              <a:t>.(</a:t>
            </a: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 활용</a:t>
            </a:r>
            <a:r>
              <a:rPr lang="en-US" altLang="ko-KR" sz="1200" dirty="0"/>
              <a:t>)[2]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현재 </a:t>
            </a:r>
            <a:r>
              <a:rPr lang="en-US" altLang="ko-KR" sz="1200" dirty="0"/>
              <a:t>OTT </a:t>
            </a:r>
            <a:r>
              <a:rPr lang="ko-KR" altLang="en-US" sz="1200" dirty="0"/>
              <a:t>서비스를 제공하는 기업에 있어 추천시스템은 필수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데이터를 결합하여 활용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 상품 클릭 데이터와 오프라인 상품판매데이터를 가중치로 결합하여 </a:t>
            </a:r>
            <a:r>
              <a:rPr lang="ko-KR" altLang="en-US" sz="1200" dirty="0" err="1"/>
              <a:t>온오프라인</a:t>
            </a:r>
            <a:r>
              <a:rPr lang="ko-KR" altLang="en-US" sz="1200" dirty="0"/>
              <a:t> 선호도 반영</a:t>
            </a:r>
            <a:r>
              <a:rPr lang="en-US" altLang="ko-KR" sz="1200" dirty="0"/>
              <a:t>)[2]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62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/>
              <a:t>정보의 과부하로 인해 온라인에서 사용자가 만족스러운 제품을 찾기 어렵고 시간이 오래 걸림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200" dirty="0"/>
              <a:t>따라서 이러한 문제를 해결하기 위해 의사결정을 지원해줄 수 있는 시스템이 필요</a:t>
            </a:r>
            <a:r>
              <a:rPr lang="en-US" altLang="ko-KR" sz="1200" dirty="0"/>
              <a:t>. -&gt; </a:t>
            </a:r>
            <a:r>
              <a:rPr lang="ko-KR" altLang="en-US" sz="1200" dirty="0"/>
              <a:t>추천시스템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주로 사용자의 과거 행동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사용자와의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유사성을 기반으로 아이템 추천</a:t>
            </a:r>
            <a:r>
              <a:rPr lang="en-US" altLang="ko-KR" sz="1200" dirty="0"/>
              <a:t>.[1]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추천 시스템은 전자 상거래 산업에서 고객의 제품 선택을 돕는 중요한 역할</a:t>
            </a:r>
            <a:r>
              <a:rPr lang="en-US" altLang="ko-KR" sz="1200" dirty="0"/>
              <a:t>.(</a:t>
            </a: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 활용</a:t>
            </a:r>
            <a:r>
              <a:rPr lang="en-US" altLang="ko-KR" sz="1200" dirty="0"/>
              <a:t>)[2]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현재 </a:t>
            </a:r>
            <a:r>
              <a:rPr lang="en-US" altLang="ko-KR" sz="1200" dirty="0"/>
              <a:t>OTT </a:t>
            </a:r>
            <a:r>
              <a:rPr lang="ko-KR" altLang="en-US" sz="1200" dirty="0"/>
              <a:t>서비스를 제공하는 기업에 있어 추천시스템은 필수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데이터를 결합하여 활용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 상품 클릭 데이터와 오프라인 상품판매데이터를 가중치로 결합하여 </a:t>
            </a:r>
            <a:r>
              <a:rPr lang="ko-KR" altLang="en-US" sz="1200" dirty="0" err="1"/>
              <a:t>온오프라인</a:t>
            </a:r>
            <a:r>
              <a:rPr lang="ko-KR" altLang="en-US" sz="1200" dirty="0"/>
              <a:t> 선호도 반영</a:t>
            </a:r>
            <a:r>
              <a:rPr lang="en-US" altLang="ko-KR" sz="1200" dirty="0"/>
              <a:t>)[2]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2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/>
              <a:t>정보의 과부하로 인해 온라인에서 사용자가 만족스러운 제품을 찾기 어렵고 시간이 오래 걸림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200" dirty="0"/>
              <a:t>따라서 이러한 문제를 해결하기 위해 의사결정을 지원해줄 수 있는 시스템이 필요</a:t>
            </a:r>
            <a:r>
              <a:rPr lang="en-US" altLang="ko-KR" sz="1200" dirty="0"/>
              <a:t>. -&gt; </a:t>
            </a:r>
            <a:r>
              <a:rPr lang="ko-KR" altLang="en-US" sz="1200" dirty="0"/>
              <a:t>추천시스템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주로 사용자의 과거 행동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사용자와의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유사성을 기반으로 아이템 추천</a:t>
            </a:r>
            <a:r>
              <a:rPr lang="en-US" altLang="ko-KR" sz="1200" dirty="0"/>
              <a:t>.[1]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추천 시스템은 전자 상거래 산업에서 고객의 제품 선택을 돕는 중요한 역할</a:t>
            </a:r>
            <a:r>
              <a:rPr lang="en-US" altLang="ko-KR" sz="1200" dirty="0"/>
              <a:t>.(</a:t>
            </a: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 활용</a:t>
            </a:r>
            <a:r>
              <a:rPr lang="en-US" altLang="ko-KR" sz="1200" dirty="0"/>
              <a:t>)[2]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현재 </a:t>
            </a:r>
            <a:r>
              <a:rPr lang="en-US" altLang="ko-KR" sz="1200" dirty="0"/>
              <a:t>OTT </a:t>
            </a:r>
            <a:r>
              <a:rPr lang="ko-KR" altLang="en-US" sz="1200" dirty="0"/>
              <a:t>서비스를 제공하는 기업에 있어 추천시스템은 필수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데이터를 결합하여 활용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 상품 클릭 데이터와 오프라인 상품판매데이터를 가중치로 결합하여 </a:t>
            </a:r>
            <a:r>
              <a:rPr lang="ko-KR" altLang="en-US" sz="1200" dirty="0" err="1"/>
              <a:t>온오프라인</a:t>
            </a:r>
            <a:r>
              <a:rPr lang="ko-KR" altLang="en-US" sz="1200" dirty="0"/>
              <a:t> 선호도 반영</a:t>
            </a:r>
            <a:r>
              <a:rPr lang="en-US" altLang="ko-KR" sz="1200" dirty="0"/>
              <a:t>)[2]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23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/>
              <a:t>정보의 과부하로 인해 온라인에서 사용자가 만족스러운 제품을 찾기 어렵고 시간이 오래 걸림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200" dirty="0"/>
              <a:t>따라서 이러한 문제를 해결하기 위해 의사결정을 지원해줄 수 있는 시스템이 필요</a:t>
            </a:r>
            <a:r>
              <a:rPr lang="en-US" altLang="ko-KR" sz="1200" dirty="0"/>
              <a:t>. -&gt; </a:t>
            </a:r>
            <a:r>
              <a:rPr lang="ko-KR" altLang="en-US" sz="1200" dirty="0"/>
              <a:t>추천시스템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주로 사용자의 과거 행동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사용자와의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유사성을 기반으로 아이템 추천</a:t>
            </a:r>
            <a:r>
              <a:rPr lang="en-US" altLang="ko-KR" sz="1200" dirty="0"/>
              <a:t>.[1]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추천 시스템은 전자 상거래 산업에서 고객의 제품 선택을 돕는 중요한 역할</a:t>
            </a:r>
            <a:r>
              <a:rPr lang="en-US" altLang="ko-KR" sz="1200" dirty="0"/>
              <a:t>.(</a:t>
            </a: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 활용</a:t>
            </a:r>
            <a:r>
              <a:rPr lang="en-US" altLang="ko-KR" sz="1200" dirty="0"/>
              <a:t>)[2]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현재 </a:t>
            </a:r>
            <a:r>
              <a:rPr lang="en-US" altLang="ko-KR" sz="1200" dirty="0"/>
              <a:t>OTT </a:t>
            </a:r>
            <a:r>
              <a:rPr lang="ko-KR" altLang="en-US" sz="1200" dirty="0"/>
              <a:t>서비스를 제공하는 기업에 있어 추천시스템은 필수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데이터를 결합하여 활용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 상품 클릭 데이터와 오프라인 상품판매데이터를 가중치로 결합하여 </a:t>
            </a:r>
            <a:r>
              <a:rPr lang="ko-KR" altLang="en-US" sz="1200" dirty="0" err="1"/>
              <a:t>온오프라인</a:t>
            </a:r>
            <a:r>
              <a:rPr lang="ko-KR" altLang="en-US" sz="1200" dirty="0"/>
              <a:t> 선호도 반영</a:t>
            </a:r>
            <a:r>
              <a:rPr lang="en-US" altLang="ko-KR" sz="1200" dirty="0"/>
              <a:t>)[2]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50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/>
              <a:t>정보의 과부하로 인해 온라인에서 사용자가 만족스러운 제품을 찾기 어렵고 시간이 오래 걸림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200" dirty="0"/>
              <a:t>따라서 이러한 문제를 해결하기 위해 의사결정을 지원해줄 수 있는 시스템이 필요</a:t>
            </a:r>
            <a:r>
              <a:rPr lang="en-US" altLang="ko-KR" sz="1200" dirty="0"/>
              <a:t>. -&gt; </a:t>
            </a:r>
            <a:r>
              <a:rPr lang="ko-KR" altLang="en-US" sz="1200" dirty="0"/>
              <a:t>추천시스템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주로 사용자의 과거 행동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사용자와의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유사성을 기반으로 아이템 추천</a:t>
            </a:r>
            <a:r>
              <a:rPr lang="en-US" altLang="ko-KR" sz="1200" dirty="0"/>
              <a:t>.[1]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추천 시스템은 전자 상거래 산업에서 고객의 제품 선택을 돕는 중요한 역할</a:t>
            </a:r>
            <a:r>
              <a:rPr lang="en-US" altLang="ko-KR" sz="1200" dirty="0"/>
              <a:t>.(</a:t>
            </a: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 활용</a:t>
            </a:r>
            <a:r>
              <a:rPr lang="en-US" altLang="ko-KR" sz="1200" dirty="0"/>
              <a:t>)[2]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현재 </a:t>
            </a:r>
            <a:r>
              <a:rPr lang="en-US" altLang="ko-KR" sz="1200" dirty="0"/>
              <a:t>OTT </a:t>
            </a:r>
            <a:r>
              <a:rPr lang="ko-KR" altLang="en-US" sz="1200" dirty="0"/>
              <a:t>서비스를 제공하는 기업에 있어 추천시스템은 필수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데이터를 결합하여 활용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 상품 클릭 데이터와 오프라인 상품판매데이터를 가중치로 결합하여 </a:t>
            </a:r>
            <a:r>
              <a:rPr lang="ko-KR" altLang="en-US" sz="1200" dirty="0" err="1"/>
              <a:t>온오프라인</a:t>
            </a:r>
            <a:r>
              <a:rPr lang="ko-KR" altLang="en-US" sz="1200" dirty="0"/>
              <a:t> 선호도 반영</a:t>
            </a:r>
            <a:r>
              <a:rPr lang="en-US" altLang="ko-KR" sz="1200" dirty="0"/>
              <a:t>)[2]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87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/>
              <a:t>정보의 과부하로 인해 온라인에서 사용자가 만족스러운 제품을 찾기 어렵고 시간이 오래 걸림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200" dirty="0"/>
              <a:t>따라서 이러한 문제를 해결하기 위해 의사결정을 지원해줄 수 있는 시스템이 필요</a:t>
            </a:r>
            <a:r>
              <a:rPr lang="en-US" altLang="ko-KR" sz="1200" dirty="0"/>
              <a:t>. -&gt; </a:t>
            </a:r>
            <a:r>
              <a:rPr lang="ko-KR" altLang="en-US" sz="1200" dirty="0"/>
              <a:t>추천시스템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주로 사용자의 과거 행동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사용자와의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유사성을 기반으로 아이템 추천</a:t>
            </a:r>
            <a:r>
              <a:rPr lang="en-US" altLang="ko-KR" sz="1200" dirty="0"/>
              <a:t>.[1]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추천 시스템은 전자 상거래 산업에서 고객의 제품 선택을 돕는 중요한 역할</a:t>
            </a:r>
            <a:r>
              <a:rPr lang="en-US" altLang="ko-KR" sz="1200" dirty="0"/>
              <a:t>.(</a:t>
            </a: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 활용</a:t>
            </a:r>
            <a:r>
              <a:rPr lang="en-US" altLang="ko-KR" sz="1200" dirty="0"/>
              <a:t>)[2]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현재 </a:t>
            </a:r>
            <a:r>
              <a:rPr lang="en-US" altLang="ko-KR" sz="1200" dirty="0"/>
              <a:t>OTT </a:t>
            </a:r>
            <a:r>
              <a:rPr lang="ko-KR" altLang="en-US" sz="1200" dirty="0"/>
              <a:t>서비스를 제공하는 기업에 있어 추천시스템은 필수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데이터를 결합하여 활용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 상품 클릭 데이터와 오프라인 상품판매데이터를 가중치로 결합하여 </a:t>
            </a:r>
            <a:r>
              <a:rPr lang="ko-KR" altLang="en-US" sz="1200" dirty="0" err="1"/>
              <a:t>온오프라인</a:t>
            </a:r>
            <a:r>
              <a:rPr lang="ko-KR" altLang="en-US" sz="1200" dirty="0"/>
              <a:t> 선호도 반영</a:t>
            </a:r>
            <a:r>
              <a:rPr lang="en-US" altLang="ko-KR" sz="1200" dirty="0"/>
              <a:t>)[2]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16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/>
              <a:t>정보의 과부하로 인해 온라인에서 사용자가 만족스러운 제품을 찾기 어렵고 시간이 오래 걸림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200" dirty="0"/>
              <a:t>따라서 이러한 문제를 해결하기 위해 의사결정을 지원해줄 수 있는 시스템이 필요</a:t>
            </a:r>
            <a:r>
              <a:rPr lang="en-US" altLang="ko-KR" sz="1200" dirty="0"/>
              <a:t>. -&gt; </a:t>
            </a:r>
            <a:r>
              <a:rPr lang="ko-KR" altLang="en-US" sz="1200" dirty="0"/>
              <a:t>추천시스템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주로 사용자의 과거 행동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사용자와의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유사성을 기반으로 아이템 추천</a:t>
            </a:r>
            <a:r>
              <a:rPr lang="en-US" altLang="ko-KR" sz="1200" dirty="0"/>
              <a:t>.[1]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추천 시스템은 전자 상거래 산업에서 고객의 제품 선택을 돕는 중요한 역할</a:t>
            </a:r>
            <a:r>
              <a:rPr lang="en-US" altLang="ko-KR" sz="1200" dirty="0"/>
              <a:t>.(</a:t>
            </a: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 활용</a:t>
            </a:r>
            <a:r>
              <a:rPr lang="en-US" altLang="ko-KR" sz="1200" dirty="0"/>
              <a:t>)[2]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현재 </a:t>
            </a:r>
            <a:r>
              <a:rPr lang="en-US" altLang="ko-KR" sz="1200" dirty="0"/>
              <a:t>OTT </a:t>
            </a:r>
            <a:r>
              <a:rPr lang="ko-KR" altLang="en-US" sz="1200" dirty="0"/>
              <a:t>서비스를 제공하는 기업에 있어 추천시스템은 필수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데이터를 결합하여 활용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 상품 클릭 데이터와 오프라인 상품판매데이터를 가중치로 결합하여 </a:t>
            </a:r>
            <a:r>
              <a:rPr lang="ko-KR" altLang="en-US" sz="1200" dirty="0" err="1"/>
              <a:t>온오프라인</a:t>
            </a:r>
            <a:r>
              <a:rPr lang="ko-KR" altLang="en-US" sz="1200" dirty="0"/>
              <a:t> 선호도 반영</a:t>
            </a:r>
            <a:r>
              <a:rPr lang="en-US" altLang="ko-KR" sz="1200" dirty="0"/>
              <a:t>)[2]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43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/>
              <a:t>정보의 과부하로 인해 온라인에서 사용자가 만족스러운 제품을 찾기 어렵고 시간이 오래 걸림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200" dirty="0"/>
              <a:t>따라서 이러한 문제를 해결하기 위해 의사결정을 지원해줄 수 있는 시스템이 필요</a:t>
            </a:r>
            <a:r>
              <a:rPr lang="en-US" altLang="ko-KR" sz="1200" dirty="0"/>
              <a:t>. -&gt; </a:t>
            </a:r>
            <a:r>
              <a:rPr lang="ko-KR" altLang="en-US" sz="1200" dirty="0"/>
              <a:t>추천시스템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주로 사용자의 과거 행동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사용자와의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유사성을 기반으로 아이템 추천</a:t>
            </a:r>
            <a:r>
              <a:rPr lang="en-US" altLang="ko-KR" sz="1200" dirty="0"/>
              <a:t>.[1]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추천 시스템은 전자 상거래 산업에서 고객의 제품 선택을 돕는 중요한 역할</a:t>
            </a:r>
            <a:r>
              <a:rPr lang="en-US" altLang="ko-KR" sz="1200" dirty="0"/>
              <a:t>.(</a:t>
            </a: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 활용</a:t>
            </a:r>
            <a:r>
              <a:rPr lang="en-US" altLang="ko-KR" sz="1200" dirty="0"/>
              <a:t>)[2]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현재 </a:t>
            </a:r>
            <a:r>
              <a:rPr lang="en-US" altLang="ko-KR" sz="1200" dirty="0"/>
              <a:t>OTT </a:t>
            </a:r>
            <a:r>
              <a:rPr lang="ko-KR" altLang="en-US" sz="1200" dirty="0"/>
              <a:t>서비스를 제공하는 기업에 있어 추천시스템은 필수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데이터를 결합하여 활용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 상품 클릭 데이터와 오프라인 상품판매데이터를 가중치로 결합하여 </a:t>
            </a:r>
            <a:r>
              <a:rPr lang="ko-KR" altLang="en-US" sz="1200" dirty="0" err="1"/>
              <a:t>온오프라인</a:t>
            </a:r>
            <a:r>
              <a:rPr lang="ko-KR" altLang="en-US" sz="1200" dirty="0"/>
              <a:t> 선호도 반영</a:t>
            </a:r>
            <a:r>
              <a:rPr lang="en-US" altLang="ko-KR" sz="1200" dirty="0"/>
              <a:t>)[2]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0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/>
              <a:t>정보의 과부하로 인해 온라인에서 사용자가 만족스러운 제품을 찾기 어렵고 시간이 오래 걸림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200" dirty="0"/>
              <a:t>따라서 이러한 문제를 해결하기 위해 의사결정을 지원해줄 수 있는 시스템이 필요</a:t>
            </a:r>
            <a:r>
              <a:rPr lang="en-US" altLang="ko-KR" sz="1200" dirty="0"/>
              <a:t>. -&gt; </a:t>
            </a:r>
            <a:r>
              <a:rPr lang="ko-KR" altLang="en-US" sz="1200" dirty="0"/>
              <a:t>추천시스템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주로 사용자의 과거 행동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사용자와의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유사성을 기반으로 아이템 추천</a:t>
            </a:r>
            <a:r>
              <a:rPr lang="en-US" altLang="ko-KR" sz="1200" dirty="0"/>
              <a:t>.[1]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추천 시스템은 전자 상거래 산업에서 고객의 제품 선택을 돕는 중요한 역할</a:t>
            </a:r>
            <a:r>
              <a:rPr lang="en-US" altLang="ko-KR" sz="1200" dirty="0"/>
              <a:t>.(</a:t>
            </a: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 활용</a:t>
            </a:r>
            <a:r>
              <a:rPr lang="en-US" altLang="ko-KR" sz="1200" dirty="0"/>
              <a:t>)[2]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현재 </a:t>
            </a:r>
            <a:r>
              <a:rPr lang="en-US" altLang="ko-KR" sz="1200" dirty="0"/>
              <a:t>OTT </a:t>
            </a:r>
            <a:r>
              <a:rPr lang="ko-KR" altLang="en-US" sz="1200" dirty="0"/>
              <a:t>서비스를 제공하는 기업에 있어 추천시스템은 필수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데이터를 결합하여 활용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 상품 클릭 데이터와 오프라인 상품판매데이터를 가중치로 결합하여 </a:t>
            </a:r>
            <a:r>
              <a:rPr lang="ko-KR" altLang="en-US" sz="1200" dirty="0" err="1"/>
              <a:t>온오프라인</a:t>
            </a:r>
            <a:r>
              <a:rPr lang="ko-KR" altLang="en-US" sz="1200" dirty="0"/>
              <a:t> 선호도 반영</a:t>
            </a:r>
            <a:r>
              <a:rPr lang="en-US" altLang="ko-KR" sz="1200" dirty="0"/>
              <a:t>)[2]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9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/>
              <a:t>정보의 과부하로 인해 온라인에서 사용자가 만족스러운 제품을 찾기 어렵고 시간이 오래 걸림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200" dirty="0"/>
              <a:t>따라서 이러한 문제를 해결하기 위해 의사결정을 지원해줄 수 있는 시스템이 필요</a:t>
            </a:r>
            <a:r>
              <a:rPr lang="en-US" altLang="ko-KR" sz="1200" dirty="0"/>
              <a:t>. -&gt; </a:t>
            </a:r>
            <a:r>
              <a:rPr lang="ko-KR" altLang="en-US" sz="1200" dirty="0"/>
              <a:t>추천시스템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주로 사용자의 과거 행동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사용자와의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유사성을 기반으로 아이템 추천</a:t>
            </a:r>
            <a:r>
              <a:rPr lang="en-US" altLang="ko-KR" sz="1200" dirty="0"/>
              <a:t>.[1]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추천 시스템은 전자 상거래 산업에서 고객의 제품 선택을 돕는 중요한 역할</a:t>
            </a:r>
            <a:r>
              <a:rPr lang="en-US" altLang="ko-KR" sz="1200" dirty="0"/>
              <a:t>.(</a:t>
            </a: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 활용</a:t>
            </a:r>
            <a:r>
              <a:rPr lang="en-US" altLang="ko-KR" sz="1200" dirty="0"/>
              <a:t>)[2]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현재 </a:t>
            </a:r>
            <a:r>
              <a:rPr lang="en-US" altLang="ko-KR" sz="1200" dirty="0"/>
              <a:t>OTT </a:t>
            </a:r>
            <a:r>
              <a:rPr lang="ko-KR" altLang="en-US" sz="1200" dirty="0"/>
              <a:t>서비스를 제공하는 기업에 있어 추천시스템은 필수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데이터를 결합하여 활용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 상품 클릭 데이터와 오프라인 상품판매데이터를 가중치로 결합하여 </a:t>
            </a:r>
            <a:r>
              <a:rPr lang="ko-KR" altLang="en-US" sz="1200" dirty="0" err="1"/>
              <a:t>온오프라인</a:t>
            </a:r>
            <a:r>
              <a:rPr lang="ko-KR" altLang="en-US" sz="1200" dirty="0"/>
              <a:t> 선호도 반영</a:t>
            </a:r>
            <a:r>
              <a:rPr lang="en-US" altLang="ko-KR" sz="1200" dirty="0"/>
              <a:t>)[2]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8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/>
              <a:t>정보의 과부하로 인해 온라인에서 사용자가 만족스러운 제품을 찾기 어렵고 시간이 오래 걸림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200" dirty="0"/>
              <a:t>따라서 이러한 문제를 해결하기 위해 의사결정을 지원해줄 수 있는 시스템이 필요</a:t>
            </a:r>
            <a:r>
              <a:rPr lang="en-US" altLang="ko-KR" sz="1200" dirty="0"/>
              <a:t>. -&gt; </a:t>
            </a:r>
            <a:r>
              <a:rPr lang="ko-KR" altLang="en-US" sz="1200" dirty="0"/>
              <a:t>추천시스템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주로 사용자의 과거 행동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사용자와의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유사성을 기반으로 아이템 추천</a:t>
            </a:r>
            <a:r>
              <a:rPr lang="en-US" altLang="ko-KR" sz="1200" dirty="0"/>
              <a:t>.[1]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추천 시스템은 전자 상거래 산업에서 고객의 제품 선택을 돕는 중요한 역할</a:t>
            </a:r>
            <a:r>
              <a:rPr lang="en-US" altLang="ko-KR" sz="1200" dirty="0"/>
              <a:t>.(</a:t>
            </a: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 활용</a:t>
            </a:r>
            <a:r>
              <a:rPr lang="en-US" altLang="ko-KR" sz="1200" dirty="0"/>
              <a:t>)[2]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현재 </a:t>
            </a:r>
            <a:r>
              <a:rPr lang="en-US" altLang="ko-KR" sz="1200" dirty="0"/>
              <a:t>OTT </a:t>
            </a:r>
            <a:r>
              <a:rPr lang="ko-KR" altLang="en-US" sz="1200" dirty="0"/>
              <a:t>서비스를 제공하는 기업에 있어 추천시스템은 필수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데이터를 결합하여 활용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 상품 클릭 데이터와 오프라인 상품판매데이터를 가중치로 결합하여 </a:t>
            </a:r>
            <a:r>
              <a:rPr lang="ko-KR" altLang="en-US" sz="1200" dirty="0" err="1"/>
              <a:t>온오프라인</a:t>
            </a:r>
            <a:r>
              <a:rPr lang="ko-KR" altLang="en-US" sz="1200" dirty="0"/>
              <a:t> 선호도 반영</a:t>
            </a:r>
            <a:r>
              <a:rPr lang="en-US" altLang="ko-KR" sz="1200" dirty="0"/>
              <a:t>)[2]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4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/>
              <a:t>정보의 과부하로 인해 온라인에서 사용자가 만족스러운 제품을 찾기 어렵고 시간이 오래 걸림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200" dirty="0"/>
              <a:t>따라서 이러한 문제를 해결하기 위해 의사결정을 지원해줄 수 있는 시스템이 필요</a:t>
            </a:r>
            <a:r>
              <a:rPr lang="en-US" altLang="ko-KR" sz="1200" dirty="0"/>
              <a:t>. -&gt; </a:t>
            </a:r>
            <a:r>
              <a:rPr lang="ko-KR" altLang="en-US" sz="1200" dirty="0"/>
              <a:t>추천시스템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주로 사용자의 과거 행동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사용자와의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유사성을 기반으로 아이템 추천</a:t>
            </a:r>
            <a:r>
              <a:rPr lang="en-US" altLang="ko-KR" sz="1200" dirty="0"/>
              <a:t>.[1]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추천 시스템은 전자 상거래 산업에서 고객의 제품 선택을 돕는 중요한 역할</a:t>
            </a:r>
            <a:r>
              <a:rPr lang="en-US" altLang="ko-KR" sz="1200" dirty="0"/>
              <a:t>.(</a:t>
            </a: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 활용</a:t>
            </a:r>
            <a:r>
              <a:rPr lang="en-US" altLang="ko-KR" sz="1200" dirty="0"/>
              <a:t>)[2]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현재 </a:t>
            </a:r>
            <a:r>
              <a:rPr lang="en-US" altLang="ko-KR" sz="1200" dirty="0"/>
              <a:t>OTT </a:t>
            </a:r>
            <a:r>
              <a:rPr lang="ko-KR" altLang="en-US" sz="1200" dirty="0"/>
              <a:t>서비스를 제공하는 기업에 있어 추천시스템은 필수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데이터를 결합하여 활용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 상품 클릭 데이터와 오프라인 상품판매데이터를 가중치로 결합하여 </a:t>
            </a:r>
            <a:r>
              <a:rPr lang="ko-KR" altLang="en-US" sz="1200" dirty="0" err="1"/>
              <a:t>온오프라인</a:t>
            </a:r>
            <a:r>
              <a:rPr lang="ko-KR" altLang="en-US" sz="1200" dirty="0"/>
              <a:t> 선호도 반영</a:t>
            </a:r>
            <a:r>
              <a:rPr lang="en-US" altLang="ko-KR" sz="1200" dirty="0"/>
              <a:t>)[2]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99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/>
              <a:t>정보의 과부하로 인해 온라인에서 사용자가 만족스러운 제품을 찾기 어렵고 시간이 오래 걸림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200" dirty="0"/>
              <a:t>따라서 이러한 문제를 해결하기 위해 의사결정을 지원해줄 수 있는 시스템이 필요</a:t>
            </a:r>
            <a:r>
              <a:rPr lang="en-US" altLang="ko-KR" sz="1200" dirty="0"/>
              <a:t>. -&gt; </a:t>
            </a:r>
            <a:r>
              <a:rPr lang="ko-KR" altLang="en-US" sz="1200" dirty="0"/>
              <a:t>추천시스템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주로 사용자의 과거 행동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사용자와의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유사성을 기반으로 아이템 추천</a:t>
            </a:r>
            <a:r>
              <a:rPr lang="en-US" altLang="ko-KR" sz="1200" dirty="0"/>
              <a:t>.[1]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추천 시스템은 전자 상거래 산업에서 고객의 제품 선택을 돕는 중요한 역할</a:t>
            </a:r>
            <a:r>
              <a:rPr lang="en-US" altLang="ko-KR" sz="1200" dirty="0"/>
              <a:t>.(</a:t>
            </a: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 활용</a:t>
            </a:r>
            <a:r>
              <a:rPr lang="en-US" altLang="ko-KR" sz="1200" dirty="0"/>
              <a:t>)[2]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현재 </a:t>
            </a:r>
            <a:r>
              <a:rPr lang="en-US" altLang="ko-KR" sz="1200" dirty="0"/>
              <a:t>OTT </a:t>
            </a:r>
            <a:r>
              <a:rPr lang="ko-KR" altLang="en-US" sz="1200" dirty="0"/>
              <a:t>서비스를 제공하는 기업에 있어 추천시스템은 필수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데이터를 결합하여 활용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 상품 클릭 데이터와 오프라인 상품판매데이터를 가중치로 결합하여 </a:t>
            </a:r>
            <a:r>
              <a:rPr lang="ko-KR" altLang="en-US" sz="1200" dirty="0" err="1"/>
              <a:t>온오프라인</a:t>
            </a:r>
            <a:r>
              <a:rPr lang="ko-KR" altLang="en-US" sz="1200" dirty="0"/>
              <a:t> 선호도 반영</a:t>
            </a:r>
            <a:r>
              <a:rPr lang="en-US" altLang="ko-KR" sz="1200" dirty="0"/>
              <a:t>)[2]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44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/>
              <a:t>정보의 과부하로 인해 온라인에서 사용자가 만족스러운 제품을 찾기 어렵고 시간이 오래 걸림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200" dirty="0"/>
              <a:t>따라서 이러한 문제를 해결하기 위해 의사결정을 지원해줄 수 있는 시스템이 필요</a:t>
            </a:r>
            <a:r>
              <a:rPr lang="en-US" altLang="ko-KR" sz="1200" dirty="0"/>
              <a:t>. -&gt; </a:t>
            </a:r>
            <a:r>
              <a:rPr lang="ko-KR" altLang="en-US" sz="1200" dirty="0"/>
              <a:t>추천시스템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주로 사용자의 과거 행동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사용자와의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유사성을 기반으로 아이템 추천</a:t>
            </a:r>
            <a:r>
              <a:rPr lang="en-US" altLang="ko-KR" sz="1200" dirty="0"/>
              <a:t>.[1]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추천 시스템은 전자 상거래 산업에서 고객의 제품 선택을 돕는 중요한 역할</a:t>
            </a:r>
            <a:r>
              <a:rPr lang="en-US" altLang="ko-KR" sz="1200" dirty="0"/>
              <a:t>.(</a:t>
            </a: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 활용</a:t>
            </a:r>
            <a:r>
              <a:rPr lang="en-US" altLang="ko-KR" sz="1200" dirty="0"/>
              <a:t>)[2]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현재 </a:t>
            </a:r>
            <a:r>
              <a:rPr lang="en-US" altLang="ko-KR" sz="1200" dirty="0"/>
              <a:t>OTT </a:t>
            </a:r>
            <a:r>
              <a:rPr lang="ko-KR" altLang="en-US" sz="1200" dirty="0"/>
              <a:t>서비스를 제공하는 기업에 있어 추천시스템은 필수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데이터를 결합하여 활용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 상품 클릭 데이터와 오프라인 상품판매데이터를 가중치로 결합하여 </a:t>
            </a:r>
            <a:r>
              <a:rPr lang="ko-KR" altLang="en-US" sz="1200" dirty="0" err="1"/>
              <a:t>온오프라인</a:t>
            </a:r>
            <a:r>
              <a:rPr lang="ko-KR" altLang="en-US" sz="1200" dirty="0"/>
              <a:t> 선호도 반영</a:t>
            </a:r>
            <a:r>
              <a:rPr lang="en-US" altLang="ko-KR" sz="1200" dirty="0"/>
              <a:t>)[2]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5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/>
              <a:t>정보의 과부하로 인해 온라인에서 사용자가 만족스러운 제품을 찾기 어렵고 시간이 오래 걸림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200" dirty="0"/>
              <a:t>따라서 이러한 문제를 해결하기 위해 의사결정을 지원해줄 수 있는 시스템이 필요</a:t>
            </a:r>
            <a:r>
              <a:rPr lang="en-US" altLang="ko-KR" sz="1200" dirty="0"/>
              <a:t>. -&gt; </a:t>
            </a:r>
            <a:r>
              <a:rPr lang="ko-KR" altLang="en-US" sz="1200" dirty="0"/>
              <a:t>추천시스템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주로 사용자의 과거 행동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사용자와의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유사성을 기반으로 아이템 추천</a:t>
            </a:r>
            <a:r>
              <a:rPr lang="en-US" altLang="ko-KR" sz="1200" dirty="0"/>
              <a:t>.[1]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추천 시스템은 전자 상거래 산업에서 고객의 제품 선택을 돕는 중요한 역할</a:t>
            </a:r>
            <a:r>
              <a:rPr lang="en-US" altLang="ko-KR" sz="1200" dirty="0"/>
              <a:t>.(</a:t>
            </a: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 활용</a:t>
            </a:r>
            <a:r>
              <a:rPr lang="en-US" altLang="ko-KR" sz="1200" dirty="0"/>
              <a:t>)[2]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현재 </a:t>
            </a:r>
            <a:r>
              <a:rPr lang="en-US" altLang="ko-KR" sz="1200" dirty="0"/>
              <a:t>OTT </a:t>
            </a:r>
            <a:r>
              <a:rPr lang="ko-KR" altLang="en-US" sz="1200" dirty="0"/>
              <a:t>서비스를 제공하는 기업에 있어 추천시스템은 필수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데이터를 결합하여 활용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 상품 클릭 데이터와 오프라인 상품판매데이터를 가중치로 결합하여 </a:t>
            </a:r>
            <a:r>
              <a:rPr lang="ko-KR" altLang="en-US" sz="1200" dirty="0" err="1"/>
              <a:t>온오프라인</a:t>
            </a:r>
            <a:r>
              <a:rPr lang="ko-KR" altLang="en-US" sz="1200" dirty="0"/>
              <a:t> 선호도 반영</a:t>
            </a:r>
            <a:r>
              <a:rPr lang="en-US" altLang="ko-KR" sz="1200" dirty="0"/>
              <a:t>)[2]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29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/>
              <a:t>정보의 과부하로 인해 온라인에서 사용자가 만족스러운 제품을 찾기 어렵고 시간이 오래 걸림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200" dirty="0"/>
              <a:t>따라서 이러한 문제를 해결하기 위해 의사결정을 지원해줄 수 있는 시스템이 필요</a:t>
            </a:r>
            <a:r>
              <a:rPr lang="en-US" altLang="ko-KR" sz="1200" dirty="0"/>
              <a:t>. -&gt; </a:t>
            </a:r>
            <a:r>
              <a:rPr lang="ko-KR" altLang="en-US" sz="1200" dirty="0"/>
              <a:t>추천시스템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주로 사용자의 과거 행동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사용자와의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유사성을 기반으로 아이템 추천</a:t>
            </a:r>
            <a:r>
              <a:rPr lang="en-US" altLang="ko-KR" sz="1200" dirty="0"/>
              <a:t>.[1]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추천 시스템은 전자 상거래 산업에서 고객의 제품 선택을 돕는 중요한 역할</a:t>
            </a:r>
            <a:r>
              <a:rPr lang="en-US" altLang="ko-KR" sz="1200" dirty="0"/>
              <a:t>.(</a:t>
            </a: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 활용</a:t>
            </a:r>
            <a:r>
              <a:rPr lang="en-US" altLang="ko-KR" sz="1200" dirty="0"/>
              <a:t>)[2]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현재 </a:t>
            </a:r>
            <a:r>
              <a:rPr lang="en-US" altLang="ko-KR" sz="1200" dirty="0"/>
              <a:t>OTT </a:t>
            </a:r>
            <a:r>
              <a:rPr lang="ko-KR" altLang="en-US" sz="1200" dirty="0"/>
              <a:t>서비스를 제공하는 기업에 있어 추천시스템은 필수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온</a:t>
            </a:r>
            <a:r>
              <a:rPr lang="en-US" altLang="ko-KR" sz="1200" dirty="0"/>
              <a:t>,</a:t>
            </a:r>
            <a:r>
              <a:rPr lang="ko-KR" altLang="en-US" sz="1200" dirty="0"/>
              <a:t>오프라인에서 파생된 데이터를 결합하여 활용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 상품 클릭 데이터와 오프라인 상품판매데이터를 가중치로 결합하여 </a:t>
            </a:r>
            <a:r>
              <a:rPr lang="ko-KR" altLang="en-US" sz="1200" dirty="0" err="1"/>
              <a:t>온오프라인</a:t>
            </a:r>
            <a:r>
              <a:rPr lang="ko-KR" altLang="en-US" sz="1200" dirty="0"/>
              <a:t> 선호도 반영</a:t>
            </a:r>
            <a:r>
              <a:rPr lang="en-US" altLang="ko-KR" sz="1200" dirty="0"/>
              <a:t>)[2]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0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44CA7-CA79-4646-851C-01866A55B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D06CF-C423-43B2-9A0F-BBE0CF168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3BB35-C720-4ADE-9B64-0752EC88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36EAB-876D-434F-998D-70EE64E3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E32BC-5B7D-461E-85DA-02762D25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1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7088D-7433-4FF0-B22D-EB59A577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01BC33-4890-465B-965E-0708C9F8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7358C-EEFA-49A8-B643-AAAF85E1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03E4D-8AB7-48F7-AD4C-8AF42FAC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2EA96-3A65-496D-8ADB-45967B3D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8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BDBD88-5084-4AAD-B5B9-F478B8753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BDF0E6-CF90-46CD-94C8-C871DFA9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71040-6602-4372-9F56-CF2669E5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5654A-9494-4F7B-A6E3-FF5B4A27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5CD9C-1C28-4020-99D4-4D4192BF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7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9D04D-921B-432E-9829-EEE4122A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9C6EF-0B96-4534-B88F-B89A9774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F2269-DAC6-4290-9053-8D6C3B15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78926-59A9-4683-ACCE-2D1FABD5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1AB0F-59CA-41BF-97F5-6DE2A9F6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6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316E-836C-4530-AE01-F64321BE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164E6-BFDB-48DC-AC72-1332CC9F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5AC7D-0F73-4AAC-8277-14113E1F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582F1-CAD2-4E6E-8962-1FA6F8FB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7AB06-3098-4509-8DB5-0F8D4B5C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1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572C0-FEA1-43C1-BCDB-75250E8F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4EB3C-1506-4567-B3FD-E696F8BF7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15EC1-E04D-4829-AF32-386E82581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000EA-E05C-459D-BE33-32758FE6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B7D444-4EE2-4A3C-97AB-8093F649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61CC5-00E9-41FD-AB2A-B58F072F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5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A2C63-E0DE-440D-BA4E-80247671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93CE1-B972-48D2-90EA-ECADD1B9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E5756-DEEE-4219-B050-A21997746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E4B6C1-3455-4592-A695-83447F313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AB2B66-9189-4118-8AB6-8AECD7152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B2217C-B103-45CD-8D5D-18896B3F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F14272-565D-4A65-AF30-42DAE4DE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6D275A-003A-4B82-BD72-248E05CB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6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2783B-9870-40F2-897F-C604C285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0D912-7AEB-4166-A0EB-5886FC4D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FDD8E4-499C-4819-9757-F0D6227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D50768-2260-41C2-88DC-F945900F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4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C3837-882D-4FF4-8DAA-65463554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D9B167-45F8-45C1-9B90-4F081DC9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90B00A-4EEF-42EE-8B4A-FFC5F8DC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AA6BB-C08F-4A69-8B89-9EFCB515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BC5A1-D8CE-477D-9F05-46781B7D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40C465-563F-49EA-9B23-5C39EF2B6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FC8A1-012B-446C-9625-10DAFDCF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021C16-9C78-4E37-BDBF-DCA84173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C35C7B-7A1C-451F-92C9-115A140A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12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BD986-4CD5-4440-9017-062B38E7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2372C8-C12A-4736-92F6-0E10F410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AE0CC-395D-4B53-BD7C-6ED8E365D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F3CB7-C642-4608-B475-3B87E113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C0B03-5FF5-4918-B1BC-74EA8FE4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38039B-6A50-4A39-8C2C-41FF3294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5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8FF0FF-B178-4BDB-804C-618C6C82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60441-E319-4AA1-9388-15EA5E7B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54B66-F745-4990-8FD5-676D5BB10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C5F5-7542-4DD0-B851-EB54AAD40DE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118EB-DB0A-4033-BD64-84188BAB3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E3099-DB0D-4C2D-BBCB-1B0C6C750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7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9E615-AC0B-454B-B66C-8D44C2345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464" y="1349472"/>
            <a:ext cx="9275064" cy="2387600"/>
          </a:xfrm>
        </p:spPr>
        <p:txBody>
          <a:bodyPr anchor="ctr">
            <a:noAutofit/>
          </a:bodyPr>
          <a:lstStyle/>
          <a:p>
            <a:r>
              <a:rPr lang="en-US" altLang="ko-KR" sz="2800" b="1" i="0" u="none" strike="noStrike" dirty="0" smtClean="0">
                <a:solidFill>
                  <a:srgbClr val="000000"/>
                </a:solidFill>
                <a:effectLst/>
              </a:rPr>
              <a:t>IBM HR Analytics Employee Attrition </a:t>
            </a:r>
            <a:r>
              <a:rPr lang="en-US" altLang="ko-KR" sz="2800" b="1" i="0" u="none" strike="noStrike" dirty="0">
                <a:solidFill>
                  <a:srgbClr val="000000"/>
                </a:solidFill>
                <a:effectLst/>
              </a:rPr>
              <a:t>[Management]</a:t>
            </a:r>
            <a:endParaRPr lang="ko-KR" altLang="en-US" sz="2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F44DB9-0638-432D-8AFD-793BB7AB0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6515"/>
            <a:ext cx="9144000" cy="2049732"/>
          </a:xfrm>
        </p:spPr>
        <p:txBody>
          <a:bodyPr anchor="ctr">
            <a:normAutofit/>
          </a:bodyPr>
          <a:lstStyle/>
          <a:p>
            <a:r>
              <a:rPr lang="ko-KR" altLang="en-US" dirty="0" err="1">
                <a:latin typeface="+mj-lt"/>
              </a:rPr>
              <a:t>데이터마이닝</a:t>
            </a:r>
            <a:r>
              <a:rPr lang="ko-KR" altLang="en-US" dirty="0">
                <a:latin typeface="+mj-lt"/>
              </a:rPr>
              <a:t> 중간 발표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21512071 </a:t>
            </a:r>
            <a:r>
              <a:rPr lang="ko-KR" altLang="en-US" dirty="0">
                <a:latin typeface="+mj-lt"/>
              </a:rPr>
              <a:t>박순혁</a:t>
            </a: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72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앞에 그래프에서 보았듯이 </a:t>
            </a:r>
            <a:r>
              <a:rPr lang="en-US" altLang="ko-KR" sz="1600" dirty="0" err="1" smtClean="0"/>
              <a:t>EmployeeCount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EmployeeNumber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1, </a:t>
            </a:r>
            <a:r>
              <a:rPr lang="en-US" altLang="ko-KR" sz="1600" dirty="0" err="1" smtClean="0"/>
              <a:t>StandardHours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80 </a:t>
            </a:r>
            <a:r>
              <a:rPr lang="ko-KR" altLang="en-US" sz="1600" dirty="0" smtClean="0"/>
              <a:t>으로 각각 하나의 값만 </a:t>
            </a:r>
            <a:r>
              <a:rPr lang="en-US" altLang="ko-KR" sz="1600" dirty="0" smtClean="0"/>
              <a:t>‘over18’</a:t>
            </a:r>
            <a:r>
              <a:rPr lang="ko-KR" altLang="en-US" sz="1600" dirty="0" smtClean="0"/>
              <a:t>이라는 변수와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함께 가지므로 분석 및 예측에 필요 없기에 삭제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96" y="2451361"/>
            <a:ext cx="10132006" cy="3381268"/>
          </a:xfrm>
          <a:prstGeom prst="rect">
            <a:avLst/>
          </a:prstGeom>
        </p:spPr>
      </p:pic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78650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Dataset Summary(Preprocessing)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7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Dataset</a:t>
            </a:r>
            <a:r>
              <a:rPr lang="ko-KR" altLang="en-US" sz="1600" dirty="0"/>
              <a:t>에서 </a:t>
            </a:r>
            <a:r>
              <a:rPr lang="en-US" altLang="ko-KR" sz="1600" dirty="0"/>
              <a:t>Attrition</a:t>
            </a:r>
            <a:r>
              <a:rPr lang="ko-KR" altLang="en-US" sz="1600" dirty="0"/>
              <a:t>과 </a:t>
            </a:r>
            <a:r>
              <a:rPr lang="en-US" altLang="ko-KR" sz="1600" dirty="0"/>
              <a:t>Department </a:t>
            </a:r>
            <a:r>
              <a:rPr lang="ko-KR" altLang="en-US" sz="1600" dirty="0"/>
              <a:t>컬럼 활용하여 분석 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퇴사한 직원의 통계와 부서별 퇴사한 직원의 비율 확인</a:t>
            </a:r>
            <a:r>
              <a:rPr lang="en-US" altLang="ko-KR" sz="1600" dirty="0"/>
              <a:t> -&gt; </a:t>
            </a:r>
            <a:r>
              <a:rPr lang="ko-KR" altLang="en-US" sz="1600" dirty="0"/>
              <a:t>주로 개발 연구 분야가 그만 둔 비율이 높음  </a:t>
            </a:r>
            <a:endParaRPr lang="en-US" altLang="ko-KR" sz="1600" dirty="0"/>
          </a:p>
          <a:p>
            <a:pPr lvl="1"/>
            <a:endParaRPr lang="en-US" altLang="ko-KR" sz="7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73286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Dataset  Attribute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D6A383C-F543-BE5C-B104-D2411DDC1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8" y="2475607"/>
            <a:ext cx="8805176" cy="36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Dataset</a:t>
            </a:r>
            <a:r>
              <a:rPr lang="ko-KR" altLang="en-US" sz="1600" dirty="0"/>
              <a:t>에서 </a:t>
            </a:r>
            <a:r>
              <a:rPr lang="en-US" altLang="ko-KR" sz="1600" dirty="0"/>
              <a:t>Attrition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WorkLifeBalance</a:t>
            </a:r>
            <a:r>
              <a:rPr lang="en-US" altLang="ko-KR" sz="1600" dirty="0"/>
              <a:t> </a:t>
            </a:r>
            <a:r>
              <a:rPr lang="ko-KR" altLang="en-US" sz="1600" dirty="0"/>
              <a:t>컬럼 활용하여 분석 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퇴사한 직원의 통계와 </a:t>
            </a:r>
            <a:r>
              <a:rPr lang="ko-KR" altLang="en-US" sz="1600" dirty="0" err="1"/>
              <a:t>워라밸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인식별</a:t>
            </a:r>
            <a:r>
              <a:rPr lang="ko-KR" altLang="en-US" sz="1600" dirty="0"/>
              <a:t> 퇴사한 직원의 비율 확인</a:t>
            </a:r>
            <a:r>
              <a:rPr lang="en-US" altLang="ko-KR" sz="1600" dirty="0"/>
              <a:t> -&gt; </a:t>
            </a:r>
            <a:r>
              <a:rPr lang="ko-KR" altLang="en-US" sz="1600" dirty="0" err="1"/>
              <a:t>워라밸이</a:t>
            </a:r>
            <a:r>
              <a:rPr lang="ko-KR" altLang="en-US" sz="1600" dirty="0"/>
              <a:t> 안 좋을수록 그만 둔 비율이 높음</a:t>
            </a:r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/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Dataset  Attribute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45B524A-23D3-D5FD-667A-9B66390FE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7" y="2533935"/>
            <a:ext cx="8885691" cy="36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Dataset</a:t>
            </a:r>
            <a:r>
              <a:rPr lang="ko-KR" altLang="en-US" sz="1600" dirty="0"/>
              <a:t>에서 </a:t>
            </a:r>
            <a:r>
              <a:rPr lang="en-US" altLang="ko-KR" sz="1600" dirty="0"/>
              <a:t>Department, Gender, </a:t>
            </a:r>
            <a:r>
              <a:rPr lang="en-US" altLang="ko-KR" sz="1600" dirty="0" err="1"/>
              <a:t>MonthlyIncome</a:t>
            </a:r>
            <a:r>
              <a:rPr lang="en-US" altLang="ko-KR" sz="1600" dirty="0"/>
              <a:t> </a:t>
            </a:r>
            <a:r>
              <a:rPr lang="ko-KR" altLang="en-US" sz="1600" dirty="0"/>
              <a:t>컬럼 활용하여 분석 </a:t>
            </a:r>
            <a:endParaRPr lang="en-US" altLang="ko-KR" sz="11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부서별</a:t>
            </a:r>
            <a:r>
              <a:rPr lang="en-US" altLang="ko-KR" sz="1600" dirty="0"/>
              <a:t>,</a:t>
            </a:r>
            <a:r>
              <a:rPr lang="ko-KR" altLang="en-US" sz="1600" dirty="0"/>
              <a:t> 성별 월수입 분석 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200" dirty="0"/>
              <a:t>인사과에서 일하는 여성이 평균 월수입이 가장 좋음</a:t>
            </a:r>
            <a:r>
              <a:rPr lang="en-US" altLang="ko-KR" sz="12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200" dirty="0"/>
              <a:t>개발</a:t>
            </a:r>
            <a:r>
              <a:rPr lang="en-US" altLang="ko-KR" sz="1200" dirty="0"/>
              <a:t>, </a:t>
            </a:r>
            <a:r>
              <a:rPr lang="ko-KR" altLang="en-US" sz="1200" dirty="0"/>
              <a:t>연구분야에서 일하는 남성이 평균 월수입이 가장 낮음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/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Dataset  Attribute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894F1C8-8E6B-64BE-01D9-A9EE8C95D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75" y="2527989"/>
            <a:ext cx="10019072" cy="40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Dataset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TotalWorkingYears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JobLevel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MonthlyIncome</a:t>
            </a:r>
            <a:r>
              <a:rPr lang="en-US" altLang="ko-KR" sz="1600" dirty="0"/>
              <a:t> </a:t>
            </a:r>
            <a:r>
              <a:rPr lang="ko-KR" altLang="en-US" sz="1600" dirty="0"/>
              <a:t>컬럼 활용하여 분석 </a:t>
            </a:r>
            <a:endParaRPr lang="en-US" altLang="ko-KR" sz="11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부서별</a:t>
            </a:r>
            <a:r>
              <a:rPr lang="en-US" altLang="ko-KR" sz="1600" dirty="0"/>
              <a:t>,</a:t>
            </a:r>
            <a:r>
              <a:rPr lang="ko-KR" altLang="en-US" sz="1600" dirty="0"/>
              <a:t> 성별 월수입 분석 </a:t>
            </a:r>
            <a:r>
              <a:rPr lang="en-US" altLang="ko-KR" sz="1600" dirty="0"/>
              <a:t>X</a:t>
            </a:r>
            <a:r>
              <a:rPr lang="ko-KR" altLang="en-US" sz="1600" dirty="0"/>
              <a:t>축 재직기간</a:t>
            </a:r>
            <a:r>
              <a:rPr lang="en-US" altLang="ko-KR" sz="1600" dirty="0"/>
              <a:t>, Y</a:t>
            </a:r>
            <a:r>
              <a:rPr lang="ko-KR" altLang="en-US" sz="1600" dirty="0"/>
              <a:t>축 월수입</a:t>
            </a:r>
            <a:r>
              <a:rPr lang="en-US" altLang="ko-KR" sz="1600" dirty="0"/>
              <a:t>, value point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JobLevel</a:t>
            </a:r>
            <a:r>
              <a:rPr lang="en-US" altLang="ko-KR" sz="16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dirty="0" err="1"/>
              <a:t>JobLevel</a:t>
            </a:r>
            <a:r>
              <a:rPr lang="ko-KR" altLang="en-US" sz="1200" dirty="0"/>
              <a:t>의 난이도가 높을수록 재직기간과 월수입이 높음</a:t>
            </a:r>
            <a:r>
              <a:rPr lang="en-US" altLang="ko-KR" sz="12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200" dirty="0"/>
              <a:t>선형관계</a:t>
            </a:r>
            <a:endParaRPr lang="en-US" altLang="ko-KR" sz="1200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/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Dataset  Attribute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65E45DE-6E3E-2930-8CC5-3D75D7398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03" y="2605547"/>
            <a:ext cx="8997401" cy="36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상관계수 </a:t>
            </a:r>
            <a:r>
              <a:rPr lang="ko-KR" altLang="en-US" sz="1600" dirty="0" err="1" smtClean="0"/>
              <a:t>히트맵으로</a:t>
            </a:r>
            <a:r>
              <a:rPr lang="ko-KR" altLang="en-US" sz="1600" dirty="0" smtClean="0"/>
              <a:t> 확인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3" y="1760240"/>
            <a:ext cx="11462117" cy="5207629"/>
          </a:xfrm>
          <a:prstGeom prst="rect">
            <a:avLst/>
          </a:prstGeom>
        </p:spPr>
      </p:pic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07548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Dataset  Attribute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4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6" y="1343865"/>
            <a:ext cx="552676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종속변수인 </a:t>
            </a:r>
            <a:r>
              <a:rPr lang="en-US" altLang="ko-KR" sz="1600" dirty="0" smtClean="0"/>
              <a:t>Attrition</a:t>
            </a:r>
            <a:r>
              <a:rPr lang="ko-KR" altLang="en-US" sz="1600" dirty="0" smtClean="0"/>
              <a:t>과 독립변수들이 상관관계가 약하지만 </a:t>
            </a:r>
            <a:r>
              <a:rPr lang="en-US" altLang="ko-KR" sz="1600" dirty="0" err="1"/>
              <a:t>OverTime</a:t>
            </a:r>
            <a:r>
              <a:rPr lang="en-US" altLang="ko-KR" sz="1600" dirty="0"/>
              <a:t>, </a:t>
            </a:r>
            <a:r>
              <a:rPr lang="en-US" altLang="ko-KR" sz="1600" dirty="0" err="1" smtClean="0"/>
              <a:t>TotalWorkingYear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MonthlyIncome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그나마 관계가 </a:t>
            </a:r>
            <a:r>
              <a:rPr lang="ko-KR" altLang="en-US" sz="1600" dirty="0" err="1" smtClean="0"/>
              <a:t>있어보임</a:t>
            </a:r>
            <a:r>
              <a:rPr lang="en-US" altLang="ko-KR" sz="16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종속변수인 </a:t>
            </a:r>
            <a:r>
              <a:rPr lang="en-US" altLang="ko-KR" sz="1600" dirty="0" smtClean="0"/>
              <a:t>Attrition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0.2</a:t>
            </a:r>
            <a:r>
              <a:rPr lang="ko-KR" altLang="en-US" sz="1600" dirty="0" smtClean="0"/>
              <a:t>이상의 상관관계를 갖는 변수는 </a:t>
            </a:r>
            <a:r>
              <a:rPr lang="en-US" altLang="ko-KR" sz="1600" dirty="0" err="1" smtClean="0"/>
              <a:t>OverTime_Yes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밖에 없음</a:t>
            </a:r>
            <a:r>
              <a:rPr lang="en-US" altLang="ko-KR" sz="16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초과근무 하는 </a:t>
            </a:r>
            <a:r>
              <a:rPr lang="ko-KR" altLang="en-US" sz="1600" dirty="0" smtClean="0"/>
              <a:t>직원이 퇴사 변수와 제일 높은 상관관계를 가짐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초과근무를 할수록 퇴사를 할 확률이 높다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Dataset  Attribute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511" y="957910"/>
            <a:ext cx="3537990" cy="573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501" y="97530"/>
            <a:ext cx="13000521" cy="73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IBM HR Analytics Employee Attrition [Management]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dirty="0"/>
              <a:t>IBM </a:t>
            </a:r>
            <a:r>
              <a:rPr lang="ko-KR" altLang="en-US" sz="1600" dirty="0"/>
              <a:t>데이터 과학자들이 만든 가상의 </a:t>
            </a:r>
            <a:r>
              <a:rPr lang="en-US" altLang="ko-KR" sz="1600" dirty="0"/>
              <a:t>HR </a:t>
            </a:r>
            <a:r>
              <a:rPr lang="ko-KR" altLang="en-US" sz="1600" dirty="0"/>
              <a:t>데이터셋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dirty="0"/>
              <a:t>1,470</a:t>
            </a:r>
            <a:r>
              <a:rPr lang="ko-KR" altLang="en-US" sz="1600" dirty="0"/>
              <a:t>명에 대한 </a:t>
            </a:r>
            <a:r>
              <a:rPr lang="en-US" altLang="ko-KR" sz="1600" dirty="0"/>
              <a:t>35</a:t>
            </a:r>
            <a:r>
              <a:rPr lang="ko-KR" altLang="en-US" sz="1600" dirty="0"/>
              <a:t>개의 변수가 기록되어 있고</a:t>
            </a:r>
            <a:r>
              <a:rPr lang="en-US" altLang="ko-KR" sz="1600" dirty="0"/>
              <a:t> </a:t>
            </a:r>
            <a:r>
              <a:rPr lang="ko-KR" altLang="en-US" sz="1600" dirty="0"/>
              <a:t>독립변수 </a:t>
            </a:r>
            <a:r>
              <a:rPr lang="en-US" altLang="ko-KR" sz="1600" dirty="0"/>
              <a:t>34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종속변수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/>
              <a:t>종속변수는 </a:t>
            </a:r>
            <a:r>
              <a:rPr lang="en-US" altLang="ko-KR" sz="1600" dirty="0"/>
              <a:t>Attrition, </a:t>
            </a:r>
            <a:r>
              <a:rPr lang="ko-KR" altLang="en-US" sz="1600" dirty="0"/>
              <a:t>즉 </a:t>
            </a:r>
            <a:r>
              <a:rPr lang="en-US" altLang="ko-KR" sz="1600" dirty="0"/>
              <a:t>0 </a:t>
            </a:r>
            <a:r>
              <a:rPr lang="ko-KR" altLang="en-US" sz="1600" dirty="0"/>
              <a:t>또는 </a:t>
            </a:r>
            <a:r>
              <a:rPr lang="en-US" altLang="ko-KR" sz="1600" dirty="0"/>
              <a:t>1</a:t>
            </a:r>
            <a:r>
              <a:rPr lang="ko-KR" altLang="en-US" sz="1600" dirty="0"/>
              <a:t>의 퇴사 여부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    -&gt; </a:t>
            </a:r>
            <a:r>
              <a:rPr lang="ko-KR" altLang="en-US" sz="1600" dirty="0"/>
              <a:t>원래는 직원의 퇴사 예측하고자 데이터셋 구성함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/>
              <a:t>주요 변수 </a:t>
            </a:r>
            <a:r>
              <a:rPr lang="en-US" altLang="ko-KR" sz="1600" dirty="0"/>
              <a:t>: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Department, Education, Gender,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JobSatisfaction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MonthlyIncome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WorkLifeBalance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등이 있음</a:t>
            </a:r>
            <a:endParaRPr lang="en-US" altLang="ko-KR" sz="16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Source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: https://www.kaggle.com/datasets/pavansubhasht/ibm-hr-analytics-attrition-dataset</a:t>
            </a:r>
            <a:endParaRPr lang="en-US" altLang="ko-KR" sz="1600" dirty="0"/>
          </a:p>
          <a:p>
            <a:pPr lvl="1"/>
            <a:endParaRPr lang="en-US" altLang="ko-KR" sz="7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51544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Dataset Preview(Domain Knowledge)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6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154098"/>
            <a:ext cx="1071024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/>
              <a:t>Age : </a:t>
            </a:r>
            <a:r>
              <a:rPr lang="ko-KR" altLang="en-US" sz="1000" dirty="0"/>
              <a:t>해당 직원의 나이</a:t>
            </a:r>
          </a:p>
          <a:p>
            <a:pPr marL="0" indent="0">
              <a:buNone/>
            </a:pPr>
            <a:r>
              <a:rPr lang="en-US" altLang="ko-KR" sz="1000" dirty="0"/>
              <a:t>Attrition : </a:t>
            </a:r>
            <a:r>
              <a:rPr lang="ko-KR" altLang="en-US" sz="1000" dirty="0"/>
              <a:t>퇴직 여부 </a:t>
            </a:r>
            <a:r>
              <a:rPr lang="en-US" altLang="ko-KR" sz="1000" dirty="0"/>
              <a:t>Target</a:t>
            </a:r>
            <a:r>
              <a:rPr lang="ko-KR" altLang="en-US" sz="1000" dirty="0"/>
              <a:t>값 </a:t>
            </a:r>
            <a:r>
              <a:rPr lang="en-US" altLang="ko-KR" sz="1000" dirty="0"/>
              <a:t>(</a:t>
            </a:r>
            <a:r>
              <a:rPr lang="ko-KR" altLang="en-US" sz="1000" dirty="0"/>
              <a:t>종속변수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 err="1"/>
              <a:t>BusinessTravel</a:t>
            </a:r>
            <a:r>
              <a:rPr lang="en-US" altLang="ko-KR" sz="1000" dirty="0"/>
              <a:t> : </a:t>
            </a:r>
            <a:r>
              <a:rPr lang="ko-KR" altLang="en-US" sz="1000" dirty="0"/>
              <a:t>출장의 빈도</a:t>
            </a:r>
          </a:p>
          <a:p>
            <a:pPr marL="0" indent="0">
              <a:buNone/>
            </a:pPr>
            <a:r>
              <a:rPr lang="en-US" altLang="ko-KR" sz="1000" dirty="0" err="1"/>
              <a:t>DailyRate</a:t>
            </a:r>
            <a:r>
              <a:rPr lang="en-US" altLang="ko-KR" sz="1000" dirty="0"/>
              <a:t> : </a:t>
            </a:r>
            <a:r>
              <a:rPr lang="ko-KR" altLang="en-US" sz="1000" dirty="0"/>
              <a:t>일 대비 급여의 수준</a:t>
            </a:r>
          </a:p>
          <a:p>
            <a:pPr marL="0" indent="0">
              <a:buNone/>
            </a:pPr>
            <a:r>
              <a:rPr lang="en-US" altLang="ko-KR" sz="1000" dirty="0"/>
              <a:t>Department : </a:t>
            </a:r>
            <a:r>
              <a:rPr lang="ko-KR" altLang="en-US" sz="1000" dirty="0" err="1"/>
              <a:t>업무분야</a:t>
            </a: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 err="1"/>
              <a:t>DistanceFromHome</a:t>
            </a:r>
            <a:r>
              <a:rPr lang="en-US" altLang="ko-KR" sz="1000" dirty="0"/>
              <a:t> : </a:t>
            </a:r>
            <a:r>
              <a:rPr lang="ko-KR" altLang="en-US" sz="1000" dirty="0"/>
              <a:t>집과의 거리</a:t>
            </a:r>
          </a:p>
          <a:p>
            <a:pPr marL="0" indent="0">
              <a:buNone/>
            </a:pPr>
            <a:r>
              <a:rPr lang="en-US" altLang="ko-KR" sz="1000" dirty="0"/>
              <a:t>Education : </a:t>
            </a:r>
            <a:r>
              <a:rPr lang="ko-KR" altLang="en-US" sz="1000" dirty="0"/>
              <a:t>교육의 정도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000" dirty="0"/>
              <a:t>1 : ‘Below College’ : </a:t>
            </a:r>
            <a:r>
              <a:rPr lang="ko-KR" altLang="en-US" sz="1000" dirty="0"/>
              <a:t>대학 이하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000" dirty="0"/>
              <a:t>2 : ‘College’ : </a:t>
            </a:r>
            <a:r>
              <a:rPr lang="ko-KR" altLang="en-US" sz="1000" dirty="0"/>
              <a:t>전문대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000" dirty="0"/>
              <a:t>3 : ‘Bachelor’ : </a:t>
            </a:r>
            <a:r>
              <a:rPr lang="ko-KR" altLang="en-US" sz="1000" dirty="0"/>
              <a:t>학사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000" dirty="0"/>
              <a:t>4 : ‘Master’ : </a:t>
            </a:r>
            <a:r>
              <a:rPr lang="ko-KR" altLang="en-US" sz="1000" dirty="0"/>
              <a:t>석사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000" dirty="0"/>
              <a:t>5 : ‘Doctor’ : </a:t>
            </a:r>
            <a:r>
              <a:rPr lang="ko-KR" altLang="en-US" sz="1000" dirty="0"/>
              <a:t>박사</a:t>
            </a:r>
          </a:p>
          <a:p>
            <a:pPr marL="0" indent="0">
              <a:buNone/>
            </a:pPr>
            <a:r>
              <a:rPr lang="en-US" altLang="ko-KR" sz="1000" dirty="0" err="1"/>
              <a:t>EducationField</a:t>
            </a:r>
            <a:r>
              <a:rPr lang="en-US" altLang="ko-KR" sz="1000" dirty="0"/>
              <a:t> : </a:t>
            </a:r>
            <a:r>
              <a:rPr lang="ko-KR" altLang="en-US" sz="1000" dirty="0"/>
              <a:t>전공</a:t>
            </a:r>
          </a:p>
          <a:p>
            <a:pPr marL="0" indent="0">
              <a:buNone/>
            </a:pPr>
            <a:r>
              <a:rPr lang="en-US" altLang="ko-KR" sz="1000" dirty="0" err="1"/>
              <a:t>EmployeeCount</a:t>
            </a:r>
            <a:r>
              <a:rPr lang="en-US" altLang="ko-KR" sz="1000" dirty="0"/>
              <a:t> : </a:t>
            </a:r>
            <a:r>
              <a:rPr lang="ko-KR" altLang="en-US" sz="1000" dirty="0"/>
              <a:t>직원 숫자</a:t>
            </a:r>
          </a:p>
          <a:p>
            <a:pPr marL="0" indent="0">
              <a:buNone/>
            </a:pPr>
            <a:r>
              <a:rPr lang="en-US" altLang="ko-KR" sz="1000" dirty="0" err="1"/>
              <a:t>EmployeeNumber</a:t>
            </a:r>
            <a:r>
              <a:rPr lang="en-US" altLang="ko-KR" sz="1000" dirty="0"/>
              <a:t> : </a:t>
            </a:r>
            <a:r>
              <a:rPr lang="ko-KR" altLang="en-US" sz="1000" dirty="0"/>
              <a:t>직원 </a:t>
            </a:r>
            <a:r>
              <a:rPr lang="en-US" altLang="ko-KR" sz="1000" dirty="0"/>
              <a:t>ID</a:t>
            </a:r>
          </a:p>
          <a:p>
            <a:pPr marL="0" indent="0">
              <a:buNone/>
            </a:pPr>
            <a:r>
              <a:rPr lang="en-US" altLang="ko-KR" sz="1000" dirty="0" err="1"/>
              <a:t>EnvironmentSatisfaction</a:t>
            </a:r>
            <a:r>
              <a:rPr lang="en-US" altLang="ko-KR" sz="1000" dirty="0"/>
              <a:t> : </a:t>
            </a:r>
            <a:r>
              <a:rPr lang="ko-KR" altLang="en-US" sz="1000" dirty="0"/>
              <a:t>업무 환경에 대한 만족도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000" dirty="0"/>
              <a:t>1 : ‘Low’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000" dirty="0"/>
              <a:t>2 : ‘Medium’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000" dirty="0"/>
              <a:t>3 : ‘High’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000" dirty="0"/>
              <a:t>4 : ‘Very High’</a:t>
            </a:r>
          </a:p>
          <a:p>
            <a:pPr marL="0" indent="0">
              <a:buNone/>
            </a:pPr>
            <a:r>
              <a:rPr lang="en-US" altLang="ko-KR" sz="1000" dirty="0"/>
              <a:t>Gender : </a:t>
            </a:r>
            <a:r>
              <a:rPr lang="ko-KR" altLang="en-US" sz="1000" dirty="0"/>
              <a:t>성별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Dataset Preview(Domain Knowledge)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82480" y="851379"/>
            <a:ext cx="54686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HourlyRate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시간 대비 급여의 수준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JobInvolvement</a:t>
            </a:r>
            <a:r>
              <a:rPr lang="en-US" altLang="ko-KR" sz="900" dirty="0"/>
              <a:t> : </a:t>
            </a:r>
            <a:r>
              <a:rPr lang="ko-KR" altLang="en-US" sz="900" dirty="0"/>
              <a:t>업무 </a:t>
            </a:r>
            <a:r>
              <a:rPr lang="ko-KR" altLang="en-US" sz="900" dirty="0" smtClean="0"/>
              <a:t>참여도</a:t>
            </a:r>
            <a:r>
              <a:rPr lang="en-US" altLang="ko-KR" sz="900" dirty="0" smtClean="0"/>
              <a:t>	</a:t>
            </a:r>
            <a:endParaRPr lang="ko-KR" altLang="en-US" sz="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1 : ‘Low</a:t>
            </a:r>
            <a:r>
              <a:rPr lang="en-US" altLang="ko-KR" sz="900" dirty="0" smtClean="0"/>
              <a:t>’	</a:t>
            </a:r>
            <a:endParaRPr lang="en-US" altLang="ko-KR" sz="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2 : ‘Medium’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3 : ‘High’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4 : ‘Very High’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JobLevel</a:t>
            </a:r>
            <a:r>
              <a:rPr lang="en-US" altLang="ko-KR" sz="900" dirty="0"/>
              <a:t> : </a:t>
            </a:r>
            <a:r>
              <a:rPr lang="ko-KR" altLang="en-US" sz="900" dirty="0"/>
              <a:t>업무의 수준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JobRole</a:t>
            </a:r>
            <a:r>
              <a:rPr lang="en-US" altLang="ko-KR" sz="900" dirty="0"/>
              <a:t> : </a:t>
            </a:r>
            <a:r>
              <a:rPr lang="ko-KR" altLang="en-US" sz="900" dirty="0"/>
              <a:t>업무 종류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JobSatisfaction</a:t>
            </a:r>
            <a:r>
              <a:rPr lang="en-US" altLang="ko-KR" sz="900" dirty="0"/>
              <a:t> : </a:t>
            </a:r>
            <a:r>
              <a:rPr lang="ko-KR" altLang="en-US" sz="900" dirty="0"/>
              <a:t>업무 만족도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1 : ‘Low’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2 : ‘Medium’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3 : ‘High’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4 : ‘Very High’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MaritalStatus</a:t>
            </a:r>
            <a:r>
              <a:rPr lang="en-US" altLang="ko-KR" sz="900" dirty="0"/>
              <a:t> : </a:t>
            </a:r>
            <a:r>
              <a:rPr lang="ko-KR" altLang="en-US" sz="900" dirty="0"/>
              <a:t>결혼 여부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MonthlyIncome</a:t>
            </a:r>
            <a:r>
              <a:rPr lang="en-US" altLang="ko-KR" sz="900" dirty="0"/>
              <a:t> : </a:t>
            </a:r>
            <a:r>
              <a:rPr lang="ko-KR" altLang="en-US" sz="900" dirty="0"/>
              <a:t>월 소득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MonthlyRate</a:t>
            </a:r>
            <a:r>
              <a:rPr lang="en-US" altLang="ko-KR" sz="900" dirty="0"/>
              <a:t> : </a:t>
            </a:r>
            <a:r>
              <a:rPr lang="ko-KR" altLang="en-US" sz="900" dirty="0"/>
              <a:t>월 대비 급여 수준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NumCompaniesWorked</a:t>
            </a:r>
            <a:r>
              <a:rPr lang="en-US" altLang="ko-KR" sz="900" dirty="0"/>
              <a:t> : </a:t>
            </a:r>
            <a:r>
              <a:rPr lang="ko-KR" altLang="en-US" sz="900" dirty="0"/>
              <a:t>일한 회사의 수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/>
              <a:t>Over18 : 18</a:t>
            </a:r>
            <a:r>
              <a:rPr lang="ko-KR" altLang="en-US" sz="900" dirty="0"/>
              <a:t>세 이상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OverTime</a:t>
            </a:r>
            <a:r>
              <a:rPr lang="en-US" altLang="ko-KR" sz="900" dirty="0"/>
              <a:t> : </a:t>
            </a:r>
            <a:r>
              <a:rPr lang="ko-KR" altLang="en-US" sz="900" dirty="0" err="1"/>
              <a:t>규정외</a:t>
            </a:r>
            <a:r>
              <a:rPr lang="ko-KR" altLang="en-US" sz="900" dirty="0"/>
              <a:t> 노동시간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PercentSalaryHike</a:t>
            </a:r>
            <a:r>
              <a:rPr lang="en-US" altLang="ko-KR" sz="900" dirty="0"/>
              <a:t> : </a:t>
            </a:r>
            <a:r>
              <a:rPr lang="ko-KR" altLang="en-US" sz="900" dirty="0"/>
              <a:t>급여의 증가분 백분율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PerformanceRating</a:t>
            </a:r>
            <a:r>
              <a:rPr lang="en-US" altLang="ko-KR" sz="900" dirty="0"/>
              <a:t> : </a:t>
            </a:r>
            <a:r>
              <a:rPr lang="ko-KR" altLang="en-US" sz="900" dirty="0"/>
              <a:t>업무 성과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1 : ‘Low’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2 : ‘Good’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3 : ‘Excellent’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4 : ‘Outstanding’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RelationshipSatisfaction</a:t>
            </a:r>
            <a:r>
              <a:rPr lang="en-US" altLang="ko-KR" sz="900" dirty="0"/>
              <a:t> : </a:t>
            </a:r>
            <a:r>
              <a:rPr lang="ko-KR" altLang="en-US" sz="900" dirty="0"/>
              <a:t>대인관계 만족도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1 : ‘Low’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2 : ‘Medium’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3 : ‘High’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4 : ‘Very High’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StandardHours</a:t>
            </a:r>
            <a:r>
              <a:rPr lang="en-US" altLang="ko-KR" sz="900" dirty="0"/>
              <a:t> : </a:t>
            </a:r>
            <a:r>
              <a:rPr lang="ko-KR" altLang="en-US" sz="900" dirty="0"/>
              <a:t>표준 시간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StockOptionLevel</a:t>
            </a:r>
            <a:r>
              <a:rPr lang="en-US" altLang="ko-KR" sz="900" dirty="0"/>
              <a:t> : </a:t>
            </a:r>
            <a:r>
              <a:rPr lang="ko-KR" altLang="en-US" sz="900" dirty="0"/>
              <a:t>스톡옵션 정도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TotalWorkingYears</a:t>
            </a:r>
            <a:r>
              <a:rPr lang="en-US" altLang="ko-KR" sz="900" dirty="0"/>
              <a:t> : </a:t>
            </a:r>
            <a:r>
              <a:rPr lang="ko-KR" altLang="en-US" sz="900" dirty="0"/>
              <a:t>경력 기간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TrainingTimesLastYear</a:t>
            </a:r>
            <a:r>
              <a:rPr lang="en-US" altLang="ko-KR" sz="900" dirty="0"/>
              <a:t> : </a:t>
            </a:r>
            <a:r>
              <a:rPr lang="ko-KR" altLang="en-US" sz="900" dirty="0"/>
              <a:t>교육 시간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WorkLifeBalance</a:t>
            </a:r>
            <a:r>
              <a:rPr lang="en-US" altLang="ko-KR" sz="900" dirty="0"/>
              <a:t> : </a:t>
            </a:r>
            <a:r>
              <a:rPr lang="ko-KR" altLang="en-US" sz="900" dirty="0"/>
              <a:t>일과 생활의 균형 정도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1 : ‘Bad’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2 : ‘Good’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3 : ‘Better’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900" dirty="0"/>
              <a:t>4 : ‘Best’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YearsAtCompany</a:t>
            </a:r>
            <a:r>
              <a:rPr lang="en-US" altLang="ko-KR" sz="900" dirty="0"/>
              <a:t> : </a:t>
            </a:r>
            <a:r>
              <a:rPr lang="ko-KR" altLang="en-US" sz="900" dirty="0"/>
              <a:t>근속 연수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YearsInCurrentRole</a:t>
            </a:r>
            <a:r>
              <a:rPr lang="en-US" altLang="ko-KR" sz="900" dirty="0"/>
              <a:t> : </a:t>
            </a:r>
            <a:r>
              <a:rPr lang="ko-KR" altLang="en-US" sz="900" dirty="0"/>
              <a:t>현재 역할의 </a:t>
            </a:r>
            <a:r>
              <a:rPr lang="ko-KR" altLang="en-US" sz="900" dirty="0" err="1"/>
              <a:t>년수</a:t>
            </a:r>
            <a:endParaRPr lang="ko-KR" altLang="en-US" sz="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YearsSinceLastPromotion</a:t>
            </a:r>
            <a:r>
              <a:rPr lang="en-US" altLang="ko-KR" sz="900" dirty="0"/>
              <a:t> : </a:t>
            </a:r>
            <a:r>
              <a:rPr lang="ko-KR" altLang="en-US" sz="900" dirty="0"/>
              <a:t>마지막 프로모션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900" dirty="0" err="1"/>
              <a:t>YearsWithCurrManager</a:t>
            </a:r>
            <a:r>
              <a:rPr lang="en-US" altLang="ko-KR" sz="900" dirty="0"/>
              <a:t> : </a:t>
            </a:r>
            <a:r>
              <a:rPr lang="ko-KR" altLang="en-US" sz="900" dirty="0"/>
              <a:t>현재 관리자와 함께 보낸 시간</a:t>
            </a:r>
            <a:endParaRPr lang="en-US" altLang="ko-KR" sz="9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13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Data shape(1470, 35), Data size(51,450)</a:t>
            </a:r>
            <a:r>
              <a:rPr lang="ko-KR" altLang="en-US" sz="1600" dirty="0"/>
              <a:t>로 총 </a:t>
            </a:r>
            <a:r>
              <a:rPr lang="en-US" altLang="ko-KR" sz="1600" dirty="0"/>
              <a:t>35</a:t>
            </a:r>
            <a:r>
              <a:rPr lang="ko-KR" altLang="en-US" sz="1600" dirty="0"/>
              <a:t>개의 </a:t>
            </a:r>
            <a:r>
              <a:rPr lang="en-US" altLang="ko-KR" sz="1600" dirty="0"/>
              <a:t>Attribute</a:t>
            </a:r>
            <a:r>
              <a:rPr lang="ko-KR" altLang="en-US" sz="1600" dirty="0"/>
              <a:t>와 </a:t>
            </a:r>
            <a:r>
              <a:rPr lang="en-US" altLang="ko-KR" sz="1600" dirty="0"/>
              <a:t>1470</a:t>
            </a:r>
            <a:r>
              <a:rPr lang="ko-KR" altLang="en-US" sz="1600" dirty="0"/>
              <a:t>개의 </a:t>
            </a:r>
            <a:r>
              <a:rPr lang="en-US" altLang="ko-KR" sz="1600" dirty="0"/>
              <a:t>Record</a:t>
            </a:r>
            <a:r>
              <a:rPr lang="ko-KR" altLang="en-US" sz="1600" dirty="0"/>
              <a:t>로 구성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000" dirty="0"/>
          </a:p>
          <a:p>
            <a:pPr lvl="1"/>
            <a:endParaRPr lang="en-US" altLang="ko-KR" sz="1100" dirty="0"/>
          </a:p>
          <a:p>
            <a:pPr lvl="1"/>
            <a:endParaRPr lang="en-US" altLang="ko-KR" sz="7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38809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Dataset Preview(Before Preprocessing)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03A9E90-0C1E-52B3-DB6E-47B38B080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62" y="1774636"/>
            <a:ext cx="11022873" cy="50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Raw data </a:t>
            </a:r>
            <a:r>
              <a:rPr lang="ko-KR" altLang="en-US" sz="1600" dirty="0"/>
              <a:t>확인한 결과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존재 </a:t>
            </a:r>
            <a:r>
              <a:rPr lang="en-US" altLang="ko-KR" sz="1600" dirty="0"/>
              <a:t>X, 26</a:t>
            </a:r>
            <a:r>
              <a:rPr lang="ko-KR" altLang="en-US" sz="1600" dirty="0"/>
              <a:t>개의 </a:t>
            </a:r>
            <a:r>
              <a:rPr lang="en-US" altLang="ko-KR" sz="1600" dirty="0"/>
              <a:t>int64 type</a:t>
            </a:r>
            <a:r>
              <a:rPr lang="ko-KR" altLang="en-US" sz="1600" dirty="0"/>
              <a:t>과 </a:t>
            </a: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en-US" altLang="ko-KR" sz="1600" dirty="0"/>
              <a:t>Object type</a:t>
            </a:r>
            <a:r>
              <a:rPr lang="ko-KR" altLang="en-US" sz="1600" dirty="0"/>
              <a:t>으로 구성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000" dirty="0"/>
          </a:p>
          <a:p>
            <a:pPr lvl="1"/>
            <a:endParaRPr lang="en-US" altLang="ko-KR" sz="1100" dirty="0"/>
          </a:p>
          <a:p>
            <a:pPr lvl="1"/>
            <a:endParaRPr lang="en-US" altLang="ko-KR" sz="7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71905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Dataset Summary(Before Preprocessing)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7E5D8F5-04B1-357E-4A31-60B4E82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35553"/>
              </p:ext>
            </p:extLst>
          </p:nvPr>
        </p:nvGraphicFramePr>
        <p:xfrm>
          <a:off x="987167" y="1810154"/>
          <a:ext cx="10710248" cy="4826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7562">
                  <a:extLst>
                    <a:ext uri="{9D8B030D-6E8A-4147-A177-3AD203B41FA5}">
                      <a16:colId xmlns:a16="http://schemas.microsoft.com/office/drawing/2014/main" val="3937250366"/>
                    </a:ext>
                  </a:extLst>
                </a:gridCol>
                <a:gridCol w="2677562">
                  <a:extLst>
                    <a:ext uri="{9D8B030D-6E8A-4147-A177-3AD203B41FA5}">
                      <a16:colId xmlns:a16="http://schemas.microsoft.com/office/drawing/2014/main" val="3533254491"/>
                    </a:ext>
                  </a:extLst>
                </a:gridCol>
                <a:gridCol w="2677562">
                  <a:extLst>
                    <a:ext uri="{9D8B030D-6E8A-4147-A177-3AD203B41FA5}">
                      <a16:colId xmlns:a16="http://schemas.microsoft.com/office/drawing/2014/main" val="790878312"/>
                    </a:ext>
                  </a:extLst>
                </a:gridCol>
                <a:gridCol w="2677562">
                  <a:extLst>
                    <a:ext uri="{9D8B030D-6E8A-4147-A177-3AD203B41FA5}">
                      <a16:colId xmlns:a16="http://schemas.microsoft.com/office/drawing/2014/main" val="1160075279"/>
                    </a:ext>
                  </a:extLst>
                </a:gridCol>
              </a:tblGrid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Column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2915870094"/>
                  </a:ext>
                </a:extLst>
              </a:tr>
              <a:tr h="78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4168433440"/>
                  </a:ext>
                </a:extLst>
              </a:tr>
              <a:tr h="78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Attrition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4087945410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BusinessTravel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3538708040"/>
                  </a:ext>
                </a:extLst>
              </a:tr>
              <a:tr h="78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DailyRate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2104196479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Department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641696995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DistanceFromHome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427331836"/>
                  </a:ext>
                </a:extLst>
              </a:tr>
              <a:tr h="78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Education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3218133911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EducationField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3703426476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EmployeeCount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2076758690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EmployeeNumber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3460690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EnvironmentSatisfaction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840080559"/>
                  </a:ext>
                </a:extLst>
              </a:tr>
              <a:tr h="78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Gender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728837155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HourlyRate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2363367235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JobInvolvement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408205481"/>
                  </a:ext>
                </a:extLst>
              </a:tr>
              <a:tr h="78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JobLevel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1300189446"/>
                  </a:ext>
                </a:extLst>
              </a:tr>
              <a:tr h="78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JobRole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1960072260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JobSatisfaction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2796310182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MaritalStatus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3898589920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MonthlyIncome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2047200357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MonthlyRate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382409367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NumCompaniesWorked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3642679307"/>
                  </a:ext>
                </a:extLst>
              </a:tr>
              <a:tr h="78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Over18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3008350250"/>
                  </a:ext>
                </a:extLst>
              </a:tr>
              <a:tr h="78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OverTime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3573603840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PercentSalaryHike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3264014679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PerformanceRating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78601284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RelationshipSatisfaction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1861332970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StandardHours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780288254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StockOptionLevel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1778869958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TotalWorkingYears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304195656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TrainingTimesLastYear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791680014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WorkLifeBalance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4280002477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YearsAtCompany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694596781"/>
                  </a:ext>
                </a:extLst>
              </a:tr>
              <a:tr h="121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YearsInCurrentRole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419890617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YearsSinceLastPromotion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22115421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YearsWithCurrManager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non-null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6" marR="2706" marT="2706" marB="0" anchor="ctr"/>
                </a:tc>
                <a:extLst>
                  <a:ext uri="{0D108BD9-81ED-4DB2-BD59-A6C34878D82A}">
                    <a16:rowId xmlns:a16="http://schemas.microsoft.com/office/drawing/2014/main" val="336419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6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en-US" altLang="ko-KR" sz="1600" dirty="0"/>
              <a:t>Object type</a:t>
            </a:r>
            <a:r>
              <a:rPr lang="ko-KR" altLang="en-US" sz="1600" dirty="0"/>
              <a:t> </a:t>
            </a:r>
            <a:r>
              <a:rPr lang="en-US" altLang="ko-KR" sz="1600" dirty="0" err="1"/>
              <a:t>value_counts</a:t>
            </a:r>
            <a:r>
              <a:rPr lang="en-US" altLang="ko-KR" sz="1600" dirty="0"/>
              <a:t>()</a:t>
            </a:r>
            <a:r>
              <a:rPr lang="ko-KR" altLang="en-US" sz="1600" dirty="0"/>
              <a:t>로 카테고리 값 확인 </a:t>
            </a:r>
            <a:r>
              <a:rPr lang="en-US" altLang="ko-KR" sz="1600" dirty="0"/>
              <a:t>-&gt; ‘Over18’ </a:t>
            </a:r>
            <a:r>
              <a:rPr lang="ko-KR" altLang="en-US" sz="1600" dirty="0"/>
              <a:t>이라는 변수 </a:t>
            </a:r>
            <a:r>
              <a:rPr lang="ko-KR" altLang="en-US" sz="1600" dirty="0" err="1"/>
              <a:t>의미없음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000" dirty="0"/>
          </a:p>
          <a:p>
            <a:pPr lvl="1"/>
            <a:endParaRPr lang="en-US" altLang="ko-KR" sz="1100" dirty="0"/>
          </a:p>
          <a:p>
            <a:pPr lvl="1"/>
            <a:endParaRPr lang="en-US" altLang="ko-KR" sz="7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/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Dataset Summary(Before Preprocessing)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8881675-E059-F089-FF0B-940B7B567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0" y="1908160"/>
            <a:ext cx="2657475" cy="819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D3AF1C-34B2-C0A5-85DC-AD3AE9982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511" y="1908160"/>
            <a:ext cx="3114675" cy="1047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81CC91-B1DB-7512-B61C-A25E32F91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221" y="1888496"/>
            <a:ext cx="2771775" cy="1095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590CE4-32AC-AA80-F4C4-E7A0F7E2E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004" y="3429000"/>
            <a:ext cx="3181350" cy="16668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A6ED156-76A7-627A-E8DF-FB9A9E9F2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2483" y="3389893"/>
            <a:ext cx="2466975" cy="8953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628307-015F-8E21-E709-30C80CA2F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1674" y="3429000"/>
            <a:ext cx="3219450" cy="22288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9F025B4-0178-50B0-61A9-1216FAB488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004" y="5605659"/>
            <a:ext cx="3009900" cy="10763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41EBC6E-9FA8-DD89-10BB-DBB69608ED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9221" y="5841322"/>
            <a:ext cx="2428875" cy="6572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F28FD93-9E98-F554-1BCD-8E71AEDF70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2483" y="5476670"/>
            <a:ext cx="2581275" cy="838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1E5D20-7728-F22A-FF1A-4D4BFA939A8B}"/>
              </a:ext>
            </a:extLst>
          </p:cNvPr>
          <p:cNvSpPr txBox="1"/>
          <p:nvPr/>
        </p:nvSpPr>
        <p:spPr>
          <a:xfrm>
            <a:off x="854021" y="1801370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0F737C-BE07-1374-5E66-409F31C766FD}"/>
              </a:ext>
            </a:extLst>
          </p:cNvPr>
          <p:cNvSpPr txBox="1"/>
          <p:nvPr/>
        </p:nvSpPr>
        <p:spPr>
          <a:xfrm>
            <a:off x="4115872" y="1801370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778572-20FA-6391-C6AE-A6296910D7FD}"/>
              </a:ext>
            </a:extLst>
          </p:cNvPr>
          <p:cNvSpPr txBox="1"/>
          <p:nvPr/>
        </p:nvSpPr>
        <p:spPr>
          <a:xfrm>
            <a:off x="783812" y="5505979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855910-53B6-35A9-BDAD-5DA3BC36AB14}"/>
              </a:ext>
            </a:extLst>
          </p:cNvPr>
          <p:cNvSpPr txBox="1"/>
          <p:nvPr/>
        </p:nvSpPr>
        <p:spPr>
          <a:xfrm>
            <a:off x="7989554" y="3334868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0A322A-9011-5E4E-4FCC-FC62B80B5057}"/>
              </a:ext>
            </a:extLst>
          </p:cNvPr>
          <p:cNvSpPr txBox="1"/>
          <p:nvPr/>
        </p:nvSpPr>
        <p:spPr>
          <a:xfrm>
            <a:off x="4232021" y="3302754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19816E-94AE-A437-7919-F47D796654FA}"/>
              </a:ext>
            </a:extLst>
          </p:cNvPr>
          <p:cNvSpPr txBox="1"/>
          <p:nvPr/>
        </p:nvSpPr>
        <p:spPr>
          <a:xfrm>
            <a:off x="785197" y="3312586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02E414-EAD8-CB2E-AB75-F1F233AF0DF8}"/>
              </a:ext>
            </a:extLst>
          </p:cNvPr>
          <p:cNvSpPr txBox="1"/>
          <p:nvPr/>
        </p:nvSpPr>
        <p:spPr>
          <a:xfrm>
            <a:off x="8103854" y="1811982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638E76-B444-5A3F-716B-938121213947}"/>
              </a:ext>
            </a:extLst>
          </p:cNvPr>
          <p:cNvSpPr txBox="1"/>
          <p:nvPr/>
        </p:nvSpPr>
        <p:spPr>
          <a:xfrm>
            <a:off x="4221571" y="5380305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DBFCC5-B920-D59C-6ACF-D65E3347CC35}"/>
              </a:ext>
            </a:extLst>
          </p:cNvPr>
          <p:cNvSpPr txBox="1"/>
          <p:nvPr/>
        </p:nvSpPr>
        <p:spPr>
          <a:xfrm>
            <a:off x="8010290" y="5799792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57B409B-9225-AFF8-FB3A-8C8F0BB6234F}"/>
              </a:ext>
            </a:extLst>
          </p:cNvPr>
          <p:cNvSpPr/>
          <p:nvPr/>
        </p:nvSpPr>
        <p:spPr>
          <a:xfrm>
            <a:off x="7957906" y="5749637"/>
            <a:ext cx="3255861" cy="9886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35</a:t>
            </a:r>
            <a:r>
              <a:rPr lang="ko-KR" altLang="en-US" sz="1600" dirty="0"/>
              <a:t>개의 </a:t>
            </a:r>
            <a:r>
              <a:rPr lang="en-US" altLang="ko-KR" sz="1600" dirty="0"/>
              <a:t>column </a:t>
            </a:r>
            <a:r>
              <a:rPr lang="ko-KR" altLang="en-US" sz="1600" dirty="0"/>
              <a:t>중 </a:t>
            </a:r>
            <a:r>
              <a:rPr lang="en-US" altLang="ko-KR" sz="1600" dirty="0"/>
              <a:t>‘Over18’ </a:t>
            </a:r>
            <a:r>
              <a:rPr lang="ko-KR" altLang="en-US" sz="1600" dirty="0"/>
              <a:t>이라는 </a:t>
            </a:r>
            <a:r>
              <a:rPr lang="ko-KR" altLang="en-US" sz="1600" dirty="0" err="1"/>
              <a:t>의미없는</a:t>
            </a:r>
            <a:r>
              <a:rPr lang="ko-KR" altLang="en-US" sz="1600" dirty="0"/>
              <a:t> 변수 제거 </a:t>
            </a:r>
            <a:r>
              <a:rPr lang="en-US" altLang="ko-KR" sz="1600" dirty="0"/>
              <a:t>-&gt; Data size( Before : 51,450</a:t>
            </a:r>
            <a:r>
              <a:rPr lang="ko-KR" altLang="en-US" sz="1600" dirty="0"/>
              <a:t>개</a:t>
            </a:r>
            <a:r>
              <a:rPr lang="en-US" altLang="ko-KR" sz="1600" dirty="0"/>
              <a:t> -&gt; After : 49,980</a:t>
            </a:r>
            <a:r>
              <a:rPr lang="ko-KR" altLang="en-US" sz="1600" dirty="0"/>
              <a:t>개</a:t>
            </a:r>
            <a:r>
              <a:rPr lang="en-US" altLang="ko-KR" sz="1600" dirty="0"/>
              <a:t>) </a:t>
            </a:r>
          </a:p>
          <a:p>
            <a:pPr marL="0" indent="0">
              <a:buNone/>
            </a:pPr>
            <a:endParaRPr lang="en-US" altLang="ko-KR" sz="1000" dirty="0"/>
          </a:p>
          <a:p>
            <a:pPr lvl="1"/>
            <a:endParaRPr lang="en-US" altLang="ko-KR" sz="1100" dirty="0"/>
          </a:p>
          <a:p>
            <a:pPr lvl="1"/>
            <a:endParaRPr lang="en-US" altLang="ko-KR" sz="7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03498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Dataset Summary(Preprocessing)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6875BA0-F479-8DAC-A6FA-6F1279935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94" y="1598806"/>
            <a:ext cx="11231809" cy="525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 컬럼</a:t>
            </a:r>
            <a:r>
              <a:rPr lang="en-US" altLang="ko-KR" sz="1600" dirty="0" smtClean="0"/>
              <a:t>(numerical)</a:t>
            </a:r>
            <a:r>
              <a:rPr lang="ko-KR" altLang="en-US" sz="1600" dirty="0" smtClean="0"/>
              <a:t>을 </a:t>
            </a:r>
            <a:r>
              <a:rPr lang="ko-KR" altLang="en-US" sz="1600" dirty="0"/>
              <a:t>요약해보니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EmployeeCount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StandardHours</a:t>
            </a:r>
            <a:r>
              <a:rPr lang="ko-KR" altLang="en-US" sz="1600" dirty="0"/>
              <a:t>는 값이 </a:t>
            </a:r>
            <a:r>
              <a:rPr lang="en-US" altLang="ko-KR" sz="1600" dirty="0"/>
              <a:t>1</a:t>
            </a:r>
            <a:r>
              <a:rPr lang="ko-KR" altLang="en-US" sz="1600" dirty="0"/>
              <a:t>개로 되어 있어서</a:t>
            </a:r>
            <a:r>
              <a:rPr lang="en-US" altLang="ko-KR" sz="1600" dirty="0"/>
              <a:t>, </a:t>
            </a:r>
            <a:r>
              <a:rPr lang="ko-KR" altLang="en-US" sz="1600" dirty="0"/>
              <a:t>삭제가 </a:t>
            </a:r>
            <a:r>
              <a:rPr lang="ko-KR" altLang="en-US" sz="1600" dirty="0" smtClean="0"/>
              <a:t>필요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EmployeeNumber</a:t>
            </a:r>
            <a:r>
              <a:rPr lang="ko-KR" altLang="en-US" sz="1600" dirty="0"/>
              <a:t>는 값이 </a:t>
            </a:r>
            <a:r>
              <a:rPr lang="en-US" altLang="ko-KR" sz="1600" dirty="0"/>
              <a:t>1470</a:t>
            </a:r>
            <a:r>
              <a:rPr lang="ko-KR" altLang="en-US" sz="1600" dirty="0"/>
              <a:t>개로 모든 </a:t>
            </a:r>
            <a:r>
              <a:rPr lang="en-US" altLang="ko-KR" sz="1600" dirty="0"/>
              <a:t>Row</a:t>
            </a:r>
            <a:r>
              <a:rPr lang="ko-KR" altLang="en-US" sz="1600" dirty="0"/>
              <a:t>마다 값이 유니크함으로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삭제 필요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빨간색은 퇴사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파란색은 반대</a:t>
            </a: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" y="2303801"/>
            <a:ext cx="12129364" cy="4554199"/>
          </a:xfrm>
          <a:prstGeom prst="rect">
            <a:avLst/>
          </a:prstGeom>
        </p:spPr>
      </p:pic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78650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Dataset Summary(Preprocessing)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 컬럼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Box plot</a:t>
            </a:r>
            <a:r>
              <a:rPr lang="ko-KR" altLang="en-US" sz="1600" dirty="0" smtClean="0"/>
              <a:t> 작성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2854"/>
            <a:ext cx="12030488" cy="4848614"/>
          </a:xfrm>
          <a:prstGeom prst="rect">
            <a:avLst/>
          </a:prstGeom>
        </p:spPr>
      </p:pic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78650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Dataset Summary(Preprocessing)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7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2306</Words>
  <Application>Microsoft Office PowerPoint</Application>
  <PresentationFormat>와이드스크린</PresentationFormat>
  <Paragraphs>483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Source Sans Pro</vt:lpstr>
      <vt:lpstr>맑은 고딕</vt:lpstr>
      <vt:lpstr>Arial</vt:lpstr>
      <vt:lpstr>Wingdings</vt:lpstr>
      <vt:lpstr>Office 테마</vt:lpstr>
      <vt:lpstr>IBM HR Analytics Employee Attrition [Management]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</dc:title>
  <dc:creator>박순혁</dc:creator>
  <cp:lastModifiedBy>COM</cp:lastModifiedBy>
  <cp:revision>96</cp:revision>
  <dcterms:created xsi:type="dcterms:W3CDTF">2021-10-06T09:11:20Z</dcterms:created>
  <dcterms:modified xsi:type="dcterms:W3CDTF">2022-05-10T07:24:24Z</dcterms:modified>
</cp:coreProperties>
</file>