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68" r:id="rId3"/>
    <p:sldId id="358" r:id="rId4"/>
    <p:sldId id="367" r:id="rId5"/>
    <p:sldId id="364" r:id="rId6"/>
    <p:sldId id="369" r:id="rId7"/>
    <p:sldId id="370" r:id="rId8"/>
    <p:sldId id="371" r:id="rId9"/>
    <p:sldId id="363" r:id="rId10"/>
    <p:sldId id="372" r:id="rId11"/>
    <p:sldId id="365" r:id="rId12"/>
    <p:sldId id="366" r:id="rId13"/>
    <p:sldId id="380" r:id="rId14"/>
    <p:sldId id="375" r:id="rId15"/>
    <p:sldId id="373" r:id="rId16"/>
    <p:sldId id="376" r:id="rId17"/>
    <p:sldId id="377" r:id="rId18"/>
    <p:sldId id="374" r:id="rId19"/>
    <p:sldId id="378" r:id="rId20"/>
    <p:sldId id="3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2C28C3"/>
    <a:srgbClr val="00B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3928" autoAdjust="0"/>
  </p:normalViewPr>
  <p:slideViewPr>
    <p:cSldViewPr snapToGrid="0">
      <p:cViewPr varScale="1">
        <p:scale>
          <a:sx n="105" d="100"/>
          <a:sy n="105" d="100"/>
        </p:scale>
        <p:origin x="1182" y="96"/>
      </p:cViewPr>
      <p:guideLst/>
    </p:cSldViewPr>
  </p:slideViewPr>
  <p:outlineViewPr>
    <p:cViewPr>
      <p:scale>
        <a:sx n="33" d="100"/>
        <a:sy n="33" d="100"/>
      </p:scale>
      <p:origin x="0" y="-88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순혁" userId="49149feb-085f-45d6-9c3e-b716774f309e" providerId="ADAL" clId="{B0E01331-ADE0-4490-A417-1AAAAC69B476}"/>
    <pc:docChg chg="undo redo custSel addSld delSld modSld sldOrd">
      <pc:chgData name="박순혁" userId="49149feb-085f-45d6-9c3e-b716774f309e" providerId="ADAL" clId="{B0E01331-ADE0-4490-A417-1AAAAC69B476}" dt="2022-05-23T17:59:48.116" v="4084" actId="478"/>
      <pc:docMkLst>
        <pc:docMk/>
      </pc:docMkLst>
      <pc:sldChg chg="del">
        <pc:chgData name="박순혁" userId="49149feb-085f-45d6-9c3e-b716774f309e" providerId="ADAL" clId="{B0E01331-ADE0-4490-A417-1AAAAC69B476}" dt="2022-05-23T15:10:45.619" v="2" actId="47"/>
        <pc:sldMkLst>
          <pc:docMk/>
          <pc:sldMk cId="2618348480" sldId="346"/>
        </pc:sldMkLst>
      </pc:sldChg>
      <pc:sldChg chg="del">
        <pc:chgData name="박순혁" userId="49149feb-085f-45d6-9c3e-b716774f309e" providerId="ADAL" clId="{B0E01331-ADE0-4490-A417-1AAAAC69B476}" dt="2022-05-23T15:10:51.297" v="3" actId="47"/>
        <pc:sldMkLst>
          <pc:docMk/>
          <pc:sldMk cId="3016666328" sldId="347"/>
        </pc:sldMkLst>
      </pc:sldChg>
      <pc:sldChg chg="del">
        <pc:chgData name="박순혁" userId="49149feb-085f-45d6-9c3e-b716774f309e" providerId="ADAL" clId="{B0E01331-ADE0-4490-A417-1AAAAC69B476}" dt="2022-05-23T15:10:51.902" v="4" actId="47"/>
        <pc:sldMkLst>
          <pc:docMk/>
          <pc:sldMk cId="1991513134" sldId="348"/>
        </pc:sldMkLst>
      </pc:sldChg>
      <pc:sldChg chg="del">
        <pc:chgData name="박순혁" userId="49149feb-085f-45d6-9c3e-b716774f309e" providerId="ADAL" clId="{B0E01331-ADE0-4490-A417-1AAAAC69B476}" dt="2022-05-23T15:10:52.424" v="5" actId="47"/>
        <pc:sldMkLst>
          <pc:docMk/>
          <pc:sldMk cId="1815163364" sldId="349"/>
        </pc:sldMkLst>
      </pc:sldChg>
      <pc:sldChg chg="del">
        <pc:chgData name="박순혁" userId="49149feb-085f-45d6-9c3e-b716774f309e" providerId="ADAL" clId="{B0E01331-ADE0-4490-A417-1AAAAC69B476}" dt="2022-05-23T15:10:57.808" v="8" actId="47"/>
        <pc:sldMkLst>
          <pc:docMk/>
          <pc:sldMk cId="2394123219" sldId="350"/>
        </pc:sldMkLst>
      </pc:sldChg>
      <pc:sldChg chg="del">
        <pc:chgData name="박순혁" userId="49149feb-085f-45d6-9c3e-b716774f309e" providerId="ADAL" clId="{B0E01331-ADE0-4490-A417-1AAAAC69B476}" dt="2022-05-23T15:10:58.408" v="9" actId="47"/>
        <pc:sldMkLst>
          <pc:docMk/>
          <pc:sldMk cId="1517136412" sldId="351"/>
        </pc:sldMkLst>
      </pc:sldChg>
      <pc:sldChg chg="del">
        <pc:chgData name="박순혁" userId="49149feb-085f-45d6-9c3e-b716774f309e" providerId="ADAL" clId="{B0E01331-ADE0-4490-A417-1AAAAC69B476}" dt="2022-05-23T15:10:58.971" v="10" actId="47"/>
        <pc:sldMkLst>
          <pc:docMk/>
          <pc:sldMk cId="2029829462" sldId="352"/>
        </pc:sldMkLst>
      </pc:sldChg>
      <pc:sldChg chg="del">
        <pc:chgData name="박순혁" userId="49149feb-085f-45d6-9c3e-b716774f309e" providerId="ADAL" clId="{B0E01331-ADE0-4490-A417-1AAAAC69B476}" dt="2022-05-23T15:10:40.990" v="0" actId="47"/>
        <pc:sldMkLst>
          <pc:docMk/>
          <pc:sldMk cId="2096626734" sldId="354"/>
        </pc:sldMkLst>
      </pc:sldChg>
      <pc:sldChg chg="del">
        <pc:chgData name="박순혁" userId="49149feb-085f-45d6-9c3e-b716774f309e" providerId="ADAL" clId="{B0E01331-ADE0-4490-A417-1AAAAC69B476}" dt="2022-05-23T15:10:59.482" v="11" actId="47"/>
        <pc:sldMkLst>
          <pc:docMk/>
          <pc:sldMk cId="2978952277" sldId="355"/>
        </pc:sldMkLst>
      </pc:sldChg>
      <pc:sldChg chg="del">
        <pc:chgData name="박순혁" userId="49149feb-085f-45d6-9c3e-b716774f309e" providerId="ADAL" clId="{B0E01331-ADE0-4490-A417-1AAAAC69B476}" dt="2022-05-23T15:10:53.231" v="6" actId="47"/>
        <pc:sldMkLst>
          <pc:docMk/>
          <pc:sldMk cId="354822807" sldId="356"/>
        </pc:sldMkLst>
      </pc:sldChg>
      <pc:sldChg chg="del">
        <pc:chgData name="박순혁" userId="49149feb-085f-45d6-9c3e-b716774f309e" providerId="ADAL" clId="{B0E01331-ADE0-4490-A417-1AAAAC69B476}" dt="2022-05-23T15:10:53.797" v="7" actId="47"/>
        <pc:sldMkLst>
          <pc:docMk/>
          <pc:sldMk cId="1574731910" sldId="357"/>
        </pc:sldMkLst>
      </pc:sldChg>
      <pc:sldChg chg="addSp delSp modSp mod">
        <pc:chgData name="박순혁" userId="49149feb-085f-45d6-9c3e-b716774f309e" providerId="ADAL" clId="{B0E01331-ADE0-4490-A417-1AAAAC69B476}" dt="2022-05-23T16:05:08.600" v="680"/>
        <pc:sldMkLst>
          <pc:docMk/>
          <pc:sldMk cId="3548778938" sldId="358"/>
        </pc:sldMkLst>
        <pc:spChg chg="mod">
          <ac:chgData name="박순혁" userId="49149feb-085f-45d6-9c3e-b716774f309e" providerId="ADAL" clId="{B0E01331-ADE0-4490-A417-1AAAAC69B476}" dt="2022-05-23T15:56:38.241" v="498" actId="20577"/>
          <ac:spMkLst>
            <pc:docMk/>
            <pc:sldMk cId="3548778938" sldId="358"/>
            <ac:spMk id="3" creationId="{39C121B3-5AA4-1CCB-EE45-DDD75F05F99B}"/>
          </ac:spMkLst>
        </pc:spChg>
        <pc:spChg chg="add del">
          <ac:chgData name="박순혁" userId="49149feb-085f-45d6-9c3e-b716774f309e" providerId="ADAL" clId="{B0E01331-ADE0-4490-A417-1AAAAC69B476}" dt="2022-05-23T15:43:52.344" v="384"/>
          <ac:spMkLst>
            <pc:docMk/>
            <pc:sldMk cId="3548778938" sldId="358"/>
            <ac:spMk id="4" creationId="{A4189EEF-3FB4-D0A8-E20B-35E512E224CD}"/>
          </ac:spMkLst>
        </pc:spChg>
        <pc:spChg chg="add del">
          <ac:chgData name="박순혁" userId="49149feb-085f-45d6-9c3e-b716774f309e" providerId="ADAL" clId="{B0E01331-ADE0-4490-A417-1AAAAC69B476}" dt="2022-05-23T15:44:00.694" v="390"/>
          <ac:spMkLst>
            <pc:docMk/>
            <pc:sldMk cId="3548778938" sldId="358"/>
            <ac:spMk id="5" creationId="{796C090F-F693-3B1F-4AFF-BA37639050C0}"/>
          </ac:spMkLst>
        </pc:spChg>
        <pc:spChg chg="add mod">
          <ac:chgData name="박순혁" userId="49149feb-085f-45d6-9c3e-b716774f309e" providerId="ADAL" clId="{B0E01331-ADE0-4490-A417-1AAAAC69B476}" dt="2022-05-23T15:59:20.868" v="564" actId="1036"/>
          <ac:spMkLst>
            <pc:docMk/>
            <pc:sldMk cId="3548778938" sldId="358"/>
            <ac:spMk id="13" creationId="{F364B28B-18D0-4BD5-731C-9F1D1E8B91D0}"/>
          </ac:spMkLst>
        </pc:spChg>
        <pc:spChg chg="add mod">
          <ac:chgData name="박순혁" userId="49149feb-085f-45d6-9c3e-b716774f309e" providerId="ADAL" clId="{B0E01331-ADE0-4490-A417-1AAAAC69B476}" dt="2022-05-23T16:00:02.445" v="569" actId="1582"/>
          <ac:spMkLst>
            <pc:docMk/>
            <pc:sldMk cId="3548778938" sldId="358"/>
            <ac:spMk id="14" creationId="{8DBE4411-DFA4-FF9C-0085-4C01C56827B1}"/>
          </ac:spMkLst>
        </pc:spChg>
        <pc:graphicFrameChg chg="mod modGraphic">
          <ac:chgData name="박순혁" userId="49149feb-085f-45d6-9c3e-b716774f309e" providerId="ADAL" clId="{B0E01331-ADE0-4490-A417-1AAAAC69B476}" dt="2022-05-23T16:05:08.600" v="680"/>
          <ac:graphicFrameMkLst>
            <pc:docMk/>
            <pc:sldMk cId="3548778938" sldId="358"/>
            <ac:graphicFrameMk id="6" creationId="{570E42E5-8189-652F-96F4-4590ECFA7130}"/>
          </ac:graphicFrameMkLst>
        </pc:graphicFrameChg>
        <pc:graphicFrameChg chg="add mod modGraphic">
          <ac:chgData name="박순혁" userId="49149feb-085f-45d6-9c3e-b716774f309e" providerId="ADAL" clId="{B0E01331-ADE0-4490-A417-1AAAAC69B476}" dt="2022-05-23T15:59:20.868" v="564" actId="1036"/>
          <ac:graphicFrameMkLst>
            <pc:docMk/>
            <pc:sldMk cId="3548778938" sldId="358"/>
            <ac:graphicFrameMk id="11" creationId="{71CC20A9-4977-1190-78B2-C53156EF4EA5}"/>
          </ac:graphicFrameMkLst>
        </pc:graphicFrameChg>
        <pc:graphicFrameChg chg="add mod modGraphic">
          <ac:chgData name="박순혁" userId="49149feb-085f-45d6-9c3e-b716774f309e" providerId="ADAL" clId="{B0E01331-ADE0-4490-A417-1AAAAC69B476}" dt="2022-05-23T15:59:20.868" v="564" actId="1036"/>
          <ac:graphicFrameMkLst>
            <pc:docMk/>
            <pc:sldMk cId="3548778938" sldId="358"/>
            <ac:graphicFrameMk id="12" creationId="{0147F0E9-9C00-62E1-CBE6-DD82CBD219A8}"/>
          </ac:graphicFrameMkLst>
        </pc:graphicFrameChg>
        <pc:picChg chg="add del">
          <ac:chgData name="박순혁" userId="49149feb-085f-45d6-9c3e-b716774f309e" providerId="ADAL" clId="{B0E01331-ADE0-4490-A417-1AAAAC69B476}" dt="2022-05-23T15:41:51.433" v="378" actId="478"/>
          <ac:picMkLst>
            <pc:docMk/>
            <pc:sldMk cId="3548778938" sldId="358"/>
            <ac:picMk id="2" creationId="{00000000-0000-0000-0000-000000000000}"/>
          </ac:picMkLst>
        </pc:picChg>
        <pc:picChg chg="add mod">
          <ac:chgData name="박순혁" userId="49149feb-085f-45d6-9c3e-b716774f309e" providerId="ADAL" clId="{B0E01331-ADE0-4490-A417-1AAAAC69B476}" dt="2022-05-23T15:57:27.453" v="525" actId="1036"/>
          <ac:picMkLst>
            <pc:docMk/>
            <pc:sldMk cId="3548778938" sldId="358"/>
            <ac:picMk id="8" creationId="{74D8E8A6-0870-D908-223B-AA9965CFC71B}"/>
          </ac:picMkLst>
        </pc:picChg>
        <pc:picChg chg="add mod">
          <ac:chgData name="박순혁" userId="49149feb-085f-45d6-9c3e-b716774f309e" providerId="ADAL" clId="{B0E01331-ADE0-4490-A417-1AAAAC69B476}" dt="2022-05-23T15:59:33.921" v="565" actId="1076"/>
          <ac:picMkLst>
            <pc:docMk/>
            <pc:sldMk cId="3548778938" sldId="358"/>
            <ac:picMk id="10" creationId="{96B3BC02-2EC0-666D-E1DB-708696993951}"/>
          </ac:picMkLst>
        </pc:picChg>
        <pc:picChg chg="add del mod">
          <ac:chgData name="박순혁" userId="49149feb-085f-45d6-9c3e-b716774f309e" providerId="ADAL" clId="{B0E01331-ADE0-4490-A417-1AAAAC69B476}" dt="2022-05-23T16:03:18.798" v="593"/>
          <ac:picMkLst>
            <pc:docMk/>
            <pc:sldMk cId="3548778938" sldId="358"/>
            <ac:picMk id="15" creationId="{D19CE118-F8A9-D4EF-6DAD-380BB096C859}"/>
          </ac:picMkLst>
        </pc:picChg>
      </pc:sldChg>
      <pc:sldChg chg="del">
        <pc:chgData name="박순혁" userId="49149feb-085f-45d6-9c3e-b716774f309e" providerId="ADAL" clId="{B0E01331-ADE0-4490-A417-1AAAAC69B476}" dt="2022-05-23T15:11:00.405" v="12" actId="47"/>
        <pc:sldMkLst>
          <pc:docMk/>
          <pc:sldMk cId="2540471689" sldId="359"/>
        </pc:sldMkLst>
      </pc:sldChg>
      <pc:sldChg chg="del">
        <pc:chgData name="박순혁" userId="49149feb-085f-45d6-9c3e-b716774f309e" providerId="ADAL" clId="{B0E01331-ADE0-4490-A417-1AAAAC69B476}" dt="2022-05-23T15:11:00.932" v="13" actId="47"/>
        <pc:sldMkLst>
          <pc:docMk/>
          <pc:sldMk cId="3186384677" sldId="360"/>
        </pc:sldMkLst>
      </pc:sldChg>
      <pc:sldChg chg="del">
        <pc:chgData name="박순혁" userId="49149feb-085f-45d6-9c3e-b716774f309e" providerId="ADAL" clId="{B0E01331-ADE0-4490-A417-1AAAAC69B476}" dt="2022-05-23T15:10:42.458" v="1" actId="47"/>
        <pc:sldMkLst>
          <pc:docMk/>
          <pc:sldMk cId="2511391785" sldId="362"/>
        </pc:sldMkLst>
      </pc:sldChg>
      <pc:sldChg chg="addSp delSp modSp mod ord">
        <pc:chgData name="박순혁" userId="49149feb-085f-45d6-9c3e-b716774f309e" providerId="ADAL" clId="{B0E01331-ADE0-4490-A417-1AAAAC69B476}" dt="2022-05-23T17:41:22.961" v="3515" actId="113"/>
        <pc:sldMkLst>
          <pc:docMk/>
          <pc:sldMk cId="3122287673" sldId="363"/>
        </pc:sldMkLst>
        <pc:spChg chg="add del mod">
          <ac:chgData name="박순혁" userId="49149feb-085f-45d6-9c3e-b716774f309e" providerId="ADAL" clId="{B0E01331-ADE0-4490-A417-1AAAAC69B476}" dt="2022-05-23T17:19:01.100" v="2021" actId="478"/>
          <ac:spMkLst>
            <pc:docMk/>
            <pc:sldMk cId="3122287673" sldId="363"/>
            <ac:spMk id="10" creationId="{A72B8F33-5EEE-BB90-FC02-CAFE3A125617}"/>
          </ac:spMkLst>
        </pc:spChg>
        <pc:spChg chg="add del mod">
          <ac:chgData name="박순혁" userId="49149feb-085f-45d6-9c3e-b716774f309e" providerId="ADAL" clId="{B0E01331-ADE0-4490-A417-1AAAAC69B476}" dt="2022-05-23T17:19:02.776" v="2022" actId="478"/>
          <ac:spMkLst>
            <pc:docMk/>
            <pc:sldMk cId="3122287673" sldId="363"/>
            <ac:spMk id="12" creationId="{C77D07FE-939D-147A-535D-2F739A2B995F}"/>
          </ac:spMkLst>
        </pc:spChg>
        <pc:spChg chg="add mod">
          <ac:chgData name="박순혁" userId="49149feb-085f-45d6-9c3e-b716774f309e" providerId="ADAL" clId="{B0E01331-ADE0-4490-A417-1AAAAC69B476}" dt="2022-05-23T17:41:22.961" v="3515" actId="113"/>
          <ac:spMkLst>
            <pc:docMk/>
            <pc:sldMk cId="3122287673" sldId="363"/>
            <ac:spMk id="13" creationId="{CDE24F8C-AEA5-7577-07E8-3C341ECA0FEC}"/>
          </ac:spMkLst>
        </pc:spChg>
        <pc:spChg chg="add mod">
          <ac:chgData name="박순혁" userId="49149feb-085f-45d6-9c3e-b716774f309e" providerId="ADAL" clId="{B0E01331-ADE0-4490-A417-1AAAAC69B476}" dt="2022-05-23T17:21:25.352" v="2251" actId="14100"/>
          <ac:spMkLst>
            <pc:docMk/>
            <pc:sldMk cId="3122287673" sldId="363"/>
            <ac:spMk id="14" creationId="{56DE20D5-D63F-FC5B-4904-D80D25E082C7}"/>
          </ac:spMkLst>
        </pc:spChg>
        <pc:spChg chg="add mod">
          <ac:chgData name="박순혁" userId="49149feb-085f-45d6-9c3e-b716774f309e" providerId="ADAL" clId="{B0E01331-ADE0-4490-A417-1AAAAC69B476}" dt="2022-05-23T17:23:41.870" v="2350" actId="14100"/>
          <ac:spMkLst>
            <pc:docMk/>
            <pc:sldMk cId="3122287673" sldId="363"/>
            <ac:spMk id="19" creationId="{C3AB1570-F01B-E02E-31E9-498B1F49495A}"/>
          </ac:spMkLst>
        </pc:spChg>
        <pc:graphicFrameChg chg="mod modGraphic">
          <ac:chgData name="박순혁" userId="49149feb-085f-45d6-9c3e-b716774f309e" providerId="ADAL" clId="{B0E01331-ADE0-4490-A417-1AAAAC69B476}" dt="2022-05-23T17:37:46.428" v="3438"/>
          <ac:graphicFrameMkLst>
            <pc:docMk/>
            <pc:sldMk cId="3122287673" sldId="363"/>
            <ac:graphicFrameMk id="8" creationId="{570E42E5-8189-652F-96F4-4590ECFA7130}"/>
          </ac:graphicFrameMkLst>
        </pc:graphicFrameChg>
        <pc:picChg chg="add mod">
          <ac:chgData name="박순혁" userId="49149feb-085f-45d6-9c3e-b716774f309e" providerId="ADAL" clId="{B0E01331-ADE0-4490-A417-1AAAAC69B476}" dt="2022-05-23T17:19:41.694" v="2125" actId="1076"/>
          <ac:picMkLst>
            <pc:docMk/>
            <pc:sldMk cId="3122287673" sldId="363"/>
            <ac:picMk id="3" creationId="{FABBE800-484F-31E5-4F06-A6ED95B78D5E}"/>
          </ac:picMkLst>
        </pc:picChg>
        <pc:picChg chg="add mod">
          <ac:chgData name="박순혁" userId="49149feb-085f-45d6-9c3e-b716774f309e" providerId="ADAL" clId="{B0E01331-ADE0-4490-A417-1AAAAC69B476}" dt="2022-05-23T17:21:03.285" v="2246" actId="14100"/>
          <ac:picMkLst>
            <pc:docMk/>
            <pc:sldMk cId="3122287673" sldId="363"/>
            <ac:picMk id="5" creationId="{5EE891D0-F55B-F410-671A-834D2007A5DA}"/>
          </ac:picMkLst>
        </pc:picChg>
        <pc:picChg chg="del mod">
          <ac:chgData name="박순혁" userId="49149feb-085f-45d6-9c3e-b716774f309e" providerId="ADAL" clId="{B0E01331-ADE0-4490-A417-1AAAAC69B476}" dt="2022-05-23T17:18:39.659" v="2011" actId="478"/>
          <ac:picMkLst>
            <pc:docMk/>
            <pc:sldMk cId="3122287673" sldId="363"/>
            <ac:picMk id="7" creationId="{1417AA09-7D86-B3C9-132A-E26974F2F1C5}"/>
          </ac:picMkLst>
        </pc:picChg>
        <pc:picChg chg="add del mod">
          <ac:chgData name="박순혁" userId="49149feb-085f-45d6-9c3e-b716774f309e" providerId="ADAL" clId="{B0E01331-ADE0-4490-A417-1AAAAC69B476}" dt="2022-05-23T17:22:49.388" v="2334" actId="478"/>
          <ac:picMkLst>
            <pc:docMk/>
            <pc:sldMk cId="3122287673" sldId="363"/>
            <ac:picMk id="9" creationId="{52270DC1-C545-2609-60D5-CE4F33AED5D4}"/>
          </ac:picMkLst>
        </pc:picChg>
        <pc:picChg chg="add mod">
          <ac:chgData name="박순혁" userId="49149feb-085f-45d6-9c3e-b716774f309e" providerId="ADAL" clId="{B0E01331-ADE0-4490-A417-1AAAAC69B476}" dt="2022-05-23T17:23:10.596" v="2340" actId="1076"/>
          <ac:picMkLst>
            <pc:docMk/>
            <pc:sldMk cId="3122287673" sldId="363"/>
            <ac:picMk id="16" creationId="{EFF1A470-6681-A72C-EA19-B3941DC5BA10}"/>
          </ac:picMkLst>
        </pc:picChg>
        <pc:picChg chg="add mod">
          <ac:chgData name="박순혁" userId="49149feb-085f-45d6-9c3e-b716774f309e" providerId="ADAL" clId="{B0E01331-ADE0-4490-A417-1AAAAC69B476}" dt="2022-05-23T17:23:29.055" v="2344" actId="1076"/>
          <ac:picMkLst>
            <pc:docMk/>
            <pc:sldMk cId="3122287673" sldId="363"/>
            <ac:picMk id="18" creationId="{DA824C32-DBC9-DD3A-18A0-FAC04B7D00D7}"/>
          </ac:picMkLst>
        </pc:picChg>
      </pc:sldChg>
      <pc:sldChg chg="addSp delSp modSp mod modNotesTx">
        <pc:chgData name="박순혁" userId="49149feb-085f-45d6-9c3e-b716774f309e" providerId="ADAL" clId="{B0E01331-ADE0-4490-A417-1AAAAC69B476}" dt="2022-05-23T16:28:00.037" v="1367" actId="1076"/>
        <pc:sldMkLst>
          <pc:docMk/>
          <pc:sldMk cId="3112905937" sldId="364"/>
        </pc:sldMkLst>
        <pc:graphicFrameChg chg="add del">
          <ac:chgData name="박순혁" userId="49149feb-085f-45d6-9c3e-b716774f309e" providerId="ADAL" clId="{B0E01331-ADE0-4490-A417-1AAAAC69B476}" dt="2022-05-23T16:09:53.206" v="724" actId="3680"/>
          <ac:graphicFrameMkLst>
            <pc:docMk/>
            <pc:sldMk cId="3112905937" sldId="364"/>
            <ac:graphicFrameMk id="2" creationId="{ACAEF764-C3EE-7713-08CF-164B7015F1D4}"/>
          </ac:graphicFrameMkLst>
        </pc:graphicFrameChg>
        <pc:graphicFrameChg chg="add mod modGraphic">
          <ac:chgData name="박순혁" userId="49149feb-085f-45d6-9c3e-b716774f309e" providerId="ADAL" clId="{B0E01331-ADE0-4490-A417-1AAAAC69B476}" dt="2022-05-23T16:28:00.037" v="1367" actId="1076"/>
          <ac:graphicFrameMkLst>
            <pc:docMk/>
            <pc:sldMk cId="3112905937" sldId="364"/>
            <ac:graphicFrameMk id="4" creationId="{2DC9543F-DC66-40DB-58D6-6582A4ED89BE}"/>
          </ac:graphicFrameMkLst>
        </pc:graphicFrameChg>
        <pc:graphicFrameChg chg="mod modGraphic">
          <ac:chgData name="박순혁" userId="49149feb-085f-45d6-9c3e-b716774f309e" providerId="ADAL" clId="{B0E01331-ADE0-4490-A417-1AAAAC69B476}" dt="2022-05-23T16:09:22.691" v="722"/>
          <ac:graphicFrameMkLst>
            <pc:docMk/>
            <pc:sldMk cId="3112905937" sldId="364"/>
            <ac:graphicFrameMk id="8" creationId="{570E42E5-8189-652F-96F4-4590ECFA7130}"/>
          </ac:graphicFrameMkLst>
        </pc:graphicFrameChg>
        <pc:picChg chg="del">
          <ac:chgData name="박순혁" userId="49149feb-085f-45d6-9c3e-b716774f309e" providerId="ADAL" clId="{B0E01331-ADE0-4490-A417-1AAAAC69B476}" dt="2022-05-23T16:02:44.319" v="591" actId="478"/>
          <ac:picMkLst>
            <pc:docMk/>
            <pc:sldMk cId="3112905937" sldId="364"/>
            <ac:picMk id="3" creationId="{EB04746E-A6CA-928B-B477-70DC58A1A5D3}"/>
          </ac:picMkLst>
        </pc:picChg>
      </pc:sldChg>
      <pc:sldChg chg="addSp delSp modSp add mod setBg">
        <pc:chgData name="박순혁" userId="49149feb-085f-45d6-9c3e-b716774f309e" providerId="ADAL" clId="{B0E01331-ADE0-4490-A417-1AAAAC69B476}" dt="2022-05-23T17:50:38.073" v="3826"/>
        <pc:sldMkLst>
          <pc:docMk/>
          <pc:sldMk cId="3191980197" sldId="365"/>
        </pc:sldMkLst>
        <pc:spChg chg="add del">
          <ac:chgData name="박순혁" userId="49149feb-085f-45d6-9c3e-b716774f309e" providerId="ADAL" clId="{B0E01331-ADE0-4490-A417-1AAAAC69B476}" dt="2022-05-23T15:24:26.877" v="77" actId="26606"/>
          <ac:spMkLst>
            <pc:docMk/>
            <pc:sldMk cId="3191980197" sldId="365"/>
            <ac:spMk id="13" creationId="{F3060C83-F051-4F0E-ABAD-AA0DFC48B218}"/>
          </ac:spMkLst>
        </pc:spChg>
        <pc:spChg chg="add del">
          <ac:chgData name="박순혁" userId="49149feb-085f-45d6-9c3e-b716774f309e" providerId="ADAL" clId="{B0E01331-ADE0-4490-A417-1AAAAC69B476}" dt="2022-05-23T15:24:26.877" v="77" actId="26606"/>
          <ac:spMkLst>
            <pc:docMk/>
            <pc:sldMk cId="3191980197" sldId="365"/>
            <ac:spMk id="15" creationId="{83C98ABE-055B-441F-B07E-44F97F083C39}"/>
          </ac:spMkLst>
        </pc:spChg>
        <pc:spChg chg="add mod">
          <ac:chgData name="박순혁" userId="49149feb-085f-45d6-9c3e-b716774f309e" providerId="ADAL" clId="{B0E01331-ADE0-4490-A417-1AAAAC69B476}" dt="2022-05-23T15:31:26.933" v="238" actId="20577"/>
          <ac:spMkLst>
            <pc:docMk/>
            <pc:sldMk cId="3191980197" sldId="365"/>
            <ac:spMk id="16" creationId="{5E4A439F-8D63-517D-940B-7E43D5AE470E}"/>
          </ac:spMkLst>
        </pc:spChg>
        <pc:spChg chg="add del">
          <ac:chgData name="박순혁" userId="49149feb-085f-45d6-9c3e-b716774f309e" providerId="ADAL" clId="{B0E01331-ADE0-4490-A417-1AAAAC69B476}" dt="2022-05-23T15:24:26.877" v="77" actId="26606"/>
          <ac:spMkLst>
            <pc:docMk/>
            <pc:sldMk cId="3191980197" sldId="365"/>
            <ac:spMk id="17" creationId="{29FDB030-9B49-4CED-8CCD-4D99382388AC}"/>
          </ac:spMkLst>
        </pc:spChg>
        <pc:spChg chg="add del">
          <ac:chgData name="박순혁" userId="49149feb-085f-45d6-9c3e-b716774f309e" providerId="ADAL" clId="{B0E01331-ADE0-4490-A417-1AAAAC69B476}" dt="2022-05-23T15:24:26.877" v="77" actId="26606"/>
          <ac:spMkLst>
            <pc:docMk/>
            <pc:sldMk cId="3191980197" sldId="365"/>
            <ac:spMk id="19" creationId="{3783CA14-24A1-485C-8B30-D6A5D87987AD}"/>
          </ac:spMkLst>
        </pc:spChg>
        <pc:spChg chg="add del">
          <ac:chgData name="박순혁" userId="49149feb-085f-45d6-9c3e-b716774f309e" providerId="ADAL" clId="{B0E01331-ADE0-4490-A417-1AAAAC69B476}" dt="2022-05-23T15:24:26.877" v="77" actId="26606"/>
          <ac:spMkLst>
            <pc:docMk/>
            <pc:sldMk cId="3191980197" sldId="365"/>
            <ac:spMk id="21" creationId="{9A97C86A-04D6-40F7-AE84-31AB43E6A846}"/>
          </ac:spMkLst>
        </pc:spChg>
        <pc:spChg chg="add del">
          <ac:chgData name="박순혁" userId="49149feb-085f-45d6-9c3e-b716774f309e" providerId="ADAL" clId="{B0E01331-ADE0-4490-A417-1AAAAC69B476}" dt="2022-05-23T15:24:26.877" v="77" actId="26606"/>
          <ac:spMkLst>
            <pc:docMk/>
            <pc:sldMk cId="3191980197" sldId="365"/>
            <ac:spMk id="23" creationId="{FF9F2414-84E8-453E-B1F3-389FDE8192D9}"/>
          </ac:spMkLst>
        </pc:spChg>
        <pc:spChg chg="add del">
          <ac:chgData name="박순혁" userId="49149feb-085f-45d6-9c3e-b716774f309e" providerId="ADAL" clId="{B0E01331-ADE0-4490-A417-1AAAAC69B476}" dt="2022-05-23T15:24:26.877" v="77" actId="26606"/>
          <ac:spMkLst>
            <pc:docMk/>
            <pc:sldMk cId="3191980197" sldId="365"/>
            <ac:spMk id="25" creationId="{3ECA69A1-7536-43AC-85EF-C7106179F5ED}"/>
          </ac:spMkLst>
        </pc:spChg>
        <pc:graphicFrameChg chg="add del mod modGraphic">
          <ac:chgData name="박순혁" userId="49149feb-085f-45d6-9c3e-b716774f309e" providerId="ADAL" clId="{B0E01331-ADE0-4490-A417-1AAAAC69B476}" dt="2022-05-23T15:24:23.251" v="74"/>
          <ac:graphicFrameMkLst>
            <pc:docMk/>
            <pc:sldMk cId="3191980197" sldId="365"/>
            <ac:graphicFrameMk id="2" creationId="{24BDF87C-9550-C276-66F5-81EC7D2FAD48}"/>
          </ac:graphicFrameMkLst>
        </pc:graphicFrameChg>
        <pc:graphicFrameChg chg="add del mod">
          <ac:chgData name="박순혁" userId="49149feb-085f-45d6-9c3e-b716774f309e" providerId="ADAL" clId="{B0E01331-ADE0-4490-A417-1AAAAC69B476}" dt="2022-05-23T15:24:31.363" v="78" actId="478"/>
          <ac:graphicFrameMkLst>
            <pc:docMk/>
            <pc:sldMk cId="3191980197" sldId="365"/>
            <ac:graphicFrameMk id="4" creationId="{98A0EE37-027D-9ABD-D3E2-8366056AC9FD}"/>
          </ac:graphicFrameMkLst>
        </pc:graphicFrameChg>
        <pc:graphicFrameChg chg="add del mod">
          <ac:chgData name="박순혁" userId="49149feb-085f-45d6-9c3e-b716774f309e" providerId="ADAL" clId="{B0E01331-ADE0-4490-A417-1AAAAC69B476}" dt="2022-05-23T15:24:44.882" v="96"/>
          <ac:graphicFrameMkLst>
            <pc:docMk/>
            <pc:sldMk cId="3191980197" sldId="365"/>
            <ac:graphicFrameMk id="5" creationId="{FF04B770-4432-8131-D3AE-7E82E1C8246B}"/>
          </ac:graphicFrameMkLst>
        </pc:graphicFrameChg>
        <pc:graphicFrameChg chg="add mod modGraphic">
          <ac:chgData name="박순혁" userId="49149feb-085f-45d6-9c3e-b716774f309e" providerId="ADAL" clId="{B0E01331-ADE0-4490-A417-1AAAAC69B476}" dt="2022-05-23T15:32:39.566" v="290" actId="207"/>
          <ac:graphicFrameMkLst>
            <pc:docMk/>
            <pc:sldMk cId="3191980197" sldId="365"/>
            <ac:graphicFrameMk id="6" creationId="{D1F7018B-6EEF-FF55-BAF7-0F318793F64E}"/>
          </ac:graphicFrameMkLst>
        </pc:graphicFrameChg>
        <pc:graphicFrameChg chg="add mod modGraphic">
          <ac:chgData name="박순혁" userId="49149feb-085f-45d6-9c3e-b716774f309e" providerId="ADAL" clId="{B0E01331-ADE0-4490-A417-1AAAAC69B476}" dt="2022-05-23T15:32:48.714" v="291" actId="207"/>
          <ac:graphicFrameMkLst>
            <pc:docMk/>
            <pc:sldMk cId="3191980197" sldId="365"/>
            <ac:graphicFrameMk id="7" creationId="{2C143E2F-395A-C80A-8748-C365DAD3EC3B}"/>
          </ac:graphicFrameMkLst>
        </pc:graphicFrameChg>
        <pc:graphicFrameChg chg="add mod modGraphic">
          <ac:chgData name="박순혁" userId="49149feb-085f-45d6-9c3e-b716774f309e" providerId="ADAL" clId="{B0E01331-ADE0-4490-A417-1AAAAC69B476}" dt="2022-05-23T17:50:38.073" v="3826"/>
          <ac:graphicFrameMkLst>
            <pc:docMk/>
            <pc:sldMk cId="3191980197" sldId="365"/>
            <ac:graphicFrameMk id="8" creationId="{570E42E5-8189-652F-96F4-4590ECFA7130}"/>
          </ac:graphicFrameMkLst>
        </pc:graphicFrameChg>
        <pc:graphicFrameChg chg="add del mod">
          <ac:chgData name="박순혁" userId="49149feb-085f-45d6-9c3e-b716774f309e" providerId="ADAL" clId="{B0E01331-ADE0-4490-A417-1AAAAC69B476}" dt="2022-05-23T15:32:56.892" v="293"/>
          <ac:graphicFrameMkLst>
            <pc:docMk/>
            <pc:sldMk cId="3191980197" sldId="365"/>
            <ac:graphicFrameMk id="9" creationId="{D770BBB9-ED09-0568-B023-C0E13CE0D246}"/>
          </ac:graphicFrameMkLst>
        </pc:graphicFrameChg>
        <pc:picChg chg="del">
          <ac:chgData name="박순혁" userId="49149feb-085f-45d6-9c3e-b716774f309e" providerId="ADAL" clId="{B0E01331-ADE0-4490-A417-1AAAAC69B476}" dt="2022-05-23T15:11:14.995" v="15" actId="478"/>
          <ac:picMkLst>
            <pc:docMk/>
            <pc:sldMk cId="3191980197" sldId="365"/>
            <ac:picMk id="3" creationId="{EB04746E-A6CA-928B-B477-70DC58A1A5D3}"/>
          </ac:picMkLst>
        </pc:picChg>
      </pc:sldChg>
      <pc:sldChg chg="addSp delSp modSp add mod">
        <pc:chgData name="박순혁" userId="49149feb-085f-45d6-9c3e-b716774f309e" providerId="ADAL" clId="{B0E01331-ADE0-4490-A417-1AAAAC69B476}" dt="2022-05-23T17:50:41.102" v="3830"/>
        <pc:sldMkLst>
          <pc:docMk/>
          <pc:sldMk cId="1465159523" sldId="366"/>
        </pc:sldMkLst>
        <pc:spChg chg="mod">
          <ac:chgData name="박순혁" userId="49149feb-085f-45d6-9c3e-b716774f309e" providerId="ADAL" clId="{B0E01331-ADE0-4490-A417-1AAAAC69B476}" dt="2022-05-23T15:33:33.161" v="316"/>
          <ac:spMkLst>
            <pc:docMk/>
            <pc:sldMk cId="1465159523" sldId="366"/>
            <ac:spMk id="16" creationId="{5E4A439F-8D63-517D-940B-7E43D5AE470E}"/>
          </ac:spMkLst>
        </pc:spChg>
        <pc:graphicFrameChg chg="add del mod modGraphic">
          <ac:chgData name="박순혁" userId="49149feb-085f-45d6-9c3e-b716774f309e" providerId="ADAL" clId="{B0E01331-ADE0-4490-A417-1AAAAC69B476}" dt="2022-05-23T15:34:05.116" v="322" actId="122"/>
          <ac:graphicFrameMkLst>
            <pc:docMk/>
            <pc:sldMk cId="1465159523" sldId="366"/>
            <ac:graphicFrameMk id="6" creationId="{D1F7018B-6EEF-FF55-BAF7-0F318793F64E}"/>
          </ac:graphicFrameMkLst>
        </pc:graphicFrameChg>
        <pc:graphicFrameChg chg="add del mod modGraphic">
          <ac:chgData name="박순혁" userId="49149feb-085f-45d6-9c3e-b716774f309e" providerId="ADAL" clId="{B0E01331-ADE0-4490-A417-1AAAAC69B476}" dt="2022-05-23T15:34:41.026" v="327" actId="122"/>
          <ac:graphicFrameMkLst>
            <pc:docMk/>
            <pc:sldMk cId="1465159523" sldId="366"/>
            <ac:graphicFrameMk id="7" creationId="{2C143E2F-395A-C80A-8748-C365DAD3EC3B}"/>
          </ac:graphicFrameMkLst>
        </pc:graphicFrameChg>
        <pc:graphicFrameChg chg="mod modGraphic">
          <ac:chgData name="박순혁" userId="49149feb-085f-45d6-9c3e-b716774f309e" providerId="ADAL" clId="{B0E01331-ADE0-4490-A417-1AAAAC69B476}" dt="2022-05-23T17:50:41.102" v="3830"/>
          <ac:graphicFrameMkLst>
            <pc:docMk/>
            <pc:sldMk cId="1465159523" sldId="366"/>
            <ac:graphicFrameMk id="8" creationId="{570E42E5-8189-652F-96F4-4590ECFA7130}"/>
          </ac:graphicFrameMkLst>
        </pc:graphicFrameChg>
      </pc:sldChg>
      <pc:sldChg chg="addSp delSp modSp add mod">
        <pc:chgData name="박순혁" userId="49149feb-085f-45d6-9c3e-b716774f309e" providerId="ADAL" clId="{B0E01331-ADE0-4490-A417-1AAAAC69B476}" dt="2022-05-23T16:05:16.226" v="684"/>
        <pc:sldMkLst>
          <pc:docMk/>
          <pc:sldMk cId="3196221391" sldId="367"/>
        </pc:sldMkLst>
        <pc:spChg chg="del mod">
          <ac:chgData name="박순혁" userId="49149feb-085f-45d6-9c3e-b716774f309e" providerId="ADAL" clId="{B0E01331-ADE0-4490-A417-1AAAAC69B476}" dt="2022-05-23T16:02:17.936" v="580" actId="478"/>
          <ac:spMkLst>
            <pc:docMk/>
            <pc:sldMk cId="3196221391" sldId="367"/>
            <ac:spMk id="3" creationId="{39C121B3-5AA4-1CCB-EE45-DDD75F05F99B}"/>
          </ac:spMkLst>
        </pc:spChg>
        <pc:spChg chg="del">
          <ac:chgData name="박순혁" userId="49149feb-085f-45d6-9c3e-b716774f309e" providerId="ADAL" clId="{B0E01331-ADE0-4490-A417-1AAAAC69B476}" dt="2022-05-23T16:01:45.412" v="571" actId="478"/>
          <ac:spMkLst>
            <pc:docMk/>
            <pc:sldMk cId="3196221391" sldId="367"/>
            <ac:spMk id="13" creationId="{F364B28B-18D0-4BD5-731C-9F1D1E8B91D0}"/>
          </ac:spMkLst>
        </pc:spChg>
        <pc:spChg chg="del">
          <ac:chgData name="박순혁" userId="49149feb-085f-45d6-9c3e-b716774f309e" providerId="ADAL" clId="{B0E01331-ADE0-4490-A417-1AAAAC69B476}" dt="2022-05-23T16:01:45.412" v="571" actId="478"/>
          <ac:spMkLst>
            <pc:docMk/>
            <pc:sldMk cId="3196221391" sldId="367"/>
            <ac:spMk id="14" creationId="{8DBE4411-DFA4-FF9C-0085-4C01C56827B1}"/>
          </ac:spMkLst>
        </pc:spChg>
        <pc:graphicFrameChg chg="mod modGraphic">
          <ac:chgData name="박순혁" userId="49149feb-085f-45d6-9c3e-b716774f309e" providerId="ADAL" clId="{B0E01331-ADE0-4490-A417-1AAAAC69B476}" dt="2022-05-23T16:05:16.226" v="684"/>
          <ac:graphicFrameMkLst>
            <pc:docMk/>
            <pc:sldMk cId="3196221391" sldId="367"/>
            <ac:graphicFrameMk id="6" creationId="{570E42E5-8189-652F-96F4-4590ECFA7130}"/>
          </ac:graphicFrameMkLst>
        </pc:graphicFrameChg>
        <pc:graphicFrameChg chg="del">
          <ac:chgData name="박순혁" userId="49149feb-085f-45d6-9c3e-b716774f309e" providerId="ADAL" clId="{B0E01331-ADE0-4490-A417-1AAAAC69B476}" dt="2022-05-23T16:01:45.412" v="571" actId="478"/>
          <ac:graphicFrameMkLst>
            <pc:docMk/>
            <pc:sldMk cId="3196221391" sldId="367"/>
            <ac:graphicFrameMk id="11" creationId="{71CC20A9-4977-1190-78B2-C53156EF4EA5}"/>
          </ac:graphicFrameMkLst>
        </pc:graphicFrameChg>
        <pc:graphicFrameChg chg="del">
          <ac:chgData name="박순혁" userId="49149feb-085f-45d6-9c3e-b716774f309e" providerId="ADAL" clId="{B0E01331-ADE0-4490-A417-1AAAAC69B476}" dt="2022-05-23T16:01:45.412" v="571" actId="478"/>
          <ac:graphicFrameMkLst>
            <pc:docMk/>
            <pc:sldMk cId="3196221391" sldId="367"/>
            <ac:graphicFrameMk id="12" creationId="{0147F0E9-9C00-62E1-CBE6-DD82CBD219A8}"/>
          </ac:graphicFrameMkLst>
        </pc:graphicFrameChg>
        <pc:picChg chg="del">
          <ac:chgData name="박순혁" userId="49149feb-085f-45d6-9c3e-b716774f309e" providerId="ADAL" clId="{B0E01331-ADE0-4490-A417-1AAAAC69B476}" dt="2022-05-23T16:01:45.412" v="571" actId="478"/>
          <ac:picMkLst>
            <pc:docMk/>
            <pc:sldMk cId="3196221391" sldId="367"/>
            <ac:picMk id="8" creationId="{74D8E8A6-0870-D908-223B-AA9965CFC71B}"/>
          </ac:picMkLst>
        </pc:picChg>
        <pc:picChg chg="del">
          <ac:chgData name="박순혁" userId="49149feb-085f-45d6-9c3e-b716774f309e" providerId="ADAL" clId="{B0E01331-ADE0-4490-A417-1AAAAC69B476}" dt="2022-05-23T16:01:45.412" v="571" actId="478"/>
          <ac:picMkLst>
            <pc:docMk/>
            <pc:sldMk cId="3196221391" sldId="367"/>
            <ac:picMk id="10" creationId="{96B3BC02-2EC0-666D-E1DB-708696993951}"/>
          </ac:picMkLst>
        </pc:picChg>
        <pc:picChg chg="add mod">
          <ac:chgData name="박순혁" userId="49149feb-085f-45d6-9c3e-b716774f309e" providerId="ADAL" clId="{B0E01331-ADE0-4490-A417-1AAAAC69B476}" dt="2022-05-23T16:02:39.066" v="590" actId="1076"/>
          <ac:picMkLst>
            <pc:docMk/>
            <pc:sldMk cId="3196221391" sldId="367"/>
            <ac:picMk id="15" creationId="{ED7917AE-720A-02B0-7CB5-38471F685619}"/>
          </ac:picMkLst>
        </pc:picChg>
      </pc:sldChg>
      <pc:sldChg chg="modSp add mod ord">
        <pc:chgData name="박순혁" userId="49149feb-085f-45d6-9c3e-b716774f309e" providerId="ADAL" clId="{B0E01331-ADE0-4490-A417-1AAAAC69B476}" dt="2022-05-23T16:04:58.980" v="676" actId="20577"/>
        <pc:sldMkLst>
          <pc:docMk/>
          <pc:sldMk cId="2933999022" sldId="368"/>
        </pc:sldMkLst>
        <pc:spChg chg="mod">
          <ac:chgData name="박순혁" userId="49149feb-085f-45d6-9c3e-b716774f309e" providerId="ADAL" clId="{B0E01331-ADE0-4490-A417-1AAAAC69B476}" dt="2022-05-23T16:04:58.980" v="676" actId="20577"/>
          <ac:spMkLst>
            <pc:docMk/>
            <pc:sldMk cId="2933999022" sldId="368"/>
            <ac:spMk id="3" creationId="{39C121B3-5AA4-1CCB-EE45-DDD75F05F99B}"/>
          </ac:spMkLst>
        </pc:spChg>
        <pc:graphicFrameChg chg="modGraphic">
          <ac:chgData name="박순혁" userId="49149feb-085f-45d6-9c3e-b716774f309e" providerId="ADAL" clId="{B0E01331-ADE0-4490-A417-1AAAAC69B476}" dt="2022-05-23T16:03:37.696" v="598" actId="20577"/>
          <ac:graphicFrameMkLst>
            <pc:docMk/>
            <pc:sldMk cId="2933999022" sldId="368"/>
            <ac:graphicFrameMk id="6" creationId="{570E42E5-8189-652F-96F4-4590ECFA7130}"/>
          </ac:graphicFrameMkLst>
        </pc:graphicFrameChg>
      </pc:sldChg>
      <pc:sldChg chg="modSp add mod modNotesTx">
        <pc:chgData name="박순혁" userId="49149feb-085f-45d6-9c3e-b716774f309e" providerId="ADAL" clId="{B0E01331-ADE0-4490-A417-1AAAAC69B476}" dt="2022-05-23T16:32:08.074" v="1589" actId="20577"/>
        <pc:sldMkLst>
          <pc:docMk/>
          <pc:sldMk cId="180544931" sldId="369"/>
        </pc:sldMkLst>
        <pc:graphicFrameChg chg="mod modGraphic">
          <ac:chgData name="박순혁" userId="49149feb-085f-45d6-9c3e-b716774f309e" providerId="ADAL" clId="{B0E01331-ADE0-4490-A417-1AAAAC69B476}" dt="2022-05-23T16:32:08.074" v="1589" actId="20577"/>
          <ac:graphicFrameMkLst>
            <pc:docMk/>
            <pc:sldMk cId="180544931" sldId="369"/>
            <ac:graphicFrameMk id="4" creationId="{2DC9543F-DC66-40DB-58D6-6582A4ED89BE}"/>
          </ac:graphicFrameMkLst>
        </pc:graphicFrameChg>
      </pc:sldChg>
      <pc:sldChg chg="modSp add mod">
        <pc:chgData name="박순혁" userId="49149feb-085f-45d6-9c3e-b716774f309e" providerId="ADAL" clId="{B0E01331-ADE0-4490-A417-1AAAAC69B476}" dt="2022-05-23T16:38:37.351" v="1796" actId="255"/>
        <pc:sldMkLst>
          <pc:docMk/>
          <pc:sldMk cId="934285296" sldId="370"/>
        </pc:sldMkLst>
        <pc:graphicFrameChg chg="mod modGraphic">
          <ac:chgData name="박순혁" userId="49149feb-085f-45d6-9c3e-b716774f309e" providerId="ADAL" clId="{B0E01331-ADE0-4490-A417-1AAAAC69B476}" dt="2022-05-23T16:38:37.351" v="1796" actId="255"/>
          <ac:graphicFrameMkLst>
            <pc:docMk/>
            <pc:sldMk cId="934285296" sldId="370"/>
            <ac:graphicFrameMk id="4" creationId="{2DC9543F-DC66-40DB-58D6-6582A4ED89BE}"/>
          </ac:graphicFrameMkLst>
        </pc:graphicFrameChg>
        <pc:graphicFrameChg chg="mod modGraphic">
          <ac:chgData name="박순혁" userId="49149feb-085f-45d6-9c3e-b716774f309e" providerId="ADAL" clId="{B0E01331-ADE0-4490-A417-1AAAAC69B476}" dt="2022-05-23T16:32:33.779" v="1596"/>
          <ac:graphicFrameMkLst>
            <pc:docMk/>
            <pc:sldMk cId="934285296" sldId="370"/>
            <ac:graphicFrameMk id="8" creationId="{570E42E5-8189-652F-96F4-4590ECFA7130}"/>
          </ac:graphicFrameMkLst>
        </pc:graphicFrameChg>
      </pc:sldChg>
      <pc:sldChg chg="addSp delSp modSp add mod">
        <pc:chgData name="박순혁" userId="49149feb-085f-45d6-9c3e-b716774f309e" providerId="ADAL" clId="{B0E01331-ADE0-4490-A417-1AAAAC69B476}" dt="2022-05-23T17:10:01.891" v="1998" actId="207"/>
        <pc:sldMkLst>
          <pc:docMk/>
          <pc:sldMk cId="2875927010" sldId="371"/>
        </pc:sldMkLst>
        <pc:spChg chg="add mod">
          <ac:chgData name="박순혁" userId="49149feb-085f-45d6-9c3e-b716774f309e" providerId="ADAL" clId="{B0E01331-ADE0-4490-A417-1AAAAC69B476}" dt="2022-05-23T17:08:37.689" v="1981" actId="20577"/>
          <ac:spMkLst>
            <pc:docMk/>
            <pc:sldMk cId="2875927010" sldId="371"/>
            <ac:spMk id="5" creationId="{A2D0C8A9-5B75-4FCF-47F3-8FF5C0052134}"/>
          </ac:spMkLst>
        </pc:spChg>
        <pc:graphicFrameChg chg="add mod modGraphic">
          <ac:chgData name="박순혁" userId="49149feb-085f-45d6-9c3e-b716774f309e" providerId="ADAL" clId="{B0E01331-ADE0-4490-A417-1AAAAC69B476}" dt="2022-05-23T17:09:59.401" v="1997" actId="207"/>
          <ac:graphicFrameMkLst>
            <pc:docMk/>
            <pc:sldMk cId="2875927010" sldId="371"/>
            <ac:graphicFrameMk id="2" creationId="{AE22CD9A-8F31-8E50-EFEA-4C98331107B8}"/>
          </ac:graphicFrameMkLst>
        </pc:graphicFrameChg>
        <pc:graphicFrameChg chg="add del mod">
          <ac:chgData name="박순혁" userId="49149feb-085f-45d6-9c3e-b716774f309e" providerId="ADAL" clId="{B0E01331-ADE0-4490-A417-1AAAAC69B476}" dt="2022-05-23T17:09:04.568" v="1988"/>
          <ac:graphicFrameMkLst>
            <pc:docMk/>
            <pc:sldMk cId="2875927010" sldId="371"/>
            <ac:graphicFrameMk id="3" creationId="{F32F1B2A-188B-97A7-5B6C-F471107C1833}"/>
          </ac:graphicFrameMkLst>
        </pc:graphicFrameChg>
        <pc:graphicFrameChg chg="del">
          <ac:chgData name="박순혁" userId="49149feb-085f-45d6-9c3e-b716774f309e" providerId="ADAL" clId="{B0E01331-ADE0-4490-A417-1AAAAC69B476}" dt="2022-05-23T16:44:16.439" v="1798" actId="478"/>
          <ac:graphicFrameMkLst>
            <pc:docMk/>
            <pc:sldMk cId="2875927010" sldId="371"/>
            <ac:graphicFrameMk id="4" creationId="{2DC9543F-DC66-40DB-58D6-6582A4ED89BE}"/>
          </ac:graphicFrameMkLst>
        </pc:graphicFrameChg>
        <pc:graphicFrameChg chg="add mod modGraphic">
          <ac:chgData name="박순혁" userId="49149feb-085f-45d6-9c3e-b716774f309e" providerId="ADAL" clId="{B0E01331-ADE0-4490-A417-1AAAAC69B476}" dt="2022-05-23T17:10:01.891" v="1998" actId="207"/>
          <ac:graphicFrameMkLst>
            <pc:docMk/>
            <pc:sldMk cId="2875927010" sldId="371"/>
            <ac:graphicFrameMk id="6" creationId="{4A7C69E4-C50C-5B29-9228-16E5F3E786F7}"/>
          </ac:graphicFrameMkLst>
        </pc:graphicFrameChg>
        <pc:graphicFrameChg chg="mod modGraphic">
          <ac:chgData name="박순혁" userId="49149feb-085f-45d6-9c3e-b716774f309e" providerId="ADAL" clId="{B0E01331-ADE0-4490-A417-1AAAAC69B476}" dt="2022-05-23T16:44:50.235" v="1840" actId="20577"/>
          <ac:graphicFrameMkLst>
            <pc:docMk/>
            <pc:sldMk cId="2875927010" sldId="371"/>
            <ac:graphicFrameMk id="8" creationId="{570E42E5-8189-652F-96F4-4590ECFA7130}"/>
          </ac:graphicFrameMkLst>
        </pc:graphicFrameChg>
      </pc:sldChg>
      <pc:sldChg chg="addSp delSp modSp add mod modNotesTx">
        <pc:chgData name="박순혁" userId="49149feb-085f-45d6-9c3e-b716774f309e" providerId="ADAL" clId="{B0E01331-ADE0-4490-A417-1AAAAC69B476}" dt="2022-05-23T17:37:49.077" v="3442"/>
        <pc:sldMkLst>
          <pc:docMk/>
          <pc:sldMk cId="3046080982" sldId="372"/>
        </pc:sldMkLst>
        <pc:spChg chg="add mod">
          <ac:chgData name="박순혁" userId="49149feb-085f-45d6-9c3e-b716774f309e" providerId="ADAL" clId="{B0E01331-ADE0-4490-A417-1AAAAC69B476}" dt="2022-05-23T17:28:40.198" v="2878" actId="6549"/>
          <ac:spMkLst>
            <pc:docMk/>
            <pc:sldMk cId="3046080982" sldId="372"/>
            <ac:spMk id="10" creationId="{BFCEA1D7-F3BF-B642-F704-0F98F63B3A8A}"/>
          </ac:spMkLst>
        </pc:spChg>
        <pc:graphicFrameChg chg="mod modGraphic">
          <ac:chgData name="박순혁" userId="49149feb-085f-45d6-9c3e-b716774f309e" providerId="ADAL" clId="{B0E01331-ADE0-4490-A417-1AAAAC69B476}" dt="2022-05-23T17:37:49.077" v="3442"/>
          <ac:graphicFrameMkLst>
            <pc:docMk/>
            <pc:sldMk cId="3046080982" sldId="372"/>
            <ac:graphicFrameMk id="8" creationId="{570E42E5-8189-652F-96F4-4590ECFA7130}"/>
          </ac:graphicFrameMkLst>
        </pc:graphicFrameChg>
        <pc:picChg chg="del">
          <ac:chgData name="박순혁" userId="49149feb-085f-45d6-9c3e-b716774f309e" providerId="ADAL" clId="{B0E01331-ADE0-4490-A417-1AAAAC69B476}" dt="2022-05-23T17:24:03.422" v="2352" actId="478"/>
          <ac:picMkLst>
            <pc:docMk/>
            <pc:sldMk cId="3046080982" sldId="372"/>
            <ac:picMk id="3" creationId="{FABBE800-484F-31E5-4F06-A6ED95B78D5E}"/>
          </ac:picMkLst>
        </pc:picChg>
        <pc:picChg chg="del">
          <ac:chgData name="박순혁" userId="49149feb-085f-45d6-9c3e-b716774f309e" providerId="ADAL" clId="{B0E01331-ADE0-4490-A417-1AAAAC69B476}" dt="2022-05-23T17:24:03.779" v="2353" actId="478"/>
          <ac:picMkLst>
            <pc:docMk/>
            <pc:sldMk cId="3046080982" sldId="372"/>
            <ac:picMk id="5" creationId="{5EE891D0-F55B-F410-671A-834D2007A5DA}"/>
          </ac:picMkLst>
        </pc:picChg>
        <pc:picChg chg="mod">
          <ac:chgData name="박순혁" userId="49149feb-085f-45d6-9c3e-b716774f309e" providerId="ADAL" clId="{B0E01331-ADE0-4490-A417-1AAAAC69B476}" dt="2022-05-23T17:28:57.592" v="2883" actId="1076"/>
          <ac:picMkLst>
            <pc:docMk/>
            <pc:sldMk cId="3046080982" sldId="372"/>
            <ac:picMk id="7" creationId="{1417AA09-7D86-B3C9-132A-E26974F2F1C5}"/>
          </ac:picMkLst>
        </pc:picChg>
        <pc:picChg chg="del">
          <ac:chgData name="박순혁" userId="49149feb-085f-45d6-9c3e-b716774f309e" providerId="ADAL" clId="{B0E01331-ADE0-4490-A417-1AAAAC69B476}" dt="2022-05-23T17:24:03.091" v="2351" actId="478"/>
          <ac:picMkLst>
            <pc:docMk/>
            <pc:sldMk cId="3046080982" sldId="372"/>
            <ac:picMk id="9" creationId="{52270DC1-C545-2609-60D5-CE4F33AED5D4}"/>
          </ac:picMkLst>
        </pc:picChg>
        <pc:picChg chg="add del mod">
          <ac:chgData name="박순혁" userId="49149feb-085f-45d6-9c3e-b716774f309e" providerId="ADAL" clId="{B0E01331-ADE0-4490-A417-1AAAAC69B476}" dt="2022-05-23T17:28:36.223" v="2876" actId="478"/>
          <ac:picMkLst>
            <pc:docMk/>
            <pc:sldMk cId="3046080982" sldId="372"/>
            <ac:picMk id="6146" creationId="{D3E6E994-FAED-7D32-8517-7765C57FE09A}"/>
          </ac:picMkLst>
        </pc:picChg>
      </pc:sldChg>
      <pc:sldChg chg="addSp delSp modSp add mod ord modNotesTx">
        <pc:chgData name="박순혁" userId="49149feb-085f-45d6-9c3e-b716774f309e" providerId="ADAL" clId="{B0E01331-ADE0-4490-A417-1AAAAC69B476}" dt="2022-05-23T17:50:48.253" v="3838"/>
        <pc:sldMkLst>
          <pc:docMk/>
          <pc:sldMk cId="3922557720" sldId="373"/>
        </pc:sldMkLst>
        <pc:spChg chg="add mod">
          <ac:chgData name="박순혁" userId="49149feb-085f-45d6-9c3e-b716774f309e" providerId="ADAL" clId="{B0E01331-ADE0-4490-A417-1AAAAC69B476}" dt="2022-05-23T17:35:27.842" v="3393" actId="207"/>
          <ac:spMkLst>
            <pc:docMk/>
            <pc:sldMk cId="3922557720" sldId="373"/>
            <ac:spMk id="2" creationId="{EA80C740-3D2F-D805-2048-61B6B7E50316}"/>
          </ac:spMkLst>
        </pc:spChg>
        <pc:spChg chg="add mod">
          <ac:chgData name="박순혁" userId="49149feb-085f-45d6-9c3e-b716774f309e" providerId="ADAL" clId="{B0E01331-ADE0-4490-A417-1AAAAC69B476}" dt="2022-05-23T17:30:56.185" v="2895" actId="1076"/>
          <ac:spMkLst>
            <pc:docMk/>
            <pc:sldMk cId="3922557720" sldId="373"/>
            <ac:spMk id="9" creationId="{6079406F-7331-22DA-79BE-4249647E3CB9}"/>
          </ac:spMkLst>
        </pc:spChg>
        <pc:spChg chg="mod">
          <ac:chgData name="박순혁" userId="49149feb-085f-45d6-9c3e-b716774f309e" providerId="ADAL" clId="{B0E01331-ADE0-4490-A417-1AAAAC69B476}" dt="2022-05-23T17:29:09.343" v="2887" actId="6549"/>
          <ac:spMkLst>
            <pc:docMk/>
            <pc:sldMk cId="3922557720" sldId="373"/>
            <ac:spMk id="10" creationId="{BFCEA1D7-F3BF-B642-F704-0F98F63B3A8A}"/>
          </ac:spMkLst>
        </pc:spChg>
        <pc:spChg chg="add del mod">
          <ac:chgData name="박순혁" userId="49149feb-085f-45d6-9c3e-b716774f309e" providerId="ADAL" clId="{B0E01331-ADE0-4490-A417-1AAAAC69B476}" dt="2022-05-23T17:34:49.848" v="3360" actId="478"/>
          <ac:spMkLst>
            <pc:docMk/>
            <pc:sldMk cId="3922557720" sldId="373"/>
            <ac:spMk id="11" creationId="{6EE025C3-1F83-8665-59E2-4CDAC183395D}"/>
          </ac:spMkLst>
        </pc:spChg>
        <pc:spChg chg="add mod">
          <ac:chgData name="박순혁" userId="49149feb-085f-45d6-9c3e-b716774f309e" providerId="ADAL" clId="{B0E01331-ADE0-4490-A417-1AAAAC69B476}" dt="2022-05-23T17:35:31.173" v="3394" actId="207"/>
          <ac:spMkLst>
            <pc:docMk/>
            <pc:sldMk cId="3922557720" sldId="373"/>
            <ac:spMk id="12" creationId="{2225067D-5D57-7D12-2238-7E7B73323129}"/>
          </ac:spMkLst>
        </pc:spChg>
        <pc:spChg chg="add del mod">
          <ac:chgData name="박순혁" userId="49149feb-085f-45d6-9c3e-b716774f309e" providerId="ADAL" clId="{B0E01331-ADE0-4490-A417-1AAAAC69B476}" dt="2022-05-23T17:43:40.825" v="3689"/>
          <ac:spMkLst>
            <pc:docMk/>
            <pc:sldMk cId="3922557720" sldId="373"/>
            <ac:spMk id="13" creationId="{63957A2F-8FE9-5399-D8D9-F524F736CC14}"/>
          </ac:spMkLst>
        </pc:spChg>
        <pc:graphicFrameChg chg="mod modGraphic">
          <ac:chgData name="박순혁" userId="49149feb-085f-45d6-9c3e-b716774f309e" providerId="ADAL" clId="{B0E01331-ADE0-4490-A417-1AAAAC69B476}" dt="2022-05-23T17:50:48.253" v="3838"/>
          <ac:graphicFrameMkLst>
            <pc:docMk/>
            <pc:sldMk cId="3922557720" sldId="373"/>
            <ac:graphicFrameMk id="8" creationId="{570E42E5-8189-652F-96F4-4590ECFA7130}"/>
          </ac:graphicFrameMkLst>
        </pc:graphicFrameChg>
        <pc:picChg chg="del">
          <ac:chgData name="박순혁" userId="49149feb-085f-45d6-9c3e-b716774f309e" providerId="ADAL" clId="{B0E01331-ADE0-4490-A417-1AAAAC69B476}" dt="2022-05-23T17:29:05.961" v="2885" actId="478"/>
          <ac:picMkLst>
            <pc:docMk/>
            <pc:sldMk cId="3922557720" sldId="373"/>
            <ac:picMk id="7" creationId="{1417AA09-7D86-B3C9-132A-E26974F2F1C5}"/>
          </ac:picMkLst>
        </pc:picChg>
        <pc:picChg chg="mod">
          <ac:chgData name="박순혁" userId="49149feb-085f-45d6-9c3e-b716774f309e" providerId="ADAL" clId="{B0E01331-ADE0-4490-A417-1AAAAC69B476}" dt="2022-05-23T17:35:03.175" v="3380" actId="1076"/>
          <ac:picMkLst>
            <pc:docMk/>
            <pc:sldMk cId="3922557720" sldId="373"/>
            <ac:picMk id="6146" creationId="{D3E6E994-FAED-7D32-8517-7765C57FE09A}"/>
          </ac:picMkLst>
        </pc:picChg>
        <pc:picChg chg="add del mod">
          <ac:chgData name="박순혁" userId="49149feb-085f-45d6-9c3e-b716774f309e" providerId="ADAL" clId="{B0E01331-ADE0-4490-A417-1AAAAC69B476}" dt="2022-05-23T17:34:48.207" v="3359" actId="478"/>
          <ac:picMkLst>
            <pc:docMk/>
            <pc:sldMk cId="3922557720" sldId="373"/>
            <ac:picMk id="7170" creationId="{0AB5804D-1505-6F92-BD11-E9E7C757CBCC}"/>
          </ac:picMkLst>
        </pc:picChg>
      </pc:sldChg>
      <pc:sldChg chg="addSp delSp modSp add mod ord">
        <pc:chgData name="박순혁" userId="49149feb-085f-45d6-9c3e-b716774f309e" providerId="ADAL" clId="{B0E01331-ADE0-4490-A417-1AAAAC69B476}" dt="2022-05-23T17:58:02.853" v="4068" actId="20577"/>
        <pc:sldMkLst>
          <pc:docMk/>
          <pc:sldMk cId="727829124" sldId="374"/>
        </pc:sldMkLst>
        <pc:spChg chg="add mod">
          <ac:chgData name="박순혁" userId="49149feb-085f-45d6-9c3e-b716774f309e" providerId="ADAL" clId="{B0E01331-ADE0-4490-A417-1AAAAC69B476}" dt="2022-05-23T17:36:25.511" v="3413" actId="14100"/>
          <ac:spMkLst>
            <pc:docMk/>
            <pc:sldMk cId="727829124" sldId="374"/>
            <ac:spMk id="6" creationId="{EA15E6E6-7755-9C8E-BF43-61D1F97AA1A1}"/>
          </ac:spMkLst>
        </pc:spChg>
        <pc:spChg chg="add mod">
          <ac:chgData name="박순혁" userId="49149feb-085f-45d6-9c3e-b716774f309e" providerId="ADAL" clId="{B0E01331-ADE0-4490-A417-1AAAAC69B476}" dt="2022-05-23T17:35:36.020" v="3395"/>
          <ac:spMkLst>
            <pc:docMk/>
            <pc:sldMk cId="727829124" sldId="374"/>
            <ac:spMk id="9" creationId="{EAEC28B7-0BFD-A621-A949-9F0CAF6F76CD}"/>
          </ac:spMkLst>
        </pc:spChg>
        <pc:spChg chg="mod">
          <ac:chgData name="박순혁" userId="49149feb-085f-45d6-9c3e-b716774f309e" providerId="ADAL" clId="{B0E01331-ADE0-4490-A417-1AAAAC69B476}" dt="2022-05-23T17:58:02.853" v="4068" actId="20577"/>
          <ac:spMkLst>
            <pc:docMk/>
            <pc:sldMk cId="727829124" sldId="374"/>
            <ac:spMk id="10" creationId="{BFCEA1D7-F3BF-B642-F704-0F98F63B3A8A}"/>
          </ac:spMkLst>
        </pc:spChg>
        <pc:spChg chg="add mod">
          <ac:chgData name="박순혁" userId="49149feb-085f-45d6-9c3e-b716774f309e" providerId="ADAL" clId="{B0E01331-ADE0-4490-A417-1AAAAC69B476}" dt="2022-05-23T17:36:04.182" v="3407" actId="1076"/>
          <ac:spMkLst>
            <pc:docMk/>
            <pc:sldMk cId="727829124" sldId="374"/>
            <ac:spMk id="11" creationId="{CED01B6E-3289-376C-3DEB-CC5E94DCDCB5}"/>
          </ac:spMkLst>
        </pc:spChg>
        <pc:graphicFrameChg chg="mod modGraphic">
          <ac:chgData name="박순혁" userId="49149feb-085f-45d6-9c3e-b716774f309e" providerId="ADAL" clId="{B0E01331-ADE0-4490-A417-1AAAAC69B476}" dt="2022-05-23T17:52:02.311" v="3905"/>
          <ac:graphicFrameMkLst>
            <pc:docMk/>
            <pc:sldMk cId="727829124" sldId="374"/>
            <ac:graphicFrameMk id="8" creationId="{570E42E5-8189-652F-96F4-4590ECFA7130}"/>
          </ac:graphicFrameMkLst>
        </pc:graphicFrameChg>
        <pc:picChg chg="add del">
          <ac:chgData name="박순혁" userId="49149feb-085f-45d6-9c3e-b716774f309e" providerId="ADAL" clId="{B0E01331-ADE0-4490-A417-1AAAAC69B476}" dt="2022-05-23T17:54:52.817" v="3957" actId="478"/>
          <ac:picMkLst>
            <pc:docMk/>
            <pc:sldMk cId="727829124" sldId="374"/>
            <ac:picMk id="3" creationId="{1860849D-06E0-BFBF-3BEA-DBF6AC6FB0BD}"/>
          </ac:picMkLst>
        </pc:picChg>
        <pc:picChg chg="add del">
          <ac:chgData name="박순혁" userId="49149feb-085f-45d6-9c3e-b716774f309e" providerId="ADAL" clId="{B0E01331-ADE0-4490-A417-1AAAAC69B476}" dt="2022-05-23T17:54:52.285" v="3956" actId="478"/>
          <ac:picMkLst>
            <pc:docMk/>
            <pc:sldMk cId="727829124" sldId="374"/>
            <ac:picMk id="5" creationId="{B8B52F9D-F00D-42ED-D350-22498BE45B86}"/>
          </ac:picMkLst>
        </pc:picChg>
        <pc:picChg chg="mod">
          <ac:chgData name="박순혁" userId="49149feb-085f-45d6-9c3e-b716774f309e" providerId="ADAL" clId="{B0E01331-ADE0-4490-A417-1AAAAC69B476}" dt="2022-05-23T17:35:47.250" v="3400" actId="1076"/>
          <ac:picMkLst>
            <pc:docMk/>
            <pc:sldMk cId="727829124" sldId="374"/>
            <ac:picMk id="7" creationId="{1417AA09-7D86-B3C9-132A-E26974F2F1C5}"/>
          </ac:picMkLst>
        </pc:picChg>
        <pc:picChg chg="add del">
          <ac:chgData name="박순혁" userId="49149feb-085f-45d6-9c3e-b716774f309e" providerId="ADAL" clId="{B0E01331-ADE0-4490-A417-1AAAAC69B476}" dt="2022-05-23T17:54:51.830" v="3955" actId="478"/>
          <ac:picMkLst>
            <pc:docMk/>
            <pc:sldMk cId="727829124" sldId="374"/>
            <ac:picMk id="13" creationId="{B73AB010-AF12-8645-C486-799A21BCA6E6}"/>
          </ac:picMkLst>
        </pc:picChg>
        <pc:picChg chg="add mod">
          <ac:chgData name="박순혁" userId="49149feb-085f-45d6-9c3e-b716774f309e" providerId="ADAL" clId="{B0E01331-ADE0-4490-A417-1AAAAC69B476}" dt="2022-05-23T17:35:58.713" v="3406" actId="1076"/>
          <ac:picMkLst>
            <pc:docMk/>
            <pc:sldMk cId="727829124" sldId="374"/>
            <ac:picMk id="8194" creationId="{BEBBFEA4-7822-0AFA-6916-64517E4FD054}"/>
          </ac:picMkLst>
        </pc:picChg>
      </pc:sldChg>
      <pc:sldChg chg="addSp delSp modSp add mod ord modNotesTx">
        <pc:chgData name="박순혁" userId="49149feb-085f-45d6-9c3e-b716774f309e" providerId="ADAL" clId="{B0E01331-ADE0-4490-A417-1AAAAC69B476}" dt="2022-05-23T17:50:45.050" v="3834"/>
        <pc:sldMkLst>
          <pc:docMk/>
          <pc:sldMk cId="4282752045" sldId="375"/>
        </pc:sldMkLst>
        <pc:spChg chg="del">
          <ac:chgData name="박순혁" userId="49149feb-085f-45d6-9c3e-b716774f309e" providerId="ADAL" clId="{B0E01331-ADE0-4490-A417-1AAAAC69B476}" dt="2022-05-23T17:39:14.244" v="3462" actId="478"/>
          <ac:spMkLst>
            <pc:docMk/>
            <pc:sldMk cId="4282752045" sldId="375"/>
            <ac:spMk id="2" creationId="{EA80C740-3D2F-D805-2048-61B6B7E50316}"/>
          </ac:spMkLst>
        </pc:spChg>
        <pc:spChg chg="del">
          <ac:chgData name="박순혁" userId="49149feb-085f-45d6-9c3e-b716774f309e" providerId="ADAL" clId="{B0E01331-ADE0-4490-A417-1AAAAC69B476}" dt="2022-05-23T17:39:14.244" v="3462" actId="478"/>
          <ac:spMkLst>
            <pc:docMk/>
            <pc:sldMk cId="4282752045" sldId="375"/>
            <ac:spMk id="9" creationId="{6079406F-7331-22DA-79BE-4249647E3CB9}"/>
          </ac:spMkLst>
        </pc:spChg>
        <pc:spChg chg="mod">
          <ac:chgData name="박순혁" userId="49149feb-085f-45d6-9c3e-b716774f309e" providerId="ADAL" clId="{B0E01331-ADE0-4490-A417-1AAAAC69B476}" dt="2022-05-23T17:41:29.575" v="3517" actId="113"/>
          <ac:spMkLst>
            <pc:docMk/>
            <pc:sldMk cId="4282752045" sldId="375"/>
            <ac:spMk id="10" creationId="{BFCEA1D7-F3BF-B642-F704-0F98F63B3A8A}"/>
          </ac:spMkLst>
        </pc:spChg>
        <pc:spChg chg="del">
          <ac:chgData name="박순혁" userId="49149feb-085f-45d6-9c3e-b716774f309e" providerId="ADAL" clId="{B0E01331-ADE0-4490-A417-1AAAAC69B476}" dt="2022-05-23T17:39:14.244" v="3462" actId="478"/>
          <ac:spMkLst>
            <pc:docMk/>
            <pc:sldMk cId="4282752045" sldId="375"/>
            <ac:spMk id="12" creationId="{2225067D-5D57-7D12-2238-7E7B73323129}"/>
          </ac:spMkLst>
        </pc:spChg>
        <pc:spChg chg="add mod">
          <ac:chgData name="박순혁" userId="49149feb-085f-45d6-9c3e-b716774f309e" providerId="ADAL" clId="{B0E01331-ADE0-4490-A417-1AAAAC69B476}" dt="2022-05-23T17:43:20.416" v="3685" actId="1036"/>
          <ac:spMkLst>
            <pc:docMk/>
            <pc:sldMk cId="4282752045" sldId="375"/>
            <ac:spMk id="15" creationId="{AF44E472-E726-73DB-A889-0767895551CE}"/>
          </ac:spMkLst>
        </pc:spChg>
        <pc:spChg chg="add mod">
          <ac:chgData name="박순혁" userId="49149feb-085f-45d6-9c3e-b716774f309e" providerId="ADAL" clId="{B0E01331-ADE0-4490-A417-1AAAAC69B476}" dt="2022-05-23T17:43:09.368" v="3670" actId="1036"/>
          <ac:spMkLst>
            <pc:docMk/>
            <pc:sldMk cId="4282752045" sldId="375"/>
            <ac:spMk id="16" creationId="{532B29C4-ED79-3499-4EBA-00FD061F51BD}"/>
          </ac:spMkLst>
        </pc:spChg>
        <pc:graphicFrameChg chg="mod modGraphic">
          <ac:chgData name="박순혁" userId="49149feb-085f-45d6-9c3e-b716774f309e" providerId="ADAL" clId="{B0E01331-ADE0-4490-A417-1AAAAC69B476}" dt="2022-05-23T17:50:45.050" v="3834"/>
          <ac:graphicFrameMkLst>
            <pc:docMk/>
            <pc:sldMk cId="4282752045" sldId="375"/>
            <ac:graphicFrameMk id="8" creationId="{570E42E5-8189-652F-96F4-4590ECFA7130}"/>
          </ac:graphicFrameMkLst>
        </pc:graphicFrameChg>
        <pc:picChg chg="add mod">
          <ac:chgData name="박순혁" userId="49149feb-085f-45d6-9c3e-b716774f309e" providerId="ADAL" clId="{B0E01331-ADE0-4490-A417-1AAAAC69B476}" dt="2022-05-23T17:43:20.416" v="3685" actId="1036"/>
          <ac:picMkLst>
            <pc:docMk/>
            <pc:sldMk cId="4282752045" sldId="375"/>
            <ac:picMk id="4" creationId="{932E53E8-24FE-B7F3-339D-E94790A0523F}"/>
          </ac:picMkLst>
        </pc:picChg>
        <pc:picChg chg="add mod">
          <ac:chgData name="박순혁" userId="49149feb-085f-45d6-9c3e-b716774f309e" providerId="ADAL" clId="{B0E01331-ADE0-4490-A417-1AAAAC69B476}" dt="2022-05-23T17:43:21.939" v="3687" actId="1036"/>
          <ac:picMkLst>
            <pc:docMk/>
            <pc:sldMk cId="4282752045" sldId="375"/>
            <ac:picMk id="6" creationId="{7047953C-C4C4-EADF-AEDD-F973547C9900}"/>
          </ac:picMkLst>
        </pc:picChg>
        <pc:picChg chg="add mod">
          <ac:chgData name="박순혁" userId="49149feb-085f-45d6-9c3e-b716774f309e" providerId="ADAL" clId="{B0E01331-ADE0-4490-A417-1AAAAC69B476}" dt="2022-05-23T17:43:09.368" v="3670" actId="1036"/>
          <ac:picMkLst>
            <pc:docMk/>
            <pc:sldMk cId="4282752045" sldId="375"/>
            <ac:picMk id="11" creationId="{15881D91-E904-6D87-45AF-155FBC1E2A43}"/>
          </ac:picMkLst>
        </pc:picChg>
        <pc:picChg chg="del">
          <ac:chgData name="박순혁" userId="49149feb-085f-45d6-9c3e-b716774f309e" providerId="ADAL" clId="{B0E01331-ADE0-4490-A417-1AAAAC69B476}" dt="2022-05-23T17:39:12.068" v="3460" actId="478"/>
          <ac:picMkLst>
            <pc:docMk/>
            <pc:sldMk cId="4282752045" sldId="375"/>
            <ac:picMk id="6146" creationId="{D3E6E994-FAED-7D32-8517-7765C57FE09A}"/>
          </ac:picMkLst>
        </pc:picChg>
        <pc:picChg chg="del">
          <ac:chgData name="박순혁" userId="49149feb-085f-45d6-9c3e-b716774f309e" providerId="ADAL" clId="{B0E01331-ADE0-4490-A417-1AAAAC69B476}" dt="2022-05-23T17:39:13.313" v="3461" actId="478"/>
          <ac:picMkLst>
            <pc:docMk/>
            <pc:sldMk cId="4282752045" sldId="375"/>
            <ac:picMk id="7170" creationId="{0AB5804D-1505-6F92-BD11-E9E7C757CBCC}"/>
          </ac:picMkLst>
        </pc:picChg>
      </pc:sldChg>
      <pc:sldChg chg="addSp delSp modSp add mod">
        <pc:chgData name="박순혁" userId="49149feb-085f-45d6-9c3e-b716774f309e" providerId="ADAL" clId="{B0E01331-ADE0-4490-A417-1AAAAC69B476}" dt="2022-05-23T17:51:46.125" v="3883" actId="20577"/>
        <pc:sldMkLst>
          <pc:docMk/>
          <pc:sldMk cId="2447785866" sldId="376"/>
        </pc:sldMkLst>
        <pc:spChg chg="mod">
          <ac:chgData name="박순혁" userId="49149feb-085f-45d6-9c3e-b716774f309e" providerId="ADAL" clId="{B0E01331-ADE0-4490-A417-1AAAAC69B476}" dt="2022-05-23T17:48:10.172" v="3758" actId="1037"/>
          <ac:spMkLst>
            <pc:docMk/>
            <pc:sldMk cId="2447785866" sldId="376"/>
            <ac:spMk id="2" creationId="{EA80C740-3D2F-D805-2048-61B6B7E50316}"/>
          </ac:spMkLst>
        </pc:spChg>
        <pc:spChg chg="add del mod">
          <ac:chgData name="박순혁" userId="49149feb-085f-45d6-9c3e-b716774f309e" providerId="ADAL" clId="{B0E01331-ADE0-4490-A417-1AAAAC69B476}" dt="2022-05-23T17:46:46.732" v="3728" actId="1076"/>
          <ac:spMkLst>
            <pc:docMk/>
            <pc:sldMk cId="2447785866" sldId="376"/>
            <ac:spMk id="9" creationId="{6079406F-7331-22DA-79BE-4249647E3CB9}"/>
          </ac:spMkLst>
        </pc:spChg>
        <pc:spChg chg="mod">
          <ac:chgData name="박순혁" userId="49149feb-085f-45d6-9c3e-b716774f309e" providerId="ADAL" clId="{B0E01331-ADE0-4490-A417-1AAAAC69B476}" dt="2022-05-23T17:51:46.125" v="3883" actId="20577"/>
          <ac:spMkLst>
            <pc:docMk/>
            <pc:sldMk cId="2447785866" sldId="376"/>
            <ac:spMk id="10" creationId="{BFCEA1D7-F3BF-B642-F704-0F98F63B3A8A}"/>
          </ac:spMkLst>
        </pc:spChg>
        <pc:spChg chg="mod">
          <ac:chgData name="박순혁" userId="49149feb-085f-45d6-9c3e-b716774f309e" providerId="ADAL" clId="{B0E01331-ADE0-4490-A417-1AAAAC69B476}" dt="2022-05-23T17:45:49.255" v="3719" actId="1037"/>
          <ac:spMkLst>
            <pc:docMk/>
            <pc:sldMk cId="2447785866" sldId="376"/>
            <ac:spMk id="12" creationId="{2225067D-5D57-7D12-2238-7E7B73323129}"/>
          </ac:spMkLst>
        </pc:spChg>
        <pc:graphicFrameChg chg="mod modGraphic">
          <ac:chgData name="박순혁" userId="49149feb-085f-45d6-9c3e-b716774f309e" providerId="ADAL" clId="{B0E01331-ADE0-4490-A417-1AAAAC69B476}" dt="2022-05-23T17:51:04.578" v="3861"/>
          <ac:graphicFrameMkLst>
            <pc:docMk/>
            <pc:sldMk cId="2447785866" sldId="376"/>
            <ac:graphicFrameMk id="8" creationId="{570E42E5-8189-652F-96F4-4590ECFA7130}"/>
          </ac:graphicFrameMkLst>
        </pc:graphicFrameChg>
        <pc:picChg chg="add mod">
          <ac:chgData name="박순혁" userId="49149feb-085f-45d6-9c3e-b716774f309e" providerId="ADAL" clId="{B0E01331-ADE0-4490-A417-1AAAAC69B476}" dt="2022-05-23T17:48:18.810" v="3762" actId="1076"/>
          <ac:picMkLst>
            <pc:docMk/>
            <pc:sldMk cId="2447785866" sldId="376"/>
            <ac:picMk id="4" creationId="{080087B2-B9A3-C903-A840-3F1BB811EC06}"/>
          </ac:picMkLst>
        </pc:picChg>
        <pc:picChg chg="add mod">
          <ac:chgData name="박순혁" userId="49149feb-085f-45d6-9c3e-b716774f309e" providerId="ADAL" clId="{B0E01331-ADE0-4490-A417-1AAAAC69B476}" dt="2022-05-23T17:48:17.579" v="3761" actId="1076"/>
          <ac:picMkLst>
            <pc:docMk/>
            <pc:sldMk cId="2447785866" sldId="376"/>
            <ac:picMk id="6" creationId="{FE7A989C-928A-FAD8-9505-F4EF3ACD255B}"/>
          </ac:picMkLst>
        </pc:picChg>
        <pc:picChg chg="add mod">
          <ac:chgData name="박순혁" userId="49149feb-085f-45d6-9c3e-b716774f309e" providerId="ADAL" clId="{B0E01331-ADE0-4490-A417-1AAAAC69B476}" dt="2022-05-23T17:48:20.502" v="3763" actId="1076"/>
          <ac:picMkLst>
            <pc:docMk/>
            <pc:sldMk cId="2447785866" sldId="376"/>
            <ac:picMk id="11" creationId="{DBADEBE4-9E00-8FFF-0BEF-9D9D4922D7D1}"/>
          </ac:picMkLst>
        </pc:picChg>
        <pc:picChg chg="add mod">
          <ac:chgData name="박순혁" userId="49149feb-085f-45d6-9c3e-b716774f309e" providerId="ADAL" clId="{B0E01331-ADE0-4490-A417-1AAAAC69B476}" dt="2022-05-23T17:47:15.311" v="3739" actId="1076"/>
          <ac:picMkLst>
            <pc:docMk/>
            <pc:sldMk cId="2447785866" sldId="376"/>
            <ac:picMk id="14" creationId="{B48362FE-A866-C133-AAC2-C48BAC2E4601}"/>
          </ac:picMkLst>
        </pc:picChg>
        <pc:picChg chg="add mod">
          <ac:chgData name="박순혁" userId="49149feb-085f-45d6-9c3e-b716774f309e" providerId="ADAL" clId="{B0E01331-ADE0-4490-A417-1AAAAC69B476}" dt="2022-05-23T17:46:56.453" v="3732" actId="1076"/>
          <ac:picMkLst>
            <pc:docMk/>
            <pc:sldMk cId="2447785866" sldId="376"/>
            <ac:picMk id="17" creationId="{76FDBB35-2A47-C2AA-11D2-CAED4D1740C8}"/>
          </ac:picMkLst>
        </pc:picChg>
        <pc:picChg chg="add mod">
          <ac:chgData name="박순혁" userId="49149feb-085f-45d6-9c3e-b716774f309e" providerId="ADAL" clId="{B0E01331-ADE0-4490-A417-1AAAAC69B476}" dt="2022-05-23T17:47:17.374" v="3740" actId="1076"/>
          <ac:picMkLst>
            <pc:docMk/>
            <pc:sldMk cId="2447785866" sldId="376"/>
            <ac:picMk id="18" creationId="{E6E59C8F-726A-A709-5AFB-0CD7E0A31F3B}"/>
          </ac:picMkLst>
        </pc:picChg>
        <pc:picChg chg="del">
          <ac:chgData name="박순혁" userId="49149feb-085f-45d6-9c3e-b716774f309e" providerId="ADAL" clId="{B0E01331-ADE0-4490-A417-1AAAAC69B476}" dt="2022-05-23T17:44:21.365" v="3691" actId="478"/>
          <ac:picMkLst>
            <pc:docMk/>
            <pc:sldMk cId="2447785866" sldId="376"/>
            <ac:picMk id="6146" creationId="{D3E6E994-FAED-7D32-8517-7765C57FE09A}"/>
          </ac:picMkLst>
        </pc:picChg>
        <pc:picChg chg="del">
          <ac:chgData name="박순혁" userId="49149feb-085f-45d6-9c3e-b716774f309e" providerId="ADAL" clId="{B0E01331-ADE0-4490-A417-1AAAAC69B476}" dt="2022-05-23T17:44:21.773" v="3692" actId="478"/>
          <ac:picMkLst>
            <pc:docMk/>
            <pc:sldMk cId="2447785866" sldId="376"/>
            <ac:picMk id="7170" creationId="{0AB5804D-1505-6F92-BD11-E9E7C757CBCC}"/>
          </ac:picMkLst>
        </pc:picChg>
      </pc:sldChg>
      <pc:sldChg chg="addSp delSp modSp add mod ord">
        <pc:chgData name="박순혁" userId="49149feb-085f-45d6-9c3e-b716774f309e" providerId="ADAL" clId="{B0E01331-ADE0-4490-A417-1AAAAC69B476}" dt="2022-05-23T17:57:58.941" v="4065" actId="20577"/>
        <pc:sldMkLst>
          <pc:docMk/>
          <pc:sldMk cId="324010526" sldId="377"/>
        </pc:sldMkLst>
        <pc:spChg chg="mod">
          <ac:chgData name="박순혁" userId="49149feb-085f-45d6-9c3e-b716774f309e" providerId="ADAL" clId="{B0E01331-ADE0-4490-A417-1AAAAC69B476}" dt="2022-05-23T17:57:34.663" v="4043" actId="1076"/>
          <ac:spMkLst>
            <pc:docMk/>
            <pc:sldMk cId="324010526" sldId="377"/>
            <ac:spMk id="6" creationId="{EA15E6E6-7755-9C8E-BF43-61D1F97AA1A1}"/>
          </ac:spMkLst>
        </pc:spChg>
        <pc:spChg chg="mod">
          <ac:chgData name="박순혁" userId="49149feb-085f-45d6-9c3e-b716774f309e" providerId="ADAL" clId="{B0E01331-ADE0-4490-A417-1AAAAC69B476}" dt="2022-05-23T17:57:40.073" v="4044" actId="1076"/>
          <ac:spMkLst>
            <pc:docMk/>
            <pc:sldMk cId="324010526" sldId="377"/>
            <ac:spMk id="9" creationId="{EAEC28B7-0BFD-A621-A949-9F0CAF6F76CD}"/>
          </ac:spMkLst>
        </pc:spChg>
        <pc:spChg chg="mod">
          <ac:chgData name="박순혁" userId="49149feb-085f-45d6-9c3e-b716774f309e" providerId="ADAL" clId="{B0E01331-ADE0-4490-A417-1AAAAC69B476}" dt="2022-05-23T17:57:58.941" v="4065" actId="20577"/>
          <ac:spMkLst>
            <pc:docMk/>
            <pc:sldMk cId="324010526" sldId="377"/>
            <ac:spMk id="10" creationId="{BFCEA1D7-F3BF-B642-F704-0F98F63B3A8A}"/>
          </ac:spMkLst>
        </pc:spChg>
        <pc:spChg chg="mod">
          <ac:chgData name="박순혁" userId="49149feb-085f-45d6-9c3e-b716774f309e" providerId="ADAL" clId="{B0E01331-ADE0-4490-A417-1AAAAC69B476}" dt="2022-05-23T17:57:43.998" v="4045" actId="1076"/>
          <ac:spMkLst>
            <pc:docMk/>
            <pc:sldMk cId="324010526" sldId="377"/>
            <ac:spMk id="11" creationId="{CED01B6E-3289-376C-3DEB-CC5E94DCDCB5}"/>
          </ac:spMkLst>
        </pc:spChg>
        <pc:picChg chg="mod">
          <ac:chgData name="박순혁" userId="49149feb-085f-45d6-9c3e-b716774f309e" providerId="ADAL" clId="{B0E01331-ADE0-4490-A417-1AAAAC69B476}" dt="2022-05-23T17:57:26.636" v="4040" actId="1076"/>
          <ac:picMkLst>
            <pc:docMk/>
            <pc:sldMk cId="324010526" sldId="377"/>
            <ac:picMk id="3" creationId="{1860849D-06E0-BFBF-3BEA-DBF6AC6FB0BD}"/>
          </ac:picMkLst>
        </pc:picChg>
        <pc:picChg chg="add mod">
          <ac:chgData name="박순혁" userId="49149feb-085f-45d6-9c3e-b716774f309e" providerId="ADAL" clId="{B0E01331-ADE0-4490-A417-1AAAAC69B476}" dt="2022-05-23T17:56:50.701" v="4031" actId="1035"/>
          <ac:picMkLst>
            <pc:docMk/>
            <pc:sldMk cId="324010526" sldId="377"/>
            <ac:picMk id="4" creationId="{439CFEB0-FCAF-BD1C-CE27-963823BB184C}"/>
          </ac:picMkLst>
        </pc:picChg>
        <pc:picChg chg="mod">
          <ac:chgData name="박순혁" userId="49149feb-085f-45d6-9c3e-b716774f309e" providerId="ADAL" clId="{B0E01331-ADE0-4490-A417-1AAAAC69B476}" dt="2022-05-23T17:57:32.383" v="4042" actId="14100"/>
          <ac:picMkLst>
            <pc:docMk/>
            <pc:sldMk cId="324010526" sldId="377"/>
            <ac:picMk id="5" creationId="{B8B52F9D-F00D-42ED-D350-22498BE45B86}"/>
          </ac:picMkLst>
        </pc:picChg>
        <pc:picChg chg="del">
          <ac:chgData name="박순혁" userId="49149feb-085f-45d6-9c3e-b716774f309e" providerId="ADAL" clId="{B0E01331-ADE0-4490-A417-1AAAAC69B476}" dt="2022-05-23T17:54:56.309" v="3960" actId="478"/>
          <ac:picMkLst>
            <pc:docMk/>
            <pc:sldMk cId="324010526" sldId="377"/>
            <ac:picMk id="7" creationId="{1417AA09-7D86-B3C9-132A-E26974F2F1C5}"/>
          </ac:picMkLst>
        </pc:picChg>
        <pc:picChg chg="mod">
          <ac:chgData name="박순혁" userId="49149feb-085f-45d6-9c3e-b716774f309e" providerId="ADAL" clId="{B0E01331-ADE0-4490-A417-1AAAAC69B476}" dt="2022-05-23T17:57:22.368" v="4039" actId="1076"/>
          <ac:picMkLst>
            <pc:docMk/>
            <pc:sldMk cId="324010526" sldId="377"/>
            <ac:picMk id="13" creationId="{B73AB010-AF12-8645-C486-799A21BCA6E6}"/>
          </ac:picMkLst>
        </pc:picChg>
        <pc:picChg chg="add mod">
          <ac:chgData name="박순혁" userId="49149feb-085f-45d6-9c3e-b716774f309e" providerId="ADAL" clId="{B0E01331-ADE0-4490-A417-1AAAAC69B476}" dt="2022-05-23T17:57:12.427" v="4034" actId="14100"/>
          <ac:picMkLst>
            <pc:docMk/>
            <pc:sldMk cId="324010526" sldId="377"/>
            <ac:picMk id="14" creationId="{3BFA9EC2-5209-0AF2-D73A-905F6C89749B}"/>
          </ac:picMkLst>
        </pc:picChg>
        <pc:picChg chg="add mod">
          <ac:chgData name="박순혁" userId="49149feb-085f-45d6-9c3e-b716774f309e" providerId="ADAL" clId="{B0E01331-ADE0-4490-A417-1AAAAC69B476}" dt="2022-05-23T17:56:50.701" v="4031" actId="1035"/>
          <ac:picMkLst>
            <pc:docMk/>
            <pc:sldMk cId="324010526" sldId="377"/>
            <ac:picMk id="15" creationId="{44533676-66E7-8446-3173-241693257872}"/>
          </ac:picMkLst>
        </pc:picChg>
        <pc:picChg chg="del">
          <ac:chgData name="박순혁" userId="49149feb-085f-45d6-9c3e-b716774f309e" providerId="ADAL" clId="{B0E01331-ADE0-4490-A417-1AAAAC69B476}" dt="2022-05-23T17:54:56.738" v="3961" actId="478"/>
          <ac:picMkLst>
            <pc:docMk/>
            <pc:sldMk cId="324010526" sldId="377"/>
            <ac:picMk id="8194" creationId="{BEBBFEA4-7822-0AFA-6916-64517E4FD054}"/>
          </ac:picMkLst>
        </pc:picChg>
      </pc:sldChg>
      <pc:sldChg chg="modSp new del mod">
        <pc:chgData name="박순혁" userId="49149feb-085f-45d6-9c3e-b716774f309e" providerId="ADAL" clId="{B0E01331-ADE0-4490-A417-1AAAAC69B476}" dt="2022-05-23T17:58:38.970" v="4072" actId="47"/>
        <pc:sldMkLst>
          <pc:docMk/>
          <pc:sldMk cId="1217204333" sldId="378"/>
        </pc:sldMkLst>
        <pc:spChg chg="mod">
          <ac:chgData name="박순혁" userId="49149feb-085f-45d6-9c3e-b716774f309e" providerId="ADAL" clId="{B0E01331-ADE0-4490-A417-1AAAAC69B476}" dt="2022-05-23T17:58:36.818" v="4071" actId="20577"/>
          <ac:spMkLst>
            <pc:docMk/>
            <pc:sldMk cId="1217204333" sldId="378"/>
            <ac:spMk id="2" creationId="{E35A4D9D-564F-9AAC-2731-667C0196B311}"/>
          </ac:spMkLst>
        </pc:spChg>
      </pc:sldChg>
      <pc:sldChg chg="delSp modSp add mod">
        <pc:chgData name="박순혁" userId="49149feb-085f-45d6-9c3e-b716774f309e" providerId="ADAL" clId="{B0E01331-ADE0-4490-A417-1AAAAC69B476}" dt="2022-05-23T17:59:48.116" v="4084" actId="478"/>
        <pc:sldMkLst>
          <pc:docMk/>
          <pc:sldMk cId="3422029772" sldId="378"/>
        </pc:sldMkLst>
        <pc:graphicFrameChg chg="mod modGraphic">
          <ac:chgData name="박순혁" userId="49149feb-085f-45d6-9c3e-b716774f309e" providerId="ADAL" clId="{B0E01331-ADE0-4490-A417-1AAAAC69B476}" dt="2022-05-23T17:58:47.744" v="4082" actId="20577"/>
          <ac:graphicFrameMkLst>
            <pc:docMk/>
            <pc:sldMk cId="3422029772" sldId="378"/>
            <ac:graphicFrameMk id="8" creationId="{570E42E5-8189-652F-96F4-4590ECFA7130}"/>
          </ac:graphicFrameMkLst>
        </pc:graphicFrameChg>
        <pc:picChg chg="del">
          <ac:chgData name="박순혁" userId="49149feb-085f-45d6-9c3e-b716774f309e" providerId="ADAL" clId="{B0E01331-ADE0-4490-A417-1AAAAC69B476}" dt="2022-05-23T17:59:47.623" v="4083" actId="478"/>
          <ac:picMkLst>
            <pc:docMk/>
            <pc:sldMk cId="3422029772" sldId="378"/>
            <ac:picMk id="7" creationId="{1417AA09-7D86-B3C9-132A-E26974F2F1C5}"/>
          </ac:picMkLst>
        </pc:picChg>
        <pc:picChg chg="del">
          <ac:chgData name="박순혁" userId="49149feb-085f-45d6-9c3e-b716774f309e" providerId="ADAL" clId="{B0E01331-ADE0-4490-A417-1AAAAC69B476}" dt="2022-05-23T17:59:48.116" v="4084" actId="478"/>
          <ac:picMkLst>
            <pc:docMk/>
            <pc:sldMk cId="3422029772" sldId="378"/>
            <ac:picMk id="8194" creationId="{BEBBFEA4-7822-0AFA-6916-64517E4FD054}"/>
          </ac:picMkLst>
        </pc:picChg>
      </pc:sldChg>
    </pc:docChg>
  </pc:docChgLst>
  <pc:docChgLst>
    <pc:chgData name="박순혁" userId="49149feb-085f-45d6-9c3e-b716774f309e" providerId="ADAL" clId="{B83761F9-6CEC-4452-BF2C-0A10E61D006F}"/>
    <pc:docChg chg="undo custSel addSld delSld modSld">
      <pc:chgData name="박순혁" userId="49149feb-085f-45d6-9c3e-b716774f309e" providerId="ADAL" clId="{B83761F9-6CEC-4452-BF2C-0A10E61D006F}" dt="2022-05-24T05:49:52.726" v="3462" actId="208"/>
      <pc:docMkLst>
        <pc:docMk/>
      </pc:docMkLst>
      <pc:sldChg chg="modNotesTx">
        <pc:chgData name="박순혁" userId="49149feb-085f-45d6-9c3e-b716774f309e" providerId="ADAL" clId="{B83761F9-6CEC-4452-BF2C-0A10E61D006F}" dt="2022-05-24T04:09:46.010" v="874" actId="20577"/>
        <pc:sldMkLst>
          <pc:docMk/>
          <pc:sldMk cId="3548778938" sldId="358"/>
        </pc:sldMkLst>
      </pc:sldChg>
      <pc:sldChg chg="del modNotesTx">
        <pc:chgData name="박순혁" userId="49149feb-085f-45d6-9c3e-b716774f309e" providerId="ADAL" clId="{B83761F9-6CEC-4452-BF2C-0A10E61D006F}" dt="2022-05-23T09:28:03.779" v="2" actId="47"/>
        <pc:sldMkLst>
          <pc:docMk/>
          <pc:sldMk cId="26487281" sldId="361"/>
        </pc:sldMkLst>
      </pc:sldChg>
      <pc:sldChg chg="new del">
        <pc:chgData name="박순혁" userId="49149feb-085f-45d6-9c3e-b716774f309e" providerId="ADAL" clId="{B83761F9-6CEC-4452-BF2C-0A10E61D006F}" dt="2022-05-23T09:28:11.012" v="4" actId="47"/>
        <pc:sldMkLst>
          <pc:docMk/>
          <pc:sldMk cId="3088310827" sldId="363"/>
        </pc:sldMkLst>
      </pc:sldChg>
      <pc:sldChg chg="addSp delSp modSp add mod modNotesTx">
        <pc:chgData name="박순혁" userId="49149feb-085f-45d6-9c3e-b716774f309e" providerId="ADAL" clId="{B83761F9-6CEC-4452-BF2C-0A10E61D006F}" dt="2022-05-24T04:10:13.670" v="877" actId="20577"/>
        <pc:sldMkLst>
          <pc:docMk/>
          <pc:sldMk cId="3122287673" sldId="363"/>
        </pc:sldMkLst>
        <pc:spChg chg="del">
          <ac:chgData name="박순혁" userId="49149feb-085f-45d6-9c3e-b716774f309e" providerId="ADAL" clId="{B83761F9-6CEC-4452-BF2C-0A10E61D006F}" dt="2022-05-23T09:28:18.298" v="7" actId="478"/>
          <ac:spMkLst>
            <pc:docMk/>
            <pc:sldMk cId="3122287673" sldId="363"/>
            <ac:spMk id="3" creationId="{39C121B3-5AA4-1CCB-EE45-DDD75F05F99B}"/>
          </ac:spMkLst>
        </pc:spChg>
        <pc:spChg chg="add del mod">
          <ac:chgData name="박순혁" userId="49149feb-085f-45d6-9c3e-b716774f309e" providerId="ADAL" clId="{B83761F9-6CEC-4452-BF2C-0A10E61D006F}" dt="2022-05-23T09:28:22.942" v="8" actId="478"/>
          <ac:spMkLst>
            <pc:docMk/>
            <pc:sldMk cId="3122287673" sldId="363"/>
            <ac:spMk id="5" creationId="{474AE8E5-B6F7-440A-1B52-3EA997BB2F84}"/>
          </ac:spMkLst>
        </pc:spChg>
        <pc:picChg chg="del">
          <ac:chgData name="박순혁" userId="49149feb-085f-45d6-9c3e-b716774f309e" providerId="ADAL" clId="{B83761F9-6CEC-4452-BF2C-0A10E61D006F}" dt="2022-05-23T09:28:15.635" v="6" actId="478"/>
          <ac:picMkLst>
            <pc:docMk/>
            <pc:sldMk cId="3122287673" sldId="363"/>
            <ac:picMk id="4" creationId="{00000000-0000-0000-0000-000000000000}"/>
          </ac:picMkLst>
        </pc:picChg>
        <pc:picChg chg="add mod">
          <ac:chgData name="박순혁" userId="49149feb-085f-45d6-9c3e-b716774f309e" providerId="ADAL" clId="{B83761F9-6CEC-4452-BF2C-0A10E61D006F}" dt="2022-05-23T09:36:42.736" v="19" actId="1076"/>
          <ac:picMkLst>
            <pc:docMk/>
            <pc:sldMk cId="3122287673" sldId="363"/>
            <ac:picMk id="7" creationId="{1417AA09-7D86-B3C9-132A-E26974F2F1C5}"/>
          </ac:picMkLst>
        </pc:picChg>
        <pc:picChg chg="add del mod">
          <ac:chgData name="박순혁" userId="49149feb-085f-45d6-9c3e-b716774f309e" providerId="ADAL" clId="{B83761F9-6CEC-4452-BF2C-0A10E61D006F}" dt="2022-05-23T09:30:50.219" v="11" actId="478"/>
          <ac:picMkLst>
            <pc:docMk/>
            <pc:sldMk cId="3122287673" sldId="363"/>
            <ac:picMk id="10" creationId="{0902A9E4-B6DE-2FAE-61BA-200C5F2490CD}"/>
          </ac:picMkLst>
        </pc:picChg>
      </pc:sldChg>
      <pc:sldChg chg="addSp delSp modSp add mod">
        <pc:chgData name="박순혁" userId="49149feb-085f-45d6-9c3e-b716774f309e" providerId="ADAL" clId="{B83761F9-6CEC-4452-BF2C-0A10E61D006F}" dt="2022-05-23T09:31:01.472" v="18" actId="1076"/>
        <pc:sldMkLst>
          <pc:docMk/>
          <pc:sldMk cId="3112905937" sldId="364"/>
        </pc:sldMkLst>
        <pc:picChg chg="add mod">
          <ac:chgData name="박순혁" userId="49149feb-085f-45d6-9c3e-b716774f309e" providerId="ADAL" clId="{B83761F9-6CEC-4452-BF2C-0A10E61D006F}" dt="2022-05-23T09:31:01.472" v="18" actId="1076"/>
          <ac:picMkLst>
            <pc:docMk/>
            <pc:sldMk cId="3112905937" sldId="364"/>
            <ac:picMk id="3" creationId="{EB04746E-A6CA-928B-B477-70DC58A1A5D3}"/>
          </ac:picMkLst>
        </pc:picChg>
        <pc:picChg chg="del">
          <ac:chgData name="박순혁" userId="49149feb-085f-45d6-9c3e-b716774f309e" providerId="ADAL" clId="{B83761F9-6CEC-4452-BF2C-0A10E61D006F}" dt="2022-05-23T09:30:53.899" v="13" actId="478"/>
          <ac:picMkLst>
            <pc:docMk/>
            <pc:sldMk cId="3112905937" sldId="364"/>
            <ac:picMk id="7" creationId="{1417AA09-7D86-B3C9-132A-E26974F2F1C5}"/>
          </ac:picMkLst>
        </pc:picChg>
      </pc:sldChg>
      <pc:sldChg chg="modNotesTx">
        <pc:chgData name="박순혁" userId="49149feb-085f-45d6-9c3e-b716774f309e" providerId="ADAL" clId="{B83761F9-6CEC-4452-BF2C-0A10E61D006F}" dt="2022-05-24T04:03:28.426" v="681" actId="20577"/>
        <pc:sldMkLst>
          <pc:docMk/>
          <pc:sldMk cId="3191980197" sldId="365"/>
        </pc:sldMkLst>
      </pc:sldChg>
      <pc:sldChg chg="modNotesTx">
        <pc:chgData name="박순혁" userId="49149feb-085f-45d6-9c3e-b716774f309e" providerId="ADAL" clId="{B83761F9-6CEC-4452-BF2C-0A10E61D006F}" dt="2022-05-24T04:05:46.418" v="873" actId="20577"/>
        <pc:sldMkLst>
          <pc:docMk/>
          <pc:sldMk cId="1465159523" sldId="366"/>
        </pc:sldMkLst>
      </pc:sldChg>
      <pc:sldChg chg="modNotesTx">
        <pc:chgData name="박순혁" userId="49149feb-085f-45d6-9c3e-b716774f309e" providerId="ADAL" clId="{B83761F9-6CEC-4452-BF2C-0A10E61D006F}" dt="2022-05-24T04:09:53.821" v="876" actId="20577"/>
        <pc:sldMkLst>
          <pc:docMk/>
          <pc:sldMk cId="3196221391" sldId="367"/>
        </pc:sldMkLst>
      </pc:sldChg>
      <pc:sldChg chg="modNotesTx">
        <pc:chgData name="박순혁" userId="49149feb-085f-45d6-9c3e-b716774f309e" providerId="ADAL" clId="{B83761F9-6CEC-4452-BF2C-0A10E61D006F}" dt="2022-05-24T04:09:49.249" v="875" actId="20577"/>
        <pc:sldMkLst>
          <pc:docMk/>
          <pc:sldMk cId="2933999022" sldId="368"/>
        </pc:sldMkLst>
      </pc:sldChg>
      <pc:sldChg chg="modNotesTx">
        <pc:chgData name="박순혁" userId="49149feb-085f-45d6-9c3e-b716774f309e" providerId="ADAL" clId="{B83761F9-6CEC-4452-BF2C-0A10E61D006F}" dt="2022-05-24T04:13:00.279" v="1360" actId="20577"/>
        <pc:sldMkLst>
          <pc:docMk/>
          <pc:sldMk cId="3046080982" sldId="372"/>
        </pc:sldMkLst>
      </pc:sldChg>
      <pc:sldChg chg="modSp mod">
        <pc:chgData name="박순혁" userId="49149feb-085f-45d6-9c3e-b716774f309e" providerId="ADAL" clId="{B83761F9-6CEC-4452-BF2C-0A10E61D006F}" dt="2022-05-24T05:39:12.955" v="2933" actId="20577"/>
        <pc:sldMkLst>
          <pc:docMk/>
          <pc:sldMk cId="3922557720" sldId="373"/>
        </pc:sldMkLst>
        <pc:graphicFrameChg chg="modGraphic">
          <ac:chgData name="박순혁" userId="49149feb-085f-45d6-9c3e-b716774f309e" providerId="ADAL" clId="{B83761F9-6CEC-4452-BF2C-0A10E61D006F}" dt="2022-05-24T05:39:12.955" v="2933" actId="20577"/>
          <ac:graphicFrameMkLst>
            <pc:docMk/>
            <pc:sldMk cId="3922557720" sldId="373"/>
            <ac:graphicFrameMk id="8" creationId="{570E42E5-8189-652F-96F4-4590ECFA7130}"/>
          </ac:graphicFrameMkLst>
        </pc:graphicFrameChg>
      </pc:sldChg>
      <pc:sldChg chg="modSp mod modNotesTx">
        <pc:chgData name="박순혁" userId="49149feb-085f-45d6-9c3e-b716774f309e" providerId="ADAL" clId="{B83761F9-6CEC-4452-BF2C-0A10E61D006F}" dt="2022-05-24T05:39:20.187" v="2939" actId="20577"/>
        <pc:sldMkLst>
          <pc:docMk/>
          <pc:sldMk cId="727829124" sldId="374"/>
        </pc:sldMkLst>
        <pc:graphicFrameChg chg="modGraphic">
          <ac:chgData name="박순혁" userId="49149feb-085f-45d6-9c3e-b716774f309e" providerId="ADAL" clId="{B83761F9-6CEC-4452-BF2C-0A10E61D006F}" dt="2022-05-24T05:39:20.187" v="2939" actId="20577"/>
          <ac:graphicFrameMkLst>
            <pc:docMk/>
            <pc:sldMk cId="727829124" sldId="374"/>
            <ac:graphicFrameMk id="8" creationId="{570E42E5-8189-652F-96F4-4590ECFA7130}"/>
          </ac:graphicFrameMkLst>
        </pc:graphicFrameChg>
      </pc:sldChg>
      <pc:sldChg chg="modSp mod">
        <pc:chgData name="박순혁" userId="49149feb-085f-45d6-9c3e-b716774f309e" providerId="ADAL" clId="{B83761F9-6CEC-4452-BF2C-0A10E61D006F}" dt="2022-05-24T05:39:09.463" v="2931" actId="20577"/>
        <pc:sldMkLst>
          <pc:docMk/>
          <pc:sldMk cId="4282752045" sldId="375"/>
        </pc:sldMkLst>
        <pc:graphicFrameChg chg="modGraphic">
          <ac:chgData name="박순혁" userId="49149feb-085f-45d6-9c3e-b716774f309e" providerId="ADAL" clId="{B83761F9-6CEC-4452-BF2C-0A10E61D006F}" dt="2022-05-24T05:39:09.463" v="2931" actId="20577"/>
          <ac:graphicFrameMkLst>
            <pc:docMk/>
            <pc:sldMk cId="4282752045" sldId="375"/>
            <ac:graphicFrameMk id="8" creationId="{570E42E5-8189-652F-96F4-4590ECFA7130}"/>
          </ac:graphicFrameMkLst>
        </pc:graphicFrameChg>
      </pc:sldChg>
      <pc:sldChg chg="modSp mod">
        <pc:chgData name="박순혁" userId="49149feb-085f-45d6-9c3e-b716774f309e" providerId="ADAL" clId="{B83761F9-6CEC-4452-BF2C-0A10E61D006F}" dt="2022-05-24T05:39:15.512" v="2935" actId="20577"/>
        <pc:sldMkLst>
          <pc:docMk/>
          <pc:sldMk cId="2447785866" sldId="376"/>
        </pc:sldMkLst>
        <pc:graphicFrameChg chg="modGraphic">
          <ac:chgData name="박순혁" userId="49149feb-085f-45d6-9c3e-b716774f309e" providerId="ADAL" clId="{B83761F9-6CEC-4452-BF2C-0A10E61D006F}" dt="2022-05-24T05:39:15.512" v="2935" actId="20577"/>
          <ac:graphicFrameMkLst>
            <pc:docMk/>
            <pc:sldMk cId="2447785866" sldId="376"/>
            <ac:graphicFrameMk id="8" creationId="{570E42E5-8189-652F-96F4-4590ECFA7130}"/>
          </ac:graphicFrameMkLst>
        </pc:graphicFrameChg>
      </pc:sldChg>
      <pc:sldChg chg="modSp mod">
        <pc:chgData name="박순혁" userId="49149feb-085f-45d6-9c3e-b716774f309e" providerId="ADAL" clId="{B83761F9-6CEC-4452-BF2C-0A10E61D006F}" dt="2022-05-24T05:39:17.688" v="2937" actId="20577"/>
        <pc:sldMkLst>
          <pc:docMk/>
          <pc:sldMk cId="324010526" sldId="377"/>
        </pc:sldMkLst>
        <pc:graphicFrameChg chg="modGraphic">
          <ac:chgData name="박순혁" userId="49149feb-085f-45d6-9c3e-b716774f309e" providerId="ADAL" clId="{B83761F9-6CEC-4452-BF2C-0A10E61D006F}" dt="2022-05-24T05:39:17.688" v="2937" actId="20577"/>
          <ac:graphicFrameMkLst>
            <pc:docMk/>
            <pc:sldMk cId="324010526" sldId="377"/>
            <ac:graphicFrameMk id="8" creationId="{570E42E5-8189-652F-96F4-4590ECFA7130}"/>
          </ac:graphicFrameMkLst>
        </pc:graphicFrameChg>
      </pc:sldChg>
      <pc:sldChg chg="addSp delSp modSp mod modNotesTx">
        <pc:chgData name="박순혁" userId="49149feb-085f-45d6-9c3e-b716774f309e" providerId="ADAL" clId="{B83761F9-6CEC-4452-BF2C-0A10E61D006F}" dt="2022-05-24T05:39:22.378" v="2942" actId="20577"/>
        <pc:sldMkLst>
          <pc:docMk/>
          <pc:sldMk cId="3422029772" sldId="378"/>
        </pc:sldMkLst>
        <pc:spChg chg="del">
          <ac:chgData name="박순혁" userId="49149feb-085f-45d6-9c3e-b716774f309e" providerId="ADAL" clId="{B83761F9-6CEC-4452-BF2C-0A10E61D006F}" dt="2022-05-24T03:49:13.614" v="20" actId="478"/>
          <ac:spMkLst>
            <pc:docMk/>
            <pc:sldMk cId="3422029772" sldId="378"/>
            <ac:spMk id="6" creationId="{EA15E6E6-7755-9C8E-BF43-61D1F97AA1A1}"/>
          </ac:spMkLst>
        </pc:spChg>
        <pc:spChg chg="add mod">
          <ac:chgData name="박순혁" userId="49149feb-085f-45d6-9c3e-b716774f309e" providerId="ADAL" clId="{B83761F9-6CEC-4452-BF2C-0A10E61D006F}" dt="2022-05-24T03:50:56.724" v="45" actId="1582"/>
          <ac:spMkLst>
            <pc:docMk/>
            <pc:sldMk cId="3422029772" sldId="378"/>
            <ac:spMk id="7" creationId="{A92920ED-484C-CA7B-EEC4-BA5BBBCB1D35}"/>
          </ac:spMkLst>
        </pc:spChg>
        <pc:spChg chg="del">
          <ac:chgData name="박순혁" userId="49149feb-085f-45d6-9c3e-b716774f309e" providerId="ADAL" clId="{B83761F9-6CEC-4452-BF2C-0A10E61D006F}" dt="2022-05-24T03:50:27.117" v="38" actId="478"/>
          <ac:spMkLst>
            <pc:docMk/>
            <pc:sldMk cId="3422029772" sldId="378"/>
            <ac:spMk id="9" creationId="{EAEC28B7-0BFD-A621-A949-9F0CAF6F76CD}"/>
          </ac:spMkLst>
        </pc:spChg>
        <pc:spChg chg="mod">
          <ac:chgData name="박순혁" userId="49149feb-085f-45d6-9c3e-b716774f309e" providerId="ADAL" clId="{B83761F9-6CEC-4452-BF2C-0A10E61D006F}" dt="2022-05-24T03:49:24.301" v="33" actId="20577"/>
          <ac:spMkLst>
            <pc:docMk/>
            <pc:sldMk cId="3422029772" sldId="378"/>
            <ac:spMk id="10" creationId="{BFCEA1D7-F3BF-B642-F704-0F98F63B3A8A}"/>
          </ac:spMkLst>
        </pc:spChg>
        <pc:spChg chg="del mod">
          <ac:chgData name="박순혁" userId="49149feb-085f-45d6-9c3e-b716774f309e" providerId="ADAL" clId="{B83761F9-6CEC-4452-BF2C-0A10E61D006F}" dt="2022-05-24T03:50:28.352" v="40" actId="478"/>
          <ac:spMkLst>
            <pc:docMk/>
            <pc:sldMk cId="3422029772" sldId="378"/>
            <ac:spMk id="11" creationId="{CED01B6E-3289-376C-3DEB-CC5E94DCDCB5}"/>
          </ac:spMkLst>
        </pc:spChg>
        <pc:spChg chg="add mod">
          <ac:chgData name="박순혁" userId="49149feb-085f-45d6-9c3e-b716774f309e" providerId="ADAL" clId="{B83761F9-6CEC-4452-BF2C-0A10E61D006F}" dt="2022-05-24T03:51:12.136" v="50" actId="14100"/>
          <ac:spMkLst>
            <pc:docMk/>
            <pc:sldMk cId="3422029772" sldId="378"/>
            <ac:spMk id="12" creationId="{BF71421E-3311-A22C-592E-DF8CA8EB332C}"/>
          </ac:spMkLst>
        </pc:spChg>
        <pc:graphicFrameChg chg="modGraphic">
          <ac:chgData name="박순혁" userId="49149feb-085f-45d6-9c3e-b716774f309e" providerId="ADAL" clId="{B83761F9-6CEC-4452-BF2C-0A10E61D006F}" dt="2022-05-24T05:39:22.378" v="2942" actId="20577"/>
          <ac:graphicFrameMkLst>
            <pc:docMk/>
            <pc:sldMk cId="3422029772" sldId="378"/>
            <ac:graphicFrameMk id="8" creationId="{570E42E5-8189-652F-96F4-4590ECFA7130}"/>
          </ac:graphicFrameMkLst>
        </pc:graphicFrameChg>
        <pc:picChg chg="add mod">
          <ac:chgData name="박순혁" userId="49149feb-085f-45d6-9c3e-b716774f309e" providerId="ADAL" clId="{B83761F9-6CEC-4452-BF2C-0A10E61D006F}" dt="2022-05-24T03:49:48.041" v="35" actId="1076"/>
          <ac:picMkLst>
            <pc:docMk/>
            <pc:sldMk cId="3422029772" sldId="378"/>
            <ac:picMk id="3" creationId="{7FBABD0E-B721-A93E-50C1-474F483A9B47}"/>
          </ac:picMkLst>
        </pc:picChg>
        <pc:picChg chg="add mod">
          <ac:chgData name="박순혁" userId="49149feb-085f-45d6-9c3e-b716774f309e" providerId="ADAL" clId="{B83761F9-6CEC-4452-BF2C-0A10E61D006F}" dt="2022-05-24T03:49:59.385" v="37" actId="1076"/>
          <ac:picMkLst>
            <pc:docMk/>
            <pc:sldMk cId="3422029772" sldId="378"/>
            <ac:picMk id="5" creationId="{E32C29A3-AF47-A3F0-800B-917BCD5F01F9}"/>
          </ac:picMkLst>
        </pc:picChg>
        <pc:picChg chg="add del">
          <ac:chgData name="박순혁" userId="49149feb-085f-45d6-9c3e-b716774f309e" providerId="ADAL" clId="{B83761F9-6CEC-4452-BF2C-0A10E61D006F}" dt="2022-05-24T05:29:56.188" v="2759"/>
          <ac:picMkLst>
            <pc:docMk/>
            <pc:sldMk cId="3422029772" sldId="378"/>
            <ac:picMk id="1026" creationId="{F061E50B-C05E-FC23-3000-FDA4FD49495D}"/>
          </ac:picMkLst>
        </pc:picChg>
      </pc:sldChg>
      <pc:sldChg chg="addSp delSp modSp add mod">
        <pc:chgData name="박순혁" userId="49149feb-085f-45d6-9c3e-b716774f309e" providerId="ADAL" clId="{B83761F9-6CEC-4452-BF2C-0A10E61D006F}" dt="2022-05-24T05:49:52.726" v="3462" actId="208"/>
        <pc:sldMkLst>
          <pc:docMk/>
          <pc:sldMk cId="3210934532" sldId="379"/>
        </pc:sldMkLst>
        <pc:spChg chg="del">
          <ac:chgData name="박순혁" userId="49149feb-085f-45d6-9c3e-b716774f309e" providerId="ADAL" clId="{B83761F9-6CEC-4452-BF2C-0A10E61D006F}" dt="2022-05-24T05:30:41.068" v="2766" actId="478"/>
          <ac:spMkLst>
            <pc:docMk/>
            <pc:sldMk cId="3210934532" sldId="379"/>
            <ac:spMk id="7" creationId="{A92920ED-484C-CA7B-EEC4-BA5BBBCB1D35}"/>
          </ac:spMkLst>
        </pc:spChg>
        <pc:spChg chg="mod">
          <ac:chgData name="박순혁" userId="49149feb-085f-45d6-9c3e-b716774f309e" providerId="ADAL" clId="{B83761F9-6CEC-4452-BF2C-0A10E61D006F}" dt="2022-05-24T05:49:09.590" v="3440" actId="20577"/>
          <ac:spMkLst>
            <pc:docMk/>
            <pc:sldMk cId="3210934532" sldId="379"/>
            <ac:spMk id="10" creationId="{BFCEA1D7-F3BF-B642-F704-0F98F63B3A8A}"/>
          </ac:spMkLst>
        </pc:spChg>
        <pc:spChg chg="add mod">
          <ac:chgData name="박순혁" userId="49149feb-085f-45d6-9c3e-b716774f309e" providerId="ADAL" clId="{B83761F9-6CEC-4452-BF2C-0A10E61D006F}" dt="2022-05-24T05:40:03.144" v="2948" actId="164"/>
          <ac:spMkLst>
            <pc:docMk/>
            <pc:sldMk cId="3210934532" sldId="379"/>
            <ac:spMk id="11" creationId="{AC0620F9-D71C-DD1F-7404-A80D204947D0}"/>
          </ac:spMkLst>
        </pc:spChg>
        <pc:spChg chg="mod">
          <ac:chgData name="박순혁" userId="49149feb-085f-45d6-9c3e-b716774f309e" providerId="ADAL" clId="{B83761F9-6CEC-4452-BF2C-0A10E61D006F}" dt="2022-05-24T05:40:08.387" v="2950" actId="164"/>
          <ac:spMkLst>
            <pc:docMk/>
            <pc:sldMk cId="3210934532" sldId="379"/>
            <ac:spMk id="12" creationId="{BF71421E-3311-A22C-592E-DF8CA8EB332C}"/>
          </ac:spMkLst>
        </pc:spChg>
        <pc:spChg chg="add mod">
          <ac:chgData name="박순혁" userId="49149feb-085f-45d6-9c3e-b716774f309e" providerId="ADAL" clId="{B83761F9-6CEC-4452-BF2C-0A10E61D006F}" dt="2022-05-24T05:39:59.777" v="2947" actId="164"/>
          <ac:spMkLst>
            <pc:docMk/>
            <pc:sldMk cId="3210934532" sldId="379"/>
            <ac:spMk id="14" creationId="{29029824-BBAF-D452-9647-E573D194BC4F}"/>
          </ac:spMkLst>
        </pc:spChg>
        <pc:spChg chg="add del mod">
          <ac:chgData name="박순혁" userId="49149feb-085f-45d6-9c3e-b716774f309e" providerId="ADAL" clId="{B83761F9-6CEC-4452-BF2C-0A10E61D006F}" dt="2022-05-24T05:41:22.846" v="2977" actId="478"/>
          <ac:spMkLst>
            <pc:docMk/>
            <pc:sldMk cId="3210934532" sldId="379"/>
            <ac:spMk id="15" creationId="{938AFDCA-4DEF-6E75-C93F-BC7CD0A74D48}"/>
          </ac:spMkLst>
        </pc:spChg>
        <pc:spChg chg="add mod">
          <ac:chgData name="박순혁" userId="49149feb-085f-45d6-9c3e-b716774f309e" providerId="ADAL" clId="{B83761F9-6CEC-4452-BF2C-0A10E61D006F}" dt="2022-05-24T05:46:02.538" v="3345" actId="20577"/>
          <ac:spMkLst>
            <pc:docMk/>
            <pc:sldMk cId="3210934532" sldId="379"/>
            <ac:spMk id="17" creationId="{B0296FE5-CCF6-BC36-5820-AABC98F9A551}"/>
          </ac:spMkLst>
        </pc:spChg>
        <pc:spChg chg="add mod">
          <ac:chgData name="박순혁" userId="49149feb-085f-45d6-9c3e-b716774f309e" providerId="ADAL" clId="{B83761F9-6CEC-4452-BF2C-0A10E61D006F}" dt="2022-05-24T05:49:31.445" v="3457" actId="1076"/>
          <ac:spMkLst>
            <pc:docMk/>
            <pc:sldMk cId="3210934532" sldId="379"/>
            <ac:spMk id="18" creationId="{F1A15CA7-2688-B359-24D7-12470810A144}"/>
          </ac:spMkLst>
        </pc:spChg>
        <pc:spChg chg="add del mod">
          <ac:chgData name="박순혁" userId="49149feb-085f-45d6-9c3e-b716774f309e" providerId="ADAL" clId="{B83761F9-6CEC-4452-BF2C-0A10E61D006F}" dt="2022-05-24T05:46:24.985" v="3353"/>
          <ac:spMkLst>
            <pc:docMk/>
            <pc:sldMk cId="3210934532" sldId="379"/>
            <ac:spMk id="19" creationId="{2AA9C1E4-5055-AD70-297B-B07DF91E17F0}"/>
          </ac:spMkLst>
        </pc:spChg>
        <pc:spChg chg="add mod">
          <ac:chgData name="박순혁" userId="49149feb-085f-45d6-9c3e-b716774f309e" providerId="ADAL" clId="{B83761F9-6CEC-4452-BF2C-0A10E61D006F}" dt="2022-05-24T05:49:52.726" v="3462" actId="208"/>
          <ac:spMkLst>
            <pc:docMk/>
            <pc:sldMk cId="3210934532" sldId="379"/>
            <ac:spMk id="20" creationId="{B68E183E-A6B9-7C55-4E4F-C7A0A76502FA}"/>
          </ac:spMkLst>
        </pc:spChg>
        <pc:grpChg chg="add mod">
          <ac:chgData name="박순혁" userId="49149feb-085f-45d6-9c3e-b716774f309e" providerId="ADAL" clId="{B83761F9-6CEC-4452-BF2C-0A10E61D006F}" dt="2022-05-24T05:44:49.270" v="3288" actId="1076"/>
          <ac:grpSpMkLst>
            <pc:docMk/>
            <pc:sldMk cId="3210934532" sldId="379"/>
            <ac:grpSpMk id="2" creationId="{D53B958E-E850-4E40-B9EE-6370450076B5}"/>
          </ac:grpSpMkLst>
        </pc:grpChg>
        <pc:grpChg chg="add mod">
          <ac:chgData name="박순혁" userId="49149feb-085f-45d6-9c3e-b716774f309e" providerId="ADAL" clId="{B83761F9-6CEC-4452-BF2C-0A10E61D006F}" dt="2022-05-24T05:45:45.309" v="3330" actId="1076"/>
          <ac:grpSpMkLst>
            <pc:docMk/>
            <pc:sldMk cId="3210934532" sldId="379"/>
            <ac:grpSpMk id="4" creationId="{26235014-EBB5-4E9D-CDC3-A5C374AA6433}"/>
          </ac:grpSpMkLst>
        </pc:grpChg>
        <pc:grpChg chg="add mod">
          <ac:chgData name="박순혁" userId="49149feb-085f-45d6-9c3e-b716774f309e" providerId="ADAL" clId="{B83761F9-6CEC-4452-BF2C-0A10E61D006F}" dt="2022-05-24T05:45:52.542" v="3331" actId="1076"/>
          <ac:grpSpMkLst>
            <pc:docMk/>
            <pc:sldMk cId="3210934532" sldId="379"/>
            <ac:grpSpMk id="6" creationId="{D4243F7F-D4AE-EFDD-9378-722098C5C98B}"/>
          </ac:grpSpMkLst>
        </pc:grpChg>
        <pc:graphicFrameChg chg="mod modGraphic">
          <ac:chgData name="박순혁" userId="49149feb-085f-45d6-9c3e-b716774f309e" providerId="ADAL" clId="{B83761F9-6CEC-4452-BF2C-0A10E61D006F}" dt="2022-05-24T05:39:24.906" v="2944" actId="20577"/>
          <ac:graphicFrameMkLst>
            <pc:docMk/>
            <pc:sldMk cId="3210934532" sldId="379"/>
            <ac:graphicFrameMk id="8" creationId="{570E42E5-8189-652F-96F4-4590ECFA7130}"/>
          </ac:graphicFrameMkLst>
        </pc:graphicFrameChg>
        <pc:picChg chg="add del">
          <ac:chgData name="박순혁" userId="49149feb-085f-45d6-9c3e-b716774f309e" providerId="ADAL" clId="{B83761F9-6CEC-4452-BF2C-0A10E61D006F}" dt="2022-05-24T05:30:40.591" v="2765" actId="478"/>
          <ac:picMkLst>
            <pc:docMk/>
            <pc:sldMk cId="3210934532" sldId="379"/>
            <ac:picMk id="3" creationId="{7FBABD0E-B721-A93E-50C1-474F483A9B47}"/>
          </ac:picMkLst>
        </pc:picChg>
        <pc:picChg chg="add del mod">
          <ac:chgData name="박순혁" userId="49149feb-085f-45d6-9c3e-b716774f309e" providerId="ADAL" clId="{B83761F9-6CEC-4452-BF2C-0A10E61D006F}" dt="2022-05-24T05:40:08.387" v="2950" actId="164"/>
          <ac:picMkLst>
            <pc:docMk/>
            <pc:sldMk cId="3210934532" sldId="379"/>
            <ac:picMk id="5" creationId="{E32C29A3-AF47-A3F0-800B-917BCD5F01F9}"/>
          </ac:picMkLst>
        </pc:picChg>
        <pc:picChg chg="add mod">
          <ac:chgData name="박순혁" userId="49149feb-085f-45d6-9c3e-b716774f309e" providerId="ADAL" clId="{B83761F9-6CEC-4452-BF2C-0A10E61D006F}" dt="2022-05-24T05:40:03.144" v="2948" actId="164"/>
          <ac:picMkLst>
            <pc:docMk/>
            <pc:sldMk cId="3210934532" sldId="379"/>
            <ac:picMk id="9" creationId="{8E6769EE-7399-5002-C542-F711BB7F71B7}"/>
          </ac:picMkLst>
        </pc:picChg>
        <pc:picChg chg="add mod">
          <ac:chgData name="박순혁" userId="49149feb-085f-45d6-9c3e-b716774f309e" providerId="ADAL" clId="{B83761F9-6CEC-4452-BF2C-0A10E61D006F}" dt="2022-05-24T05:39:59.777" v="2947" actId="164"/>
          <ac:picMkLst>
            <pc:docMk/>
            <pc:sldMk cId="3210934532" sldId="379"/>
            <ac:picMk id="13" creationId="{48999C72-491F-ADD6-63B1-6318624A9357}"/>
          </ac:picMkLst>
        </pc:picChg>
        <pc:picChg chg="add mod">
          <ac:chgData name="박순혁" userId="49149feb-085f-45d6-9c3e-b716774f309e" providerId="ADAL" clId="{B83761F9-6CEC-4452-BF2C-0A10E61D006F}" dt="2022-05-24T05:45:09.238" v="3290" actId="14100"/>
          <ac:picMkLst>
            <pc:docMk/>
            <pc:sldMk cId="3210934532" sldId="379"/>
            <ac:picMk id="16" creationId="{F873E288-C974-4D08-02C5-7FC7D1DA14A6}"/>
          </ac:picMkLst>
        </pc:picChg>
      </pc:sldChg>
      <pc:sldChg chg="addSp delSp modSp add mod">
        <pc:chgData name="박순혁" userId="49149feb-085f-45d6-9c3e-b716774f309e" providerId="ADAL" clId="{B83761F9-6CEC-4452-BF2C-0A10E61D006F}" dt="2022-05-24T05:38:46.286" v="2929" actId="1036"/>
        <pc:sldMkLst>
          <pc:docMk/>
          <pc:sldMk cId="2407218221" sldId="380"/>
        </pc:sldMkLst>
        <pc:spChg chg="add del mod">
          <ac:chgData name="박순혁" userId="49149feb-085f-45d6-9c3e-b716774f309e" providerId="ADAL" clId="{B83761F9-6CEC-4452-BF2C-0A10E61D006F}" dt="2022-05-24T05:33:53.742" v="2883" actId="478"/>
          <ac:spMkLst>
            <pc:docMk/>
            <pc:sldMk cId="2407218221" sldId="380"/>
            <ac:spMk id="4" creationId="{28C00408-8D7A-3A2E-8B5C-AB50C4F02C78}"/>
          </ac:spMkLst>
        </pc:spChg>
        <pc:spChg chg="add del">
          <ac:chgData name="박순혁" userId="49149feb-085f-45d6-9c3e-b716774f309e" providerId="ADAL" clId="{B83761F9-6CEC-4452-BF2C-0A10E61D006F}" dt="2022-05-24T05:33:30.098" v="2873" actId="22"/>
          <ac:spMkLst>
            <pc:docMk/>
            <pc:sldMk cId="2407218221" sldId="380"/>
            <ac:spMk id="9" creationId="{350710FF-400B-6E03-E3D6-9962B60E0130}"/>
          </ac:spMkLst>
        </pc:spChg>
        <pc:spChg chg="add mod">
          <ac:chgData name="박순혁" userId="49149feb-085f-45d6-9c3e-b716774f309e" providerId="ADAL" clId="{B83761F9-6CEC-4452-BF2C-0A10E61D006F}" dt="2022-05-24T05:38:34.255" v="2919" actId="207"/>
          <ac:spMkLst>
            <pc:docMk/>
            <pc:sldMk cId="2407218221" sldId="380"/>
            <ac:spMk id="12" creationId="{32F5C280-B17F-7992-BC0F-66301938EDB2}"/>
          </ac:spMkLst>
        </pc:spChg>
        <pc:spChg chg="add mod">
          <ac:chgData name="박순혁" userId="49149feb-085f-45d6-9c3e-b716774f309e" providerId="ADAL" clId="{B83761F9-6CEC-4452-BF2C-0A10E61D006F}" dt="2022-05-24T05:38:42.061" v="2923" actId="20577"/>
          <ac:spMkLst>
            <pc:docMk/>
            <pc:sldMk cId="2407218221" sldId="380"/>
            <ac:spMk id="13" creationId="{29A99491-CE0B-A745-EF18-E989CC1572D2}"/>
          </ac:spMkLst>
        </pc:spChg>
        <pc:spChg chg="del">
          <ac:chgData name="박순혁" userId="49149feb-085f-45d6-9c3e-b716774f309e" providerId="ADAL" clId="{B83761F9-6CEC-4452-BF2C-0A10E61D006F}" dt="2022-05-24T05:33:50.075" v="2882" actId="478"/>
          <ac:spMkLst>
            <pc:docMk/>
            <pc:sldMk cId="2407218221" sldId="380"/>
            <ac:spMk id="16" creationId="{5E4A439F-8D63-517D-940B-7E43D5AE470E}"/>
          </ac:spMkLst>
        </pc:spChg>
        <pc:graphicFrameChg chg="del">
          <ac:chgData name="박순혁" userId="49149feb-085f-45d6-9c3e-b716774f309e" providerId="ADAL" clId="{B83761F9-6CEC-4452-BF2C-0A10E61D006F}" dt="2022-05-24T05:33:44.626" v="2879" actId="478"/>
          <ac:graphicFrameMkLst>
            <pc:docMk/>
            <pc:sldMk cId="2407218221" sldId="380"/>
            <ac:graphicFrameMk id="6" creationId="{D1F7018B-6EEF-FF55-BAF7-0F318793F64E}"/>
          </ac:graphicFrameMkLst>
        </pc:graphicFrameChg>
        <pc:graphicFrameChg chg="del">
          <ac:chgData name="박순혁" userId="49149feb-085f-45d6-9c3e-b716774f309e" providerId="ADAL" clId="{B83761F9-6CEC-4452-BF2C-0A10E61D006F}" dt="2022-05-24T05:33:45.807" v="2880" actId="478"/>
          <ac:graphicFrameMkLst>
            <pc:docMk/>
            <pc:sldMk cId="2407218221" sldId="380"/>
            <ac:graphicFrameMk id="7" creationId="{2C143E2F-395A-C80A-8748-C365DAD3EC3B}"/>
          </ac:graphicFrameMkLst>
        </pc:graphicFrameChg>
        <pc:graphicFrameChg chg="mod modGraphic">
          <ac:chgData name="박순혁" userId="49149feb-085f-45d6-9c3e-b716774f309e" providerId="ADAL" clId="{B83761F9-6CEC-4452-BF2C-0A10E61D006F}" dt="2022-05-24T05:33:37.299" v="2878" actId="20577"/>
          <ac:graphicFrameMkLst>
            <pc:docMk/>
            <pc:sldMk cId="2407218221" sldId="380"/>
            <ac:graphicFrameMk id="8" creationId="{570E42E5-8189-652F-96F4-4590ECFA7130}"/>
          </ac:graphicFrameMkLst>
        </pc:graphicFrameChg>
        <pc:picChg chg="add mod">
          <ac:chgData name="박순혁" userId="49149feb-085f-45d6-9c3e-b716774f309e" providerId="ADAL" clId="{B83761F9-6CEC-4452-BF2C-0A10E61D006F}" dt="2022-05-24T05:38:46.286" v="2929" actId="1036"/>
          <ac:picMkLst>
            <pc:docMk/>
            <pc:sldMk cId="2407218221" sldId="380"/>
            <ac:picMk id="2050" creationId="{BD1EB699-2DC9-CBC5-24B2-06D0E475F5F9}"/>
          </ac:picMkLst>
        </pc:picChg>
        <pc:picChg chg="add mod">
          <ac:chgData name="박순혁" userId="49149feb-085f-45d6-9c3e-b716774f309e" providerId="ADAL" clId="{B83761F9-6CEC-4452-BF2C-0A10E61D006F}" dt="2022-05-24T05:37:53.390" v="2894" actId="1076"/>
          <ac:picMkLst>
            <pc:docMk/>
            <pc:sldMk cId="2407218221" sldId="380"/>
            <ac:picMk id="2052" creationId="{95312F04-CA3F-1805-4204-6E5757F0BE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FF726-11F2-4BA0-83FE-40575AC10856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AD490-8152-4653-A8E4-25813028EC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70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0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Concise rule induction </a:t>
            </a:r>
            <a:r>
              <a:rPr lang="ko-KR" altLang="en-US" dirty="0"/>
              <a:t>모델을 돌릴 때 </a:t>
            </a:r>
            <a:r>
              <a:rPr lang="en-US" altLang="ko-KR" dirty="0" err="1"/>
              <a:t>X_test</a:t>
            </a:r>
            <a:r>
              <a:rPr lang="en-US" altLang="ko-KR" dirty="0"/>
              <a:t> </a:t>
            </a:r>
            <a:r>
              <a:rPr lang="ko-KR" altLang="en-US" dirty="0"/>
              <a:t>데이터셋에서 룰에</a:t>
            </a:r>
            <a:r>
              <a:rPr lang="en-US" altLang="ko-KR" dirty="0"/>
              <a:t> </a:t>
            </a:r>
            <a:r>
              <a:rPr lang="ko-KR" altLang="en-US" dirty="0"/>
              <a:t>포함되지 않은 데이터를 </a:t>
            </a:r>
            <a:r>
              <a:rPr lang="ko-KR" altLang="en-US" dirty="0" err="1"/>
              <a:t>랜덤포레스트로</a:t>
            </a:r>
            <a:r>
              <a:rPr lang="ko-KR" altLang="en-US" dirty="0"/>
              <a:t> 대체한 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첫번째 컬럼 </a:t>
            </a:r>
            <a:r>
              <a:rPr lang="en-US" altLang="ko-KR" dirty="0"/>
              <a:t>proba_0dms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일 확률</a:t>
            </a:r>
            <a:r>
              <a:rPr lang="en-US" altLang="ko-KR" dirty="0"/>
              <a:t>, </a:t>
            </a:r>
            <a:r>
              <a:rPr lang="ko-KR" altLang="en-US" dirty="0"/>
              <a:t>두번째 컬럼 </a:t>
            </a:r>
            <a:r>
              <a:rPr lang="en-US" altLang="ko-KR" dirty="0"/>
              <a:t>proba_1</a:t>
            </a:r>
            <a:r>
              <a:rPr lang="ko-KR" altLang="en-US" dirty="0"/>
              <a:t>은 </a:t>
            </a:r>
            <a:r>
              <a:rPr lang="en-US" altLang="ko-KR" dirty="0"/>
              <a:t>y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r>
              <a:rPr lang="ko-KR" altLang="en-US" dirty="0" err="1"/>
              <a:t>확률이빈다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세번째 컬럼은 </a:t>
            </a:r>
            <a:r>
              <a:rPr lang="ko-KR" altLang="en-US" dirty="0" err="1"/>
              <a:t>예측값이고</a:t>
            </a:r>
            <a:r>
              <a:rPr lang="ko-KR" altLang="en-US" dirty="0"/>
              <a:t> </a:t>
            </a:r>
            <a:r>
              <a:rPr lang="en-US" altLang="ko-KR" dirty="0" err="1"/>
              <a:t>attritio</a:t>
            </a:r>
            <a:r>
              <a:rPr lang="ko-KR" altLang="en-US" dirty="0"/>
              <a:t>이 실제 </a:t>
            </a:r>
            <a:r>
              <a:rPr lang="en-US" altLang="ko-KR" dirty="0"/>
              <a:t>y</a:t>
            </a:r>
            <a:r>
              <a:rPr lang="ko-KR" altLang="en-US" dirty="0"/>
              <a:t>값입니다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16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75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12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16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  <a:r>
              <a:rPr lang="ko-KR" altLang="en-US" dirty="0"/>
              <a:t>별로 트레이닝셋과 테스트셋의 편차를 확인하기 위한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것 </a:t>
            </a:r>
            <a:r>
              <a:rPr lang="ko-KR" altLang="en-US" dirty="0" err="1"/>
              <a:t>처럼</a:t>
            </a:r>
            <a:r>
              <a:rPr lang="ko-KR" altLang="en-US" dirty="0"/>
              <a:t> 테스트 데이터셋의 편차가 </a:t>
            </a:r>
            <a:r>
              <a:rPr lang="en-US" altLang="ko-KR" dirty="0"/>
              <a:t>iteration</a:t>
            </a:r>
            <a:r>
              <a:rPr lang="ko-KR" altLang="en-US" dirty="0"/>
              <a:t>을 계속 돌아도 트레이닝 셋처럼 편차가 줄어들지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아마도 데이터 클래스 </a:t>
            </a:r>
            <a:r>
              <a:rPr lang="en-US" altLang="ko-KR" dirty="0"/>
              <a:t>imbalance </a:t>
            </a:r>
            <a:r>
              <a:rPr lang="ko-KR" altLang="en-US" dirty="0"/>
              <a:t>문제로 이러한 결과가 나온다고 생각하여 </a:t>
            </a:r>
            <a:r>
              <a:rPr lang="ko-KR" altLang="en-US" dirty="0" err="1"/>
              <a:t>오버샘플링을</a:t>
            </a:r>
            <a:r>
              <a:rPr lang="ko-KR" altLang="en-US" dirty="0"/>
              <a:t> 통해 </a:t>
            </a:r>
            <a:endParaRPr lang="en-US" altLang="ko-KR" dirty="0"/>
          </a:p>
          <a:p>
            <a:r>
              <a:rPr lang="en-US" altLang="ko-KR" dirty="0"/>
              <a:t>Smote </a:t>
            </a:r>
            <a:r>
              <a:rPr lang="ko-KR" altLang="en-US" dirty="0"/>
              <a:t>방식을 통해 </a:t>
            </a:r>
            <a:r>
              <a:rPr lang="ko-KR" altLang="en-US" dirty="0" err="1"/>
              <a:t>오버샘플링을</a:t>
            </a:r>
            <a:r>
              <a:rPr lang="ko-KR" altLang="en-US" dirty="0"/>
              <a:t> 진행하였고 클래스 레이블 값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수를 맞춰주었습니다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맞춰주고 편차 그래프를 다시 그려보니 전보다는 나아졌지만 </a:t>
            </a:r>
            <a:r>
              <a:rPr lang="en-US" altLang="ko-KR" dirty="0"/>
              <a:t>iteration</a:t>
            </a:r>
            <a:r>
              <a:rPr lang="ko-KR" altLang="en-US" dirty="0"/>
              <a:t>이 얼마 안가 일정한 값으로 수렴하는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79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Iteration</a:t>
            </a:r>
            <a:r>
              <a:rPr lang="ko-KR" altLang="en-US" dirty="0"/>
              <a:t>별로 트레이닝셋과 테스트셋의 편차를 확인하기 위한 그래프입니다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보시는 것 </a:t>
            </a:r>
            <a:r>
              <a:rPr lang="ko-KR" altLang="en-US" dirty="0" err="1"/>
              <a:t>처럼</a:t>
            </a:r>
            <a:r>
              <a:rPr lang="ko-KR" altLang="en-US" dirty="0"/>
              <a:t> 테스트 데이터셋의 편차가 </a:t>
            </a:r>
            <a:r>
              <a:rPr lang="en-US" altLang="ko-KR" dirty="0"/>
              <a:t>iteration</a:t>
            </a:r>
            <a:r>
              <a:rPr lang="ko-KR" altLang="en-US" dirty="0"/>
              <a:t>을 계속 돌아도 트레이닝 셋처럼 편차가 줄어들지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아마도 데이터 클래스 </a:t>
            </a:r>
            <a:r>
              <a:rPr lang="en-US" altLang="ko-KR" dirty="0"/>
              <a:t>imbalance </a:t>
            </a:r>
            <a:r>
              <a:rPr lang="ko-KR" altLang="en-US" dirty="0"/>
              <a:t>문제로 이러한 결과가 나온다고 생각하여 </a:t>
            </a:r>
            <a:r>
              <a:rPr lang="ko-KR" altLang="en-US" dirty="0" err="1"/>
              <a:t>오버샘플링을</a:t>
            </a:r>
            <a:r>
              <a:rPr lang="ko-KR" altLang="en-US" dirty="0"/>
              <a:t> 통해 </a:t>
            </a:r>
            <a:endParaRPr lang="en-US" altLang="ko-KR" dirty="0"/>
          </a:p>
          <a:p>
            <a:r>
              <a:rPr lang="en-US" altLang="ko-KR" dirty="0"/>
              <a:t>Smote </a:t>
            </a:r>
            <a:r>
              <a:rPr lang="ko-KR" altLang="en-US" dirty="0"/>
              <a:t>방식을 통해 </a:t>
            </a:r>
            <a:r>
              <a:rPr lang="ko-KR" altLang="en-US" dirty="0" err="1"/>
              <a:t>오버샘플링을</a:t>
            </a:r>
            <a:r>
              <a:rPr lang="ko-KR" altLang="en-US" dirty="0"/>
              <a:t> 진행하였고 클래스 레이블 값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수를 맞춰주었습니다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맞춰주고 편차 그래프를 다시 그려보니 전보다는 나아졌지만 </a:t>
            </a:r>
            <a:r>
              <a:rPr lang="en-US" altLang="ko-KR" dirty="0"/>
              <a:t>iteration</a:t>
            </a:r>
            <a:r>
              <a:rPr lang="ko-KR" altLang="en-US" dirty="0"/>
              <a:t>이 얼마 안가 일정한 값으로 수렴하는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894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23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/>
              <a:t>StockOptionLevel</a:t>
            </a:r>
            <a:r>
              <a:rPr lang="en-US" altLang="ko-KR" sz="1200" dirty="0"/>
              <a:t> : </a:t>
            </a:r>
            <a:r>
              <a:rPr lang="ko-KR" altLang="en-US" sz="1200" dirty="0"/>
              <a:t>스톡옵션 정도</a:t>
            </a:r>
            <a:r>
              <a:rPr lang="en-US" altLang="ko-KR" sz="1200" dirty="0"/>
              <a:t>,  </a:t>
            </a:r>
            <a:r>
              <a:rPr lang="ko-KR" altLang="en-US" sz="1200" dirty="0"/>
              <a:t>직업만족도</a:t>
            </a:r>
            <a:r>
              <a:rPr lang="en-US" altLang="ko-KR" sz="1200" dirty="0"/>
              <a:t>, </a:t>
            </a:r>
            <a:r>
              <a:rPr lang="ko-KR" altLang="en-US" sz="1200" dirty="0"/>
              <a:t>월수입 같은 경우는 </a:t>
            </a:r>
            <a:r>
              <a:rPr lang="ko-KR" altLang="en-US" sz="1200" dirty="0" err="1"/>
              <a:t>오버샘프링</a:t>
            </a:r>
            <a:r>
              <a:rPr lang="ko-KR" altLang="en-US" sz="1200" dirty="0"/>
              <a:t> 전후 모두 상위권임을 알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반면 </a:t>
            </a:r>
            <a:r>
              <a:rPr lang="en-US" altLang="ko-KR" sz="1200" dirty="0"/>
              <a:t>overtime</a:t>
            </a:r>
            <a:r>
              <a:rPr lang="ko-KR" altLang="en-US" sz="1200" dirty="0"/>
              <a:t>인 야근변수는 </a:t>
            </a:r>
            <a:r>
              <a:rPr lang="ko-KR" altLang="en-US" sz="1200" dirty="0" err="1"/>
              <a:t>오버샘플링</a:t>
            </a:r>
            <a:r>
              <a:rPr lang="ko-KR" altLang="en-US" sz="1200" dirty="0"/>
              <a:t> 후 하위권으로 내려간 것을 알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23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보신 바와 같이 </a:t>
            </a:r>
            <a:r>
              <a:rPr lang="ko-KR" altLang="en-US" dirty="0" err="1"/>
              <a:t>오버샘플링</a:t>
            </a:r>
            <a:r>
              <a:rPr lang="ko-KR" altLang="en-US" dirty="0"/>
              <a:t> 하기 전의 성능이 더 좋기 때문에 더 이상 </a:t>
            </a:r>
            <a:r>
              <a:rPr lang="ko-KR" altLang="en-US" dirty="0" err="1"/>
              <a:t>오버샘플링은</a:t>
            </a:r>
            <a:r>
              <a:rPr lang="ko-KR" altLang="en-US" dirty="0"/>
              <a:t> 진행하지 않았습니다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모델 성능 결과도 확인해보았습니다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오버샘플링</a:t>
            </a:r>
            <a:r>
              <a:rPr lang="ko-KR" altLang="en-US" dirty="0"/>
              <a:t> 하기 전의  </a:t>
            </a:r>
            <a:r>
              <a:rPr lang="en-US" altLang="ko-KR" dirty="0" err="1"/>
              <a:t>knn</a:t>
            </a:r>
            <a:r>
              <a:rPr lang="ko-KR" altLang="en-US" dirty="0"/>
              <a:t>모델 성능 결과입니다</a:t>
            </a:r>
            <a:r>
              <a:rPr lang="en-US" altLang="ko-KR" dirty="0"/>
              <a:t>. </a:t>
            </a:r>
            <a:r>
              <a:rPr lang="ko-KR" altLang="en-US" dirty="0" err="1"/>
              <a:t>오버샘플링</a:t>
            </a:r>
            <a:r>
              <a:rPr lang="ko-KR" altLang="en-US" dirty="0"/>
              <a:t> 후의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모델성능보다 전이 역시나 성능이 좋았기 때문에 </a:t>
            </a:r>
            <a:r>
              <a:rPr lang="ko-KR" altLang="en-US" dirty="0" err="1"/>
              <a:t>오버샘플링</a:t>
            </a:r>
            <a:r>
              <a:rPr lang="ko-KR" altLang="en-US" dirty="0"/>
              <a:t> 하기 전의 성능만 보여드리겠습니다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최적의 파라미터는 </a:t>
            </a:r>
            <a:r>
              <a:rPr lang="en-US" altLang="ko-KR" dirty="0"/>
              <a:t>metric</a:t>
            </a:r>
            <a:r>
              <a:rPr lang="ko-KR" altLang="en-US" dirty="0"/>
              <a:t>은 </a:t>
            </a:r>
            <a:r>
              <a:rPr lang="ko-KR" altLang="en-US" dirty="0" err="1"/>
              <a:t>유클리디안이고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은 거리이고 </a:t>
            </a:r>
            <a:r>
              <a:rPr lang="ko-KR" altLang="en-US" dirty="0" err="1"/>
              <a:t>최근접이웃의</a:t>
            </a:r>
            <a:r>
              <a:rPr lang="ko-KR" altLang="en-US" dirty="0"/>
              <a:t> 수는 </a:t>
            </a:r>
            <a:r>
              <a:rPr lang="en-US" altLang="ko-KR" dirty="0"/>
              <a:t>20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최적의 파라미터를 적용하여 </a:t>
            </a:r>
            <a:r>
              <a:rPr lang="en-US" altLang="ko-KR" dirty="0"/>
              <a:t>test</a:t>
            </a:r>
            <a:r>
              <a:rPr lang="ko-KR" altLang="en-US" dirty="0"/>
              <a:t>데이터셋에 돌려본 결과 정확도는 </a:t>
            </a:r>
            <a:r>
              <a:rPr lang="en-US" altLang="ko-KR" dirty="0"/>
              <a:t>0.8810</a:t>
            </a:r>
            <a:r>
              <a:rPr lang="ko-KR" altLang="en-US" dirty="0"/>
              <a:t>으로 이전 모델과 비교하였을 때 준수한 결과가 나왔습니다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696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보신 바와 같이 </a:t>
            </a:r>
            <a:r>
              <a:rPr lang="ko-KR" altLang="en-US" dirty="0" err="1"/>
              <a:t>오버샘플링</a:t>
            </a:r>
            <a:r>
              <a:rPr lang="ko-KR" altLang="en-US" dirty="0"/>
              <a:t> 하기 전의 성능이 더 좋기 때문에 더 이상 </a:t>
            </a:r>
            <a:r>
              <a:rPr lang="ko-KR" altLang="en-US" dirty="0" err="1"/>
              <a:t>오버샘플링은</a:t>
            </a:r>
            <a:r>
              <a:rPr lang="ko-KR" altLang="en-US" dirty="0"/>
              <a:t> 진행하지 않았습니다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모델 성능 결과도 확인해보았습니다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오버샘플링</a:t>
            </a:r>
            <a:r>
              <a:rPr lang="ko-KR" altLang="en-US" dirty="0"/>
              <a:t> 하기 전의  </a:t>
            </a:r>
            <a:r>
              <a:rPr lang="en-US" altLang="ko-KR" dirty="0" err="1"/>
              <a:t>knn</a:t>
            </a:r>
            <a:r>
              <a:rPr lang="ko-KR" altLang="en-US" dirty="0"/>
              <a:t>모델 성능 결과입니다</a:t>
            </a:r>
            <a:r>
              <a:rPr lang="en-US" altLang="ko-KR" dirty="0"/>
              <a:t>. </a:t>
            </a:r>
            <a:r>
              <a:rPr lang="ko-KR" altLang="en-US" dirty="0" err="1"/>
              <a:t>오버샘플링</a:t>
            </a:r>
            <a:r>
              <a:rPr lang="ko-KR" altLang="en-US" dirty="0"/>
              <a:t> 후의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모델성능보다 전이 역시나 성능이 좋았기 때문에 </a:t>
            </a:r>
            <a:r>
              <a:rPr lang="ko-KR" altLang="en-US" dirty="0" err="1"/>
              <a:t>오버샘플링</a:t>
            </a:r>
            <a:r>
              <a:rPr lang="ko-KR" altLang="en-US" dirty="0"/>
              <a:t> 하기 전의 성능만 보여드리겠습니다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최적의 파라미터는 </a:t>
            </a:r>
            <a:r>
              <a:rPr lang="en-US" altLang="ko-KR" dirty="0"/>
              <a:t>metric</a:t>
            </a:r>
            <a:r>
              <a:rPr lang="ko-KR" altLang="en-US" dirty="0"/>
              <a:t>은 </a:t>
            </a:r>
            <a:r>
              <a:rPr lang="ko-KR" altLang="en-US" dirty="0" err="1"/>
              <a:t>유클리디안이고</a:t>
            </a:r>
            <a:r>
              <a:rPr lang="ko-KR" altLang="en-US" dirty="0"/>
              <a:t> </a:t>
            </a:r>
            <a:r>
              <a:rPr lang="en-US" altLang="ko-KR" dirty="0"/>
              <a:t>weight</a:t>
            </a:r>
            <a:r>
              <a:rPr lang="ko-KR" altLang="en-US" dirty="0"/>
              <a:t>은 거리이고 </a:t>
            </a:r>
            <a:r>
              <a:rPr lang="ko-KR" altLang="en-US" dirty="0" err="1"/>
              <a:t>최근접이웃의</a:t>
            </a:r>
            <a:r>
              <a:rPr lang="ko-KR" altLang="en-US" dirty="0"/>
              <a:t> 수는 </a:t>
            </a:r>
            <a:r>
              <a:rPr lang="en-US" altLang="ko-KR" dirty="0"/>
              <a:t>20</a:t>
            </a:r>
            <a:r>
              <a:rPr lang="ko-KR" altLang="en-US" dirty="0"/>
              <a:t>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최적의 파라미터를 적용하여 </a:t>
            </a:r>
            <a:r>
              <a:rPr lang="en-US" altLang="ko-KR" dirty="0"/>
              <a:t>test</a:t>
            </a:r>
            <a:r>
              <a:rPr lang="ko-KR" altLang="en-US" dirty="0"/>
              <a:t>데이터셋에 돌려본 결과 정확도는 </a:t>
            </a:r>
            <a:r>
              <a:rPr lang="en-US" altLang="ko-KR" dirty="0"/>
              <a:t>0.8810</a:t>
            </a:r>
            <a:r>
              <a:rPr lang="ko-KR" altLang="en-US" dirty="0"/>
              <a:t>으로 이전 모델과 비교하였을 때 준수한 결과가 나왔습니다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1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0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9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Stable_DT</a:t>
            </a:r>
            <a:r>
              <a:rPr lang="ko-KR" altLang="en-US" dirty="0"/>
              <a:t>는 범주형 변수를 숫자 변환하지 않아도 코드 에러가 </a:t>
            </a:r>
            <a:r>
              <a:rPr lang="ko-KR" altLang="en-US" dirty="0" err="1"/>
              <a:t>안나서</a:t>
            </a:r>
            <a:r>
              <a:rPr lang="ko-KR" altLang="en-US" dirty="0"/>
              <a:t> 그대로 돌렸지만</a:t>
            </a:r>
            <a:r>
              <a:rPr lang="en-US" altLang="ko-KR" dirty="0"/>
              <a:t>, CRI </a:t>
            </a:r>
            <a:r>
              <a:rPr lang="ko-KR" altLang="en-US" dirty="0" err="1"/>
              <a:t>범주형변수</a:t>
            </a:r>
            <a:r>
              <a:rPr lang="ko-KR" altLang="en-US" dirty="0"/>
              <a:t> 같은 경우는 숫자로 변환해서 돌려야지 코드가 </a:t>
            </a:r>
            <a:r>
              <a:rPr lang="ko-KR" altLang="en-US" dirty="0" err="1"/>
              <a:t>돌아감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두 </a:t>
            </a:r>
            <a:r>
              <a:rPr lang="ko-KR" altLang="en-US" dirty="0" err="1"/>
              <a:t>모델간의</a:t>
            </a:r>
            <a:r>
              <a:rPr lang="ko-KR" altLang="en-US" dirty="0"/>
              <a:t> </a:t>
            </a:r>
            <a:r>
              <a:rPr lang="en-US" altLang="ko-KR" dirty="0"/>
              <a:t>RULE </a:t>
            </a:r>
            <a:r>
              <a:rPr lang="ko-KR" altLang="en-US" dirty="0"/>
              <a:t>값이 범주형과 숫자로 다름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1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Stable_DT</a:t>
            </a:r>
            <a:r>
              <a:rPr lang="ko-KR" altLang="en-US" dirty="0"/>
              <a:t>는 범주형 변수를 숫자 변환하지 않아도 코드 에러가 </a:t>
            </a:r>
            <a:r>
              <a:rPr lang="ko-KR" altLang="en-US" dirty="0" err="1"/>
              <a:t>안나서</a:t>
            </a:r>
            <a:r>
              <a:rPr lang="ko-KR" altLang="en-US" dirty="0"/>
              <a:t> 그대로 돌렸지만</a:t>
            </a:r>
            <a:r>
              <a:rPr lang="en-US" altLang="ko-KR" dirty="0"/>
              <a:t>, CRI </a:t>
            </a:r>
            <a:r>
              <a:rPr lang="ko-KR" altLang="en-US" dirty="0" err="1"/>
              <a:t>범주형변수</a:t>
            </a:r>
            <a:r>
              <a:rPr lang="ko-KR" altLang="en-US" dirty="0"/>
              <a:t> 같은 경우는 숫자로 변환해서 돌려야지 코드가 </a:t>
            </a:r>
            <a:r>
              <a:rPr lang="ko-KR" altLang="en-US" dirty="0" err="1"/>
              <a:t>돌아감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두 </a:t>
            </a:r>
            <a:r>
              <a:rPr lang="ko-KR" altLang="en-US" dirty="0" err="1"/>
              <a:t>모델간의</a:t>
            </a:r>
            <a:r>
              <a:rPr lang="ko-KR" altLang="en-US" dirty="0"/>
              <a:t> </a:t>
            </a:r>
            <a:r>
              <a:rPr lang="en-US" altLang="ko-KR" dirty="0"/>
              <a:t>RULE </a:t>
            </a:r>
            <a:r>
              <a:rPr lang="ko-KR" altLang="en-US" dirty="0"/>
              <a:t>값이 범주형과 숫자로 다름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STABEL_DT -&gt; RULE</a:t>
            </a:r>
            <a:r>
              <a:rPr lang="ko-KR" altLang="en-US" dirty="0"/>
              <a:t>이 너무 많고 복잡하다</a:t>
            </a:r>
            <a:r>
              <a:rPr lang="en-US" altLang="ko-KR" dirty="0"/>
              <a:t>, </a:t>
            </a:r>
            <a:r>
              <a:rPr lang="ko-KR" altLang="en-US" dirty="0"/>
              <a:t>그렇다고 </a:t>
            </a:r>
            <a:r>
              <a:rPr lang="en-US" altLang="ko-KR" dirty="0"/>
              <a:t>DEPTH</a:t>
            </a:r>
            <a:r>
              <a:rPr lang="ko-KR" altLang="en-US" dirty="0"/>
              <a:t>를 줄이기에는 성능이 너무 </a:t>
            </a:r>
            <a:r>
              <a:rPr lang="ko-KR" altLang="en-US" dirty="0" err="1"/>
              <a:t>안좋아짐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2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Stable_DT</a:t>
            </a:r>
            <a:r>
              <a:rPr lang="ko-KR" altLang="en-US" dirty="0"/>
              <a:t>는 범주형 변수를 숫자 변환하지 않아도 코드 에러가 </a:t>
            </a:r>
            <a:r>
              <a:rPr lang="ko-KR" altLang="en-US" dirty="0" err="1"/>
              <a:t>안나서</a:t>
            </a:r>
            <a:r>
              <a:rPr lang="ko-KR" altLang="en-US" dirty="0"/>
              <a:t> 그대로 돌렸지만</a:t>
            </a:r>
            <a:r>
              <a:rPr lang="en-US" altLang="ko-KR" dirty="0"/>
              <a:t>, CRI </a:t>
            </a:r>
            <a:r>
              <a:rPr lang="ko-KR" altLang="en-US" dirty="0" err="1"/>
              <a:t>범주형변수</a:t>
            </a:r>
            <a:r>
              <a:rPr lang="ko-KR" altLang="en-US" dirty="0"/>
              <a:t> 같은 경우는 숫자로 변환해서 돌려야지 코드가 </a:t>
            </a:r>
            <a:r>
              <a:rPr lang="ko-KR" altLang="en-US" dirty="0" err="1"/>
              <a:t>돌아감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두 </a:t>
            </a:r>
            <a:r>
              <a:rPr lang="ko-KR" altLang="en-US" dirty="0" err="1"/>
              <a:t>모델간의</a:t>
            </a:r>
            <a:r>
              <a:rPr lang="ko-KR" altLang="en-US" dirty="0"/>
              <a:t> </a:t>
            </a:r>
            <a:r>
              <a:rPr lang="en-US" altLang="ko-KR" dirty="0"/>
              <a:t>RULE </a:t>
            </a:r>
            <a:r>
              <a:rPr lang="ko-KR" altLang="en-US" dirty="0"/>
              <a:t>값이 범주형과 숫자로 다름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STABEL_DT -&gt; RULE</a:t>
            </a:r>
            <a:r>
              <a:rPr lang="ko-KR" altLang="en-US" dirty="0"/>
              <a:t>이 너무 많고 복잡하다</a:t>
            </a:r>
            <a:r>
              <a:rPr lang="en-US" altLang="ko-KR" dirty="0"/>
              <a:t>, </a:t>
            </a:r>
            <a:r>
              <a:rPr lang="ko-KR" altLang="en-US" dirty="0"/>
              <a:t>그렇다고 </a:t>
            </a:r>
            <a:r>
              <a:rPr lang="en-US" altLang="ko-KR" dirty="0"/>
              <a:t>DEPTH</a:t>
            </a:r>
            <a:r>
              <a:rPr lang="ko-KR" altLang="en-US" dirty="0"/>
              <a:t>를 줄이기에는 성능이 너무 </a:t>
            </a:r>
            <a:r>
              <a:rPr lang="ko-KR" altLang="en-US" dirty="0" err="1"/>
              <a:t>안좋아짐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Stable_DT</a:t>
            </a:r>
            <a:r>
              <a:rPr lang="ko-KR" altLang="en-US" dirty="0"/>
              <a:t>는 범주형 변수를 숫자 변환하지 않아도 코드 에러가 </a:t>
            </a:r>
            <a:r>
              <a:rPr lang="ko-KR" altLang="en-US" dirty="0" err="1"/>
              <a:t>안나서</a:t>
            </a:r>
            <a:r>
              <a:rPr lang="ko-KR" altLang="en-US" dirty="0"/>
              <a:t> 그대로 돌렸지만</a:t>
            </a:r>
            <a:r>
              <a:rPr lang="en-US" altLang="ko-KR" dirty="0"/>
              <a:t>, CRI </a:t>
            </a:r>
            <a:r>
              <a:rPr lang="ko-KR" altLang="en-US" dirty="0" err="1"/>
              <a:t>범주형변수</a:t>
            </a:r>
            <a:r>
              <a:rPr lang="ko-KR" altLang="en-US" dirty="0"/>
              <a:t> 같은 경우는 숫자로 변환해서 돌려야지 코드가 </a:t>
            </a:r>
            <a:r>
              <a:rPr lang="ko-KR" altLang="en-US" dirty="0" err="1"/>
              <a:t>돌아감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두 </a:t>
            </a:r>
            <a:r>
              <a:rPr lang="ko-KR" altLang="en-US" dirty="0" err="1"/>
              <a:t>모델간의</a:t>
            </a:r>
            <a:r>
              <a:rPr lang="ko-KR" altLang="en-US" dirty="0"/>
              <a:t> </a:t>
            </a:r>
            <a:r>
              <a:rPr lang="en-US" altLang="ko-KR" dirty="0"/>
              <a:t>RULE </a:t>
            </a:r>
            <a:r>
              <a:rPr lang="ko-KR" altLang="en-US" dirty="0"/>
              <a:t>값이 범주형과 숫자로 다름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STABEL_DT -&gt; RULE</a:t>
            </a:r>
            <a:r>
              <a:rPr lang="ko-KR" altLang="en-US" dirty="0"/>
              <a:t>이 너무 많고 복잡하다</a:t>
            </a:r>
            <a:r>
              <a:rPr lang="en-US" altLang="ko-KR" dirty="0"/>
              <a:t>, </a:t>
            </a:r>
            <a:r>
              <a:rPr lang="ko-KR" altLang="en-US" dirty="0"/>
              <a:t>그렇다고 </a:t>
            </a:r>
            <a:r>
              <a:rPr lang="en-US" altLang="ko-KR" dirty="0"/>
              <a:t>DEPTH</a:t>
            </a:r>
            <a:r>
              <a:rPr lang="ko-KR" altLang="en-US" dirty="0"/>
              <a:t>를 줄이기에는 성능이 너무 </a:t>
            </a:r>
            <a:r>
              <a:rPr lang="ko-KR" altLang="en-US" dirty="0" err="1"/>
              <a:t>안좋아짐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2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597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랜덤포레스트</a:t>
            </a:r>
            <a:r>
              <a:rPr lang="ko-KR" altLang="en-US" dirty="0"/>
              <a:t> 모델을 통해 중요변수 </a:t>
            </a:r>
            <a:r>
              <a:rPr lang="en-US" altLang="ko-KR" dirty="0"/>
              <a:t>top 20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그래프로 </a:t>
            </a:r>
            <a:r>
              <a:rPr lang="ko-KR" altLang="en-US" dirty="0" err="1"/>
              <a:t>나타내보았습니다</a:t>
            </a:r>
            <a:r>
              <a:rPr lang="en-US" altLang="ko-KR" dirty="0"/>
              <a:t>. </a:t>
            </a:r>
            <a:r>
              <a:rPr lang="ko-KR" altLang="en-US" dirty="0" err="1"/>
              <a:t>타겟변수</a:t>
            </a:r>
            <a:r>
              <a:rPr lang="ko-KR" altLang="en-US" dirty="0"/>
              <a:t> </a:t>
            </a:r>
            <a:r>
              <a:rPr lang="en-US" altLang="ko-KR" dirty="0"/>
              <a:t>attrition </a:t>
            </a:r>
            <a:r>
              <a:rPr lang="ko-KR" altLang="en-US" dirty="0"/>
              <a:t>에 있어 가장 중요한 변수는 </a:t>
            </a:r>
            <a:r>
              <a:rPr lang="en-US" altLang="ko-KR" dirty="0"/>
              <a:t>overtime</a:t>
            </a:r>
            <a:r>
              <a:rPr lang="ko-KR" altLang="en-US" dirty="0"/>
              <a:t>으로 야근의 여부가 퇴사에 중요한 변수임을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그 다음은 월수입입니다</a:t>
            </a:r>
            <a:r>
              <a:rPr lang="en-US" altLang="ko-KR" dirty="0"/>
              <a:t>. </a:t>
            </a:r>
            <a:r>
              <a:rPr lang="ko-KR" altLang="en-US" dirty="0"/>
              <a:t>상식적인 선에서도 월수입의 크기가 퇴사의 여부에 영향을 끼치는 것을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AD490-8152-4653-A8E4-25813028EC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7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4CA7-CA79-4646-851C-01866A55B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D06CF-C423-43B2-9A0F-BBE0CF168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F3BB35-C720-4ADE-9B64-0752EC88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36EAB-876D-434F-998D-70EE64E3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E32BC-5B7D-461E-85DA-02762D25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7088D-7433-4FF0-B22D-EB59A577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01BC33-4890-465B-965E-0708C9F8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7358C-EEFA-49A8-B643-AAAF85E1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03E4D-8AB7-48F7-AD4C-8AF42FAC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2EA96-3A65-496D-8ADB-45967B3D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8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BDBD88-5084-4AAD-B5B9-F478B8753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BDF0E6-CF90-46CD-94C8-C871DFA9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71040-6602-4372-9F56-CF2669E5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5654A-9494-4F7B-A6E3-FF5B4A27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CD9C-1C28-4020-99D4-4D4192BF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7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9D04D-921B-432E-9829-EEE4122A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9C6EF-0B96-4534-B88F-B89A9774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F2269-DAC6-4290-9053-8D6C3B15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78926-59A9-4683-ACCE-2D1FABD5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1AB0F-59CA-41BF-97F5-6DE2A9F6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4316E-836C-4530-AE01-F64321BE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164E6-BFDB-48DC-AC72-1332CC9F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5AC7D-0F73-4AAC-8277-14113E1F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582F1-CAD2-4E6E-8962-1FA6F8FB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7AB06-3098-4509-8DB5-0F8D4B5C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1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572C0-FEA1-43C1-BCDB-75250E8F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4EB3C-1506-4567-B3FD-E696F8BF7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15EC1-E04D-4829-AF32-386E82581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000EA-E05C-459D-BE33-32758FE6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7D444-4EE2-4A3C-97AB-8093F649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61CC5-00E9-41FD-AB2A-B58F072F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5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2C63-E0DE-440D-BA4E-80247671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93CE1-B972-48D2-90EA-ECADD1B9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E5756-DEEE-4219-B050-A21997746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E4B6C1-3455-4592-A695-83447F313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AB2B66-9189-4118-8AB6-8AECD7152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B2217C-B103-45CD-8D5D-18896B3F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F14272-565D-4A65-AF30-42DAE4DE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6D275A-003A-4B82-BD72-248E05CB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6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2783B-9870-40F2-897F-C604C285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B0D912-7AEB-4166-A0EB-5886FC4D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FDD8E4-499C-4819-9757-F0D6227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D50768-2260-41C2-88DC-F945900F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4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C3837-882D-4FF4-8DAA-65463554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D9B167-45F8-45C1-9B90-4F081DC9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0B00A-4EEF-42EE-8B4A-FFC5F8DC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A6BB-C08F-4A69-8B89-9EFCB515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BC5A1-D8CE-477D-9F05-46781B7D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40C465-563F-49EA-9B23-5C39EF2B6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FC8A1-012B-446C-9625-10DAFDCF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021C16-9C78-4E37-BDBF-DCA84173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35C7B-7A1C-451F-92C9-115A140A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2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BD986-4CD5-4440-9017-062B38E7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2372C8-C12A-4736-92F6-0E10F410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AE0CC-395D-4B53-BD7C-6ED8E365D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8F3CB7-C642-4608-B475-3B87E113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C5F5-7542-4DD0-B851-EB54AAD40DE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C0B03-5FF5-4918-B1BC-74EA8FE4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8039B-6A50-4A39-8C2C-41FF3294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5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8FF0FF-B178-4BDB-804C-618C6C82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60441-E319-4AA1-9388-15EA5E7B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54B66-F745-4990-8FD5-676D5BB1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C5F5-7542-4DD0-B851-EB54AAD40DED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118EB-DB0A-4033-BD64-84188BAB3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E3099-DB0D-4C2D-BBCB-1B0C6C750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8D51-037E-41B3-A491-5FFE672F0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9E615-AC0B-454B-B66C-8D44C234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464" y="1349472"/>
            <a:ext cx="9275064" cy="2387600"/>
          </a:xfrm>
        </p:spPr>
        <p:txBody>
          <a:bodyPr anchor="ctr">
            <a:noAutofit/>
          </a:bodyPr>
          <a:lstStyle/>
          <a:p>
            <a:r>
              <a:rPr lang="en-US" altLang="ko-KR" sz="2800" b="1" i="0" u="none" strike="noStrike" dirty="0">
                <a:solidFill>
                  <a:srgbClr val="000000"/>
                </a:solidFill>
                <a:effectLst/>
              </a:rPr>
              <a:t>IBM HR Analytics Employee Attrition [Management]</a:t>
            </a:r>
            <a:endParaRPr lang="ko-KR" altLang="en-US" sz="2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F44DB9-0638-432D-8AFD-793BB7AB0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6515"/>
            <a:ext cx="9144000" cy="2049732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latin typeface="+mj-lt"/>
              </a:rPr>
              <a:t>데이터마이닝</a:t>
            </a:r>
            <a:r>
              <a:rPr lang="ko-KR" altLang="en-US">
                <a:latin typeface="+mj-lt"/>
              </a:rPr>
              <a:t> 최종 </a:t>
            </a:r>
            <a:r>
              <a:rPr lang="ko-KR" altLang="en-US" dirty="0">
                <a:latin typeface="+mj-lt"/>
              </a:rPr>
              <a:t>발표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21512071 </a:t>
            </a:r>
            <a:r>
              <a:rPr lang="ko-KR" altLang="en-US" dirty="0">
                <a:latin typeface="+mj-lt"/>
              </a:rPr>
              <a:t>박순혁</a:t>
            </a:r>
            <a:endParaRPr lang="en-US" altLang="ko-K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7229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942465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Random Forest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417AA09-7D86-B3C9-132A-E26974F2F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22" y="1672957"/>
            <a:ext cx="8039331" cy="5065321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FCEA1D7-F3BF-B642-F704-0F98F63B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Random Forest </a:t>
            </a:r>
            <a:r>
              <a:rPr lang="ko-KR" altLang="en-US" sz="1600" dirty="0"/>
              <a:t>중요 변수 </a:t>
            </a:r>
            <a:r>
              <a:rPr lang="en-US" altLang="ko-KR" sz="1600" dirty="0"/>
              <a:t>TOP 20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4608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511812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RF y=0/1 </a:t>
                      </a:r>
                      <a:r>
                        <a:rPr lang="ko-KR" altLang="en-US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을 </a:t>
                      </a:r>
                      <a:r>
                        <a:rPr lang="en-US" altLang="ko-KR" sz="36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(y/x)</a:t>
                      </a:r>
                      <a:r>
                        <a:rPr lang="ko-KR" altLang="en-US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 대체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F7018B-6EEF-FF55-BAF7-0F318793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29920"/>
              </p:ext>
            </p:extLst>
          </p:nvPr>
        </p:nvGraphicFramePr>
        <p:xfrm>
          <a:off x="49151" y="1896267"/>
          <a:ext cx="12093698" cy="1554848"/>
        </p:xfrm>
        <a:graphic>
          <a:graphicData uri="http://schemas.openxmlformats.org/drawingml/2006/table">
            <a:tbl>
              <a:tblPr/>
              <a:tblGrid>
                <a:gridCol w="355697">
                  <a:extLst>
                    <a:ext uri="{9D8B030D-6E8A-4147-A177-3AD203B41FA5}">
                      <a16:colId xmlns:a16="http://schemas.microsoft.com/office/drawing/2014/main" val="2445466757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6252955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3762535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826012085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44067305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06872457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20927786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9737907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40251738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99709443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701561488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76990508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0711880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71176910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63508041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30289136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01943116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66938831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12225968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511770393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06025715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17400211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27532255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673810489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584463103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823419327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9149655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62201787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086665838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00880491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023950813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48064165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50940188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872330412"/>
                    </a:ext>
                  </a:extLst>
                </a:gridCol>
              </a:tblGrid>
              <a:tr h="1085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proba_0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proba_1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Attrition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BusinessTravel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DistanceFromHome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EducationField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EnvironmentSatisfaction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Gender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HourlyRate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JobInvolvement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JobRole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JobSatisfaction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MaritalStatus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MonthlyIncome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MonthlyRate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NumCompaniesWorked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OverTime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PercentSalaryHike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PerformanceRating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RelationshipSatisfaction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StockOptionLevel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TotalWorkingYears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TrainingTimesLastYear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WorkLifeBalance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YearsAtCompany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YearsInCurrentRole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YearsSinceLastPromotion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YearsWithCurrManager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66093"/>
                  </a:ext>
                </a:extLst>
              </a:tr>
              <a:tr h="46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2579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2912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1998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5E4A439F-8D63-517D-940B-7E43D5AE4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875" y="1343865"/>
                <a:ext cx="10710249" cy="435133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=0,  </m:t>
                    </m:r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16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b="0" i="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b="0" i="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5E4A439F-8D63-517D-940B-7E43D5AE4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875" y="1343865"/>
                <a:ext cx="10710249" cy="4351338"/>
              </a:xfrm>
              <a:blipFill>
                <a:blip r:embed="rId3"/>
                <a:stretch>
                  <a:fillRect l="-228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143E2F-395A-C80A-8748-C365DAD3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66134"/>
              </p:ext>
            </p:extLst>
          </p:nvPr>
        </p:nvGraphicFramePr>
        <p:xfrm>
          <a:off x="49149" y="4439270"/>
          <a:ext cx="12093698" cy="1858315"/>
        </p:xfrm>
        <a:graphic>
          <a:graphicData uri="http://schemas.openxmlformats.org/drawingml/2006/table">
            <a:tbl>
              <a:tblPr/>
              <a:tblGrid>
                <a:gridCol w="355697">
                  <a:extLst>
                    <a:ext uri="{9D8B030D-6E8A-4147-A177-3AD203B41FA5}">
                      <a16:colId xmlns:a16="http://schemas.microsoft.com/office/drawing/2014/main" val="3986604278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66661876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964939085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77346075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477877235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783701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59020951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30275480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755129533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713597623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52305285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29158137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98373298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942999887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90894416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0140837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805931339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33686269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66849663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073908477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99293674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076421957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479262248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67338319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81460900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358507739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46895553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232637495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75468978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235173225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86209780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01617529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91890245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268298681"/>
                    </a:ext>
                  </a:extLst>
                </a:gridCol>
              </a:tblGrid>
              <a:tr h="385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proba_0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proba_1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Attrition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BusinessTravel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DailyRate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DistanceFromHome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EducationField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EnvironmentSatisfaction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Gender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HourlyRate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JobInvolvement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JobLevel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JobRole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JobSatisfaction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MaritalStatus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MonthlyIncome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MonthlyRate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NumCompaniesWorked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OverTime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PercentSalaryHike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PerformanceRating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RelationshipSatisfaction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StockOptionLevel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TotalWorkingYears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TrainingTimesLastYear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WorkLifeBalance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YearsAtCompany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YearsInCurrentRole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YearsSinceLastPromotion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YearsWithCurrManager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65194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5916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15497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377158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5440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22098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26657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5744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26959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536956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3730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9571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400776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14168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958067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1219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3691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4605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734502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0.68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658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6074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22887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501" marR="3501" marT="350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11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98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82467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RF y=0/1 </a:t>
                      </a:r>
                      <a:r>
                        <a:rPr lang="ko-KR" altLang="en-US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을 </a:t>
                      </a:r>
                      <a:r>
                        <a:rPr lang="en-US" altLang="ko-KR" sz="36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(y/x)</a:t>
                      </a:r>
                      <a:r>
                        <a:rPr lang="ko-KR" altLang="en-US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로 대체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F7018B-6EEF-FF55-BAF7-0F318793F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67014"/>
              </p:ext>
            </p:extLst>
          </p:nvPr>
        </p:nvGraphicFramePr>
        <p:xfrm>
          <a:off x="49151" y="1896267"/>
          <a:ext cx="12093698" cy="1554848"/>
        </p:xfrm>
        <a:graphic>
          <a:graphicData uri="http://schemas.openxmlformats.org/drawingml/2006/table">
            <a:tbl>
              <a:tblPr/>
              <a:tblGrid>
                <a:gridCol w="355697">
                  <a:extLst>
                    <a:ext uri="{9D8B030D-6E8A-4147-A177-3AD203B41FA5}">
                      <a16:colId xmlns:a16="http://schemas.microsoft.com/office/drawing/2014/main" val="2445466757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6252955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3762535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826012085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44067305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06872457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20927786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9737907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40251738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99709443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701561488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76990508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0711880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71176910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63508041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30289136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01943116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66938831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12225968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511770393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06025715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17400211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27532255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673810489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584463103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823419327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9149655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62201787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086665838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00880491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023950813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48064165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50940188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872330412"/>
                    </a:ext>
                  </a:extLst>
                </a:gridCol>
              </a:tblGrid>
              <a:tr h="10851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proba_0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proba_1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BusinessTravel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DailyRate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DistanceFromHome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EducationField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EnvironmentSatisfaction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HourlyRate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JobInvolvement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JobLevel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JobRole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JobSatisfaction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MaritalStatus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MonthlyIncome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MonthlyRate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NumCompaniesWorked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OverTime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PercentSalaryHike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PerformanceRating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RelationshipSatisfaction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StockOptionLevel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TotalWorkingYears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TrainingTimesLastYear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WorkLifeBalance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YearsAtCompany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YearsInCurrentRole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YearsSinceLastPromotion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YearsWithCurrManager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66093"/>
                  </a:ext>
                </a:extLst>
              </a:tr>
              <a:tr h="4696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1998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5E4A439F-8D63-517D-940B-7E43D5AE4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875" y="1343865"/>
                <a:ext cx="10710249" cy="435133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1600" b="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b="0" i="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b="0" i="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1600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16" name="내용 개체 틀 2">
                <a:extLst>
                  <a:ext uri="{FF2B5EF4-FFF2-40B4-BE49-F238E27FC236}">
                    <a16:creationId xmlns:a16="http://schemas.microsoft.com/office/drawing/2014/main" id="{5E4A439F-8D63-517D-940B-7E43D5AE4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875" y="1343865"/>
                <a:ext cx="10710249" cy="4351338"/>
              </a:xfrm>
              <a:blipFill>
                <a:blip r:embed="rId3"/>
                <a:stretch>
                  <a:fillRect l="-228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143E2F-395A-C80A-8748-C365DAD3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32025"/>
              </p:ext>
            </p:extLst>
          </p:nvPr>
        </p:nvGraphicFramePr>
        <p:xfrm>
          <a:off x="49149" y="4439270"/>
          <a:ext cx="12093698" cy="1862434"/>
        </p:xfrm>
        <a:graphic>
          <a:graphicData uri="http://schemas.openxmlformats.org/drawingml/2006/table">
            <a:tbl>
              <a:tblPr/>
              <a:tblGrid>
                <a:gridCol w="355697">
                  <a:extLst>
                    <a:ext uri="{9D8B030D-6E8A-4147-A177-3AD203B41FA5}">
                      <a16:colId xmlns:a16="http://schemas.microsoft.com/office/drawing/2014/main" val="3986604278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66661876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964939085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77346075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477877235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783701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59020951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30275480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755129533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713597623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52305285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29158137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98373298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942999887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90894416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0140837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805931339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33686269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66849663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073908477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992936741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076421957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479262248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673383196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81460900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358507739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346895553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232637495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75468978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4235173225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862097802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2016175290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918902454"/>
                    </a:ext>
                  </a:extLst>
                </a:gridCol>
                <a:gridCol w="355697">
                  <a:extLst>
                    <a:ext uri="{9D8B030D-6E8A-4147-A177-3AD203B41FA5}">
                      <a16:colId xmlns:a16="http://schemas.microsoft.com/office/drawing/2014/main" val="1268298681"/>
                    </a:ext>
                  </a:extLst>
                </a:gridCol>
              </a:tblGrid>
              <a:tr h="385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proba_0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proba_1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Attrition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BusinessTravel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DailyRate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DistanceFromHome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EducationField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EnvironmentSatisfaction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Gender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HourlyRate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JobInvolvement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JobLevel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JobRole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JobSatisfaction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MaritalStatus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MonthlyIncome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MonthlyRate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NumCompaniesWorked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OverTime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PercentSalaryHike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PerformanceRating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RelationshipSatisfaction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StockOptionLevel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TotalWorkingYears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TrainingTimesLastYear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WorkLifeBalance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YearsAtCompany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YearsInCurrentRole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YearsSinceLastPromotion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YearsWithCurrManager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65194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4821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377158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26657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25927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536956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400776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17218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958067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734502"/>
                  </a:ext>
                </a:extLst>
              </a:tr>
              <a:tr h="1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2211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15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229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</a:t>
                      </a:r>
                      <a:r>
                        <a:rPr lang="en-US" altLang="ko-KR" sz="36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(y/x) to Regression Tree 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BD1EB699-2DC9-CBC5-24B2-06D0E475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790" y="1435608"/>
            <a:ext cx="5901739" cy="48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312F04-CA3F-1805-4204-6E5757F0B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1" y="1572768"/>
            <a:ext cx="5901739" cy="48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F5C280-B17F-7992-BC0F-66301938EDB2}"/>
              </a:ext>
            </a:extLst>
          </p:cNvPr>
          <p:cNvSpPr txBox="1"/>
          <p:nvPr/>
        </p:nvSpPr>
        <p:spPr>
          <a:xfrm>
            <a:off x="2133302" y="1572768"/>
            <a:ext cx="201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 depth =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A99491-CE0B-A745-EF18-E989CC1572D2}"/>
              </a:ext>
            </a:extLst>
          </p:cNvPr>
          <p:cNvSpPr txBox="1"/>
          <p:nvPr/>
        </p:nvSpPr>
        <p:spPr>
          <a:xfrm>
            <a:off x="7979751" y="1572768"/>
            <a:ext cx="201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Max depth =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21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82163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</a:t>
                      </a:r>
                      <a:r>
                        <a:rPr lang="en-US" altLang="ko-KR" sz="36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GradientBoosting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FCEA1D7-F3BF-B642-F704-0F98F63B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Default </a:t>
            </a:r>
            <a:r>
              <a:rPr lang="ko-KR" altLang="en-US" sz="1600" dirty="0"/>
              <a:t>값 </a:t>
            </a:r>
            <a:r>
              <a:rPr lang="en-US" altLang="ko-KR" sz="1600" dirty="0" err="1"/>
              <a:t>GradientBoosting</a:t>
            </a:r>
            <a:r>
              <a:rPr lang="en-US" altLang="ko-KR" sz="1600" dirty="0"/>
              <a:t> </a:t>
            </a:r>
            <a:r>
              <a:rPr lang="ko-KR" altLang="en-US" sz="1600" dirty="0"/>
              <a:t>성능                             </a:t>
            </a:r>
            <a:r>
              <a:rPr lang="ko-KR" altLang="en-US" sz="1600" b="1" dirty="0">
                <a:solidFill>
                  <a:srgbClr val="FF0000"/>
                </a:solidFill>
              </a:rPr>
              <a:t> →   </a:t>
            </a:r>
            <a:r>
              <a:rPr lang="ko-KR" altLang="en-US" sz="1600" dirty="0"/>
              <a:t>최적의 </a:t>
            </a:r>
            <a:r>
              <a:rPr lang="ko-KR" altLang="en-US" sz="1600" dirty="0" err="1"/>
              <a:t>하이퍼파라미터</a:t>
            </a:r>
            <a:r>
              <a:rPr lang="ko-KR" altLang="en-US" sz="1600" dirty="0"/>
              <a:t> 설정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2E53E8-24FE-B7F3-339D-E94790A05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29" y="1760172"/>
            <a:ext cx="5172075" cy="3695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47953C-C4C4-EADF-AEDD-F973547C9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806" y="1758213"/>
            <a:ext cx="5181600" cy="800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881D91-E904-6D87-45AF-155FBC1E2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806" y="3002155"/>
            <a:ext cx="4560664" cy="126803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44E472-E726-73DB-A889-0767895551CE}"/>
              </a:ext>
            </a:extLst>
          </p:cNvPr>
          <p:cNvSpPr/>
          <p:nvPr/>
        </p:nvSpPr>
        <p:spPr>
          <a:xfrm>
            <a:off x="1061729" y="4935791"/>
            <a:ext cx="1907613" cy="5200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2B29C4-ED79-3499-4EBA-00FD061F51BD}"/>
              </a:ext>
            </a:extLst>
          </p:cNvPr>
          <p:cNvSpPr/>
          <p:nvPr/>
        </p:nvSpPr>
        <p:spPr>
          <a:xfrm>
            <a:off x="6721806" y="3932902"/>
            <a:ext cx="1907613" cy="337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5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99478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</a:t>
                      </a:r>
                      <a:r>
                        <a:rPr lang="en-US" altLang="ko-KR" sz="36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GradientBoosting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FCEA1D7-F3BF-B642-F704-0F98F63B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훈련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 데이터셋 편차 그래프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E6E994-FAED-7D32-8517-7765C57F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5" y="1660298"/>
            <a:ext cx="4509637" cy="450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0AB5804D-1505-6F92-BD11-E9E7C757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453" y="1670131"/>
            <a:ext cx="4509636" cy="450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079406F-7331-22DA-79BE-4249647E3CB9}"/>
              </a:ext>
            </a:extLst>
          </p:cNvPr>
          <p:cNvSpPr/>
          <p:nvPr/>
        </p:nvSpPr>
        <p:spPr>
          <a:xfrm>
            <a:off x="5412041" y="3691020"/>
            <a:ext cx="1367916" cy="4481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0C740-3D2F-D805-2048-61B6B7E50316}"/>
              </a:ext>
            </a:extLst>
          </p:cNvPr>
          <p:cNvSpPr txBox="1"/>
          <p:nvPr/>
        </p:nvSpPr>
        <p:spPr>
          <a:xfrm>
            <a:off x="2105870" y="6189599"/>
            <a:ext cx="201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Oversampling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before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5067D-5D57-7D12-2238-7E7B73323129}"/>
              </a:ext>
            </a:extLst>
          </p:cNvPr>
          <p:cNvSpPr txBox="1"/>
          <p:nvPr/>
        </p:nvSpPr>
        <p:spPr>
          <a:xfrm>
            <a:off x="8306485" y="6165212"/>
            <a:ext cx="201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Oversampling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After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5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92129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 Oversampling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FCEA1D7-F3BF-B642-F704-0F98F63B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GradientBoosting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모델 </a:t>
            </a:r>
            <a:r>
              <a:rPr lang="ko-KR" altLang="en-US" sz="1600" dirty="0" err="1"/>
              <a:t>오버샘플링</a:t>
            </a:r>
            <a:r>
              <a:rPr lang="ko-KR" altLang="en-US" sz="1600" dirty="0"/>
              <a:t> 전</a:t>
            </a:r>
            <a:r>
              <a:rPr lang="en-US" altLang="ko-KR" sz="1600" dirty="0"/>
              <a:t>/</a:t>
            </a:r>
            <a:r>
              <a:rPr lang="ko-KR" altLang="en-US" sz="1600" dirty="0"/>
              <a:t>후 성능 비교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079406F-7331-22DA-79BE-4249647E3CB9}"/>
              </a:ext>
            </a:extLst>
          </p:cNvPr>
          <p:cNvSpPr/>
          <p:nvPr/>
        </p:nvSpPr>
        <p:spPr>
          <a:xfrm>
            <a:off x="5300504" y="3691020"/>
            <a:ext cx="1367916" cy="4481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0C740-3D2F-D805-2048-61B6B7E50316}"/>
              </a:ext>
            </a:extLst>
          </p:cNvPr>
          <p:cNvSpPr txBox="1"/>
          <p:nvPr/>
        </p:nvSpPr>
        <p:spPr>
          <a:xfrm>
            <a:off x="1676527" y="6189599"/>
            <a:ext cx="201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Oversampling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before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5067D-5D57-7D12-2238-7E7B73323129}"/>
              </a:ext>
            </a:extLst>
          </p:cNvPr>
          <p:cNvSpPr txBox="1"/>
          <p:nvPr/>
        </p:nvSpPr>
        <p:spPr>
          <a:xfrm>
            <a:off x="8080342" y="6165212"/>
            <a:ext cx="201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Oversampling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After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0087B2-B9A3-C903-A840-3F1BB811E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850" y="2251652"/>
            <a:ext cx="1847850" cy="600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7A989C-928A-FAD8-9505-F4EF3ACD2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704" y="3292924"/>
            <a:ext cx="4798143" cy="8924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ADEBE4-9E00-8FFF-0BEF-9D9D4922D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150" y="4496999"/>
            <a:ext cx="3905250" cy="1190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8362FE-A866-C133-AAC2-C48BAC2E4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0180" y="2325016"/>
            <a:ext cx="1914525" cy="628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FDBB35-2A47-C2AA-11D2-CAED4D174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766" y="3339111"/>
            <a:ext cx="4705354" cy="8001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E59C8F-726A-A709-5AFB-0CD7E0A31F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573" y="4504578"/>
            <a:ext cx="4227737" cy="11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85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02977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 Oversampling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FCEA1D7-F3BF-B642-F704-0F98F63B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Random Forest </a:t>
            </a:r>
            <a:r>
              <a:rPr lang="ko-KR" altLang="en-US" sz="1600" dirty="0" err="1"/>
              <a:t>오버샘플링</a:t>
            </a:r>
            <a:r>
              <a:rPr lang="ko-KR" altLang="en-US" sz="1600" dirty="0"/>
              <a:t> 전 </a:t>
            </a:r>
            <a:r>
              <a:rPr lang="en-US" altLang="ko-KR" sz="1600" dirty="0"/>
              <a:t>/ </a:t>
            </a:r>
            <a:r>
              <a:rPr lang="ko-KR" altLang="en-US" sz="1600" dirty="0"/>
              <a:t>후 성능 비교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A15E6E6-7755-9C8E-BF43-61D1F97AA1A1}"/>
              </a:ext>
            </a:extLst>
          </p:cNvPr>
          <p:cNvSpPr/>
          <p:nvPr/>
        </p:nvSpPr>
        <p:spPr>
          <a:xfrm>
            <a:off x="5829451" y="3985299"/>
            <a:ext cx="967635" cy="4654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C28B7-0BFD-A621-A949-9F0CAF6F76CD}"/>
              </a:ext>
            </a:extLst>
          </p:cNvPr>
          <p:cNvSpPr txBox="1"/>
          <p:nvPr/>
        </p:nvSpPr>
        <p:spPr>
          <a:xfrm>
            <a:off x="1967086" y="6105795"/>
            <a:ext cx="201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Oversampling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before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01B6E-3289-376C-3DEB-CC5E94DCDCB5}"/>
              </a:ext>
            </a:extLst>
          </p:cNvPr>
          <p:cNvSpPr txBox="1"/>
          <p:nvPr/>
        </p:nvSpPr>
        <p:spPr>
          <a:xfrm>
            <a:off x="8516931" y="6105795"/>
            <a:ext cx="201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Oversampling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After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60849D-06E0-BFBF-3BEA-DBF6AC6F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118" y="2823210"/>
            <a:ext cx="2314575" cy="36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B52F9D-F00D-42ED-D350-22498BE45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811" y="3672840"/>
            <a:ext cx="5137855" cy="464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3AB010-AF12-8645-C486-799A21BCA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5644" y="4450748"/>
            <a:ext cx="5137854" cy="10940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9CFEB0-FCAF-BD1C-CE27-963823BB1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499" y="2900298"/>
            <a:ext cx="2770790" cy="361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FA9EC2-5209-0AF2-D73A-905F6C897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967" y="3672840"/>
            <a:ext cx="5137853" cy="4643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533676-66E7-8446-3173-2416932578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967" y="4434774"/>
            <a:ext cx="5137853" cy="12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47913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 Oversampling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417AA09-7D86-B3C9-132A-E26974F2F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" y="2617110"/>
            <a:ext cx="5638801" cy="355282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FCEA1D7-F3BF-B642-F704-0F98F63B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Random Forest </a:t>
            </a:r>
            <a:r>
              <a:rPr lang="ko-KR" altLang="en-US" sz="1600" dirty="0" err="1"/>
              <a:t>오버샘플링</a:t>
            </a:r>
            <a:r>
              <a:rPr lang="ko-KR" altLang="en-US" sz="1600" dirty="0"/>
              <a:t> 전 </a:t>
            </a:r>
            <a:r>
              <a:rPr lang="en-US" altLang="ko-KR" sz="1600" dirty="0"/>
              <a:t>/ </a:t>
            </a:r>
            <a:r>
              <a:rPr lang="ko-KR" altLang="en-US" sz="1600" dirty="0"/>
              <a:t>후</a:t>
            </a:r>
            <a:r>
              <a:rPr lang="en-US" altLang="ko-KR" sz="1600" dirty="0"/>
              <a:t> </a:t>
            </a:r>
            <a:r>
              <a:rPr lang="ko-KR" altLang="en-US" sz="1600" dirty="0"/>
              <a:t>중요 변수 </a:t>
            </a:r>
            <a:r>
              <a:rPr lang="en-US" altLang="ko-KR" sz="1600" dirty="0"/>
              <a:t>TOP 20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BBFEA4-7822-0AFA-6916-64517E4F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69" y="2617110"/>
            <a:ext cx="56197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A15E6E6-7755-9C8E-BF43-61D1F97AA1A1}"/>
              </a:ext>
            </a:extLst>
          </p:cNvPr>
          <p:cNvSpPr/>
          <p:nvPr/>
        </p:nvSpPr>
        <p:spPr>
          <a:xfrm>
            <a:off x="5751254" y="4100052"/>
            <a:ext cx="967635" cy="4654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C28B7-0BFD-A621-A949-9F0CAF6F76CD}"/>
              </a:ext>
            </a:extLst>
          </p:cNvPr>
          <p:cNvSpPr txBox="1"/>
          <p:nvPr/>
        </p:nvSpPr>
        <p:spPr>
          <a:xfrm>
            <a:off x="2105870" y="6189599"/>
            <a:ext cx="201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Oversampling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before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01B6E-3289-376C-3DEB-CC5E94DCDCB5}"/>
              </a:ext>
            </a:extLst>
          </p:cNvPr>
          <p:cNvSpPr txBox="1"/>
          <p:nvPr/>
        </p:nvSpPr>
        <p:spPr>
          <a:xfrm>
            <a:off x="8965246" y="6169935"/>
            <a:ext cx="201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Oversampling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After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29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169162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 KNN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FCEA1D7-F3BF-B642-F704-0F98F63B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KNN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BABD0E-B721-A93E-50C1-474F483A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80" y="1788223"/>
            <a:ext cx="5972175" cy="2714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2C29A3-AF47-A3F0-800B-917BCD5F0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080" y="4656526"/>
            <a:ext cx="6657975" cy="12858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92920ED-484C-CA7B-EEC4-BA5BBBCB1D35}"/>
              </a:ext>
            </a:extLst>
          </p:cNvPr>
          <p:cNvSpPr/>
          <p:nvPr/>
        </p:nvSpPr>
        <p:spPr>
          <a:xfrm>
            <a:off x="1025080" y="4005072"/>
            <a:ext cx="5972175" cy="497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71421E-3311-A22C-592E-DF8CA8EB332C}"/>
              </a:ext>
            </a:extLst>
          </p:cNvPr>
          <p:cNvSpPr/>
          <p:nvPr/>
        </p:nvSpPr>
        <p:spPr>
          <a:xfrm>
            <a:off x="1025079" y="5695203"/>
            <a:ext cx="1809561" cy="247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2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EmployeeCount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EmployeeNumber</a:t>
            </a:r>
            <a:r>
              <a:rPr lang="ko-KR" altLang="en-US" sz="1600" dirty="0"/>
              <a:t>는 </a:t>
            </a:r>
            <a:r>
              <a:rPr lang="en-US" altLang="ko-KR" sz="1600" dirty="0"/>
              <a:t>1, </a:t>
            </a:r>
            <a:r>
              <a:rPr lang="en-US" altLang="ko-KR" sz="1600" dirty="0" err="1"/>
              <a:t>StandardHours</a:t>
            </a:r>
            <a:r>
              <a:rPr lang="ko-KR" altLang="en-US" sz="1600" dirty="0"/>
              <a:t>는 </a:t>
            </a:r>
            <a:r>
              <a:rPr lang="en-US" altLang="ko-KR" sz="1600" dirty="0"/>
              <a:t>80, over18</a:t>
            </a:r>
            <a:r>
              <a:rPr lang="ko-KR" altLang="en-US" sz="1600" dirty="0"/>
              <a:t>은 </a:t>
            </a:r>
            <a:r>
              <a:rPr lang="en-US" altLang="ko-KR" sz="1600" dirty="0"/>
              <a:t>Y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각각의</a:t>
            </a:r>
            <a:r>
              <a:rPr lang="en-US" altLang="ko-KR" sz="1600" dirty="0"/>
              <a:t> </a:t>
            </a:r>
            <a:r>
              <a:rPr lang="ko-KR" altLang="en-US" sz="1600" dirty="0"/>
              <a:t>변수는 하나의 값만 가지므로 분석 및 예측에 필요 없기에 삭제</a:t>
            </a:r>
            <a:endParaRPr lang="en-US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96" y="2451361"/>
            <a:ext cx="10132006" cy="3381268"/>
          </a:xfrm>
          <a:prstGeom prst="rect">
            <a:avLst/>
          </a:prstGeom>
        </p:spPr>
      </p:pic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45130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Dataset Preprocessing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999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06497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 </a:t>
                      </a:r>
                      <a:r>
                        <a:rPr lang="ko-KR" altLang="en-US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성능비교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FCEA1D7-F3BF-B642-F704-0F98F63B3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5355125" cy="435133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Stable_DT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Gradient Boosting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243F7F-D4AE-EFDD-9378-722098C5C98B}"/>
              </a:ext>
            </a:extLst>
          </p:cNvPr>
          <p:cNvGrpSpPr/>
          <p:nvPr/>
        </p:nvGrpSpPr>
        <p:grpSpPr>
          <a:xfrm>
            <a:off x="6780319" y="4132332"/>
            <a:ext cx="4911460" cy="1268034"/>
            <a:chOff x="1025079" y="4656526"/>
            <a:chExt cx="6657976" cy="12858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32C29A3-AF47-A3F0-800B-917BCD5F0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080" y="4656526"/>
              <a:ext cx="6657975" cy="128587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F71421E-3311-A22C-592E-DF8CA8EB332C}"/>
                </a:ext>
              </a:extLst>
            </p:cNvPr>
            <p:cNvSpPr/>
            <p:nvPr/>
          </p:nvSpPr>
          <p:spPr>
            <a:xfrm>
              <a:off x="1025079" y="5695203"/>
              <a:ext cx="1809561" cy="2471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235014-EBB5-4E9D-CDC3-A5C374AA6433}"/>
              </a:ext>
            </a:extLst>
          </p:cNvPr>
          <p:cNvGrpSpPr/>
          <p:nvPr/>
        </p:nvGrpSpPr>
        <p:grpSpPr>
          <a:xfrm>
            <a:off x="1098231" y="4132332"/>
            <a:ext cx="4397313" cy="1014429"/>
            <a:chOff x="6721806" y="3002155"/>
            <a:chExt cx="4560664" cy="126803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E6769EE-7399-5002-C542-F711BB7F7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21806" y="3002155"/>
              <a:ext cx="4560664" cy="126803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0620F9-D71C-DD1F-7404-A80D204947D0}"/>
                </a:ext>
              </a:extLst>
            </p:cNvPr>
            <p:cNvSpPr/>
            <p:nvPr/>
          </p:nvSpPr>
          <p:spPr>
            <a:xfrm>
              <a:off x="6721806" y="3932902"/>
              <a:ext cx="1907613" cy="3372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53B958E-E850-4E40-B9EE-6370450076B5}"/>
              </a:ext>
            </a:extLst>
          </p:cNvPr>
          <p:cNvGrpSpPr/>
          <p:nvPr/>
        </p:nvGrpSpPr>
        <p:grpSpPr>
          <a:xfrm>
            <a:off x="6780319" y="1683051"/>
            <a:ext cx="4397313" cy="1014429"/>
            <a:chOff x="5562984" y="4833347"/>
            <a:chExt cx="5797331" cy="136157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8999C72-491F-ADD6-63B1-6318624A9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2984" y="4833347"/>
              <a:ext cx="5797331" cy="136157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9029824-BBAF-D452-9647-E573D194BC4F}"/>
                </a:ext>
              </a:extLst>
            </p:cNvPr>
            <p:cNvSpPr/>
            <p:nvPr/>
          </p:nvSpPr>
          <p:spPr>
            <a:xfrm>
              <a:off x="5562984" y="5695203"/>
              <a:ext cx="1791545" cy="4997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873E288-C974-4D08-02C5-7FC7D1DA1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231" y="1683051"/>
            <a:ext cx="3771900" cy="1974549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0296FE5-CCF6-BC36-5820-AABC98F9A551}"/>
              </a:ext>
            </a:extLst>
          </p:cNvPr>
          <p:cNvSpPr txBox="1">
            <a:spLocks/>
          </p:cNvSpPr>
          <p:nvPr/>
        </p:nvSpPr>
        <p:spPr>
          <a:xfrm>
            <a:off x="6453356" y="1343865"/>
            <a:ext cx="53551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altLang="ko-KR" sz="1600" dirty="0"/>
              <a:t>Random Forest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KNN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1A15CA7-2688-B359-24D7-12470810A144}"/>
              </a:ext>
            </a:extLst>
          </p:cNvPr>
          <p:cNvSpPr txBox="1">
            <a:spLocks/>
          </p:cNvSpPr>
          <p:nvPr/>
        </p:nvSpPr>
        <p:spPr>
          <a:xfrm>
            <a:off x="737378" y="5913686"/>
            <a:ext cx="11071103" cy="749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/>
              <a:t>※ </a:t>
            </a:r>
            <a:r>
              <a:rPr lang="ko-KR" altLang="en-US" sz="1600" dirty="0"/>
              <a:t>네 개의 모델 중 </a:t>
            </a:r>
            <a:r>
              <a:rPr lang="en-US" altLang="ko-KR" sz="1600" dirty="0"/>
              <a:t>Gradient Boosting</a:t>
            </a:r>
            <a:r>
              <a:rPr lang="ko-KR" altLang="en-US" sz="1600" dirty="0"/>
              <a:t>이 제일 성능이 좋음 </a:t>
            </a:r>
            <a:endParaRPr lang="en-US" altLang="ko-KR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8E183E-A6B9-7C55-4E4F-C7A0A76502FA}"/>
              </a:ext>
            </a:extLst>
          </p:cNvPr>
          <p:cNvSpPr/>
          <p:nvPr/>
        </p:nvSpPr>
        <p:spPr>
          <a:xfrm>
            <a:off x="1098231" y="3364992"/>
            <a:ext cx="1544385" cy="292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3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121B3-5AA4-1CCB-EE45-DDD75F05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altLang="ko-KR" sz="1800" b="0" i="0" dirty="0">
                <a:effectLst/>
                <a:latin typeface="-apple-system"/>
              </a:rPr>
              <a:t>DT</a:t>
            </a:r>
            <a:r>
              <a:rPr lang="ko-KR" altLang="en-US" sz="1800" b="0" i="0" dirty="0">
                <a:effectLst/>
                <a:latin typeface="-apple-system"/>
              </a:rPr>
              <a:t>의 불안정성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effectLst/>
                <a:latin typeface="-apple-system"/>
              </a:rPr>
              <a:t>data</a:t>
            </a:r>
            <a:r>
              <a:rPr lang="ko-KR" altLang="en-US" sz="1600" b="0" i="0" dirty="0">
                <a:effectLst/>
                <a:latin typeface="-apple-system"/>
              </a:rPr>
              <a:t>에 조금만 변화가 일어나도 결과가 극적으로 바뀔 수 있음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-apple-system"/>
              </a:rPr>
              <a:t>결과가 자주</a:t>
            </a:r>
            <a:r>
              <a:rPr lang="en-US" altLang="ko-KR" sz="1600" b="0" i="0" dirty="0">
                <a:effectLst/>
                <a:latin typeface="-apple-system"/>
              </a:rPr>
              <a:t>, </a:t>
            </a:r>
            <a:r>
              <a:rPr lang="ko-KR" altLang="en-US" sz="1600" b="0" i="0" dirty="0">
                <a:effectLst/>
                <a:latin typeface="-apple-system"/>
              </a:rPr>
              <a:t>극적으로 바뀐다면 해석적 관점에서 결과를 신뢰하기 </a:t>
            </a:r>
            <a:r>
              <a:rPr lang="ko-KR" altLang="en-US" sz="1600" b="0" i="0" dirty="0" err="1">
                <a:effectLst/>
                <a:latin typeface="-apple-system"/>
              </a:rPr>
              <a:t>힘듬</a:t>
            </a:r>
            <a:endParaRPr lang="ko-KR" altLang="en-US" sz="1600" b="0" i="0" dirty="0">
              <a:effectLst/>
              <a:latin typeface="-apple-system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altLang="ko-KR" sz="1800" b="0" i="0" dirty="0">
                <a:effectLst/>
                <a:latin typeface="-apple-system"/>
              </a:rPr>
              <a:t>stable DT</a:t>
            </a:r>
          </a:p>
        </p:txBody>
      </p: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77848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en-US" altLang="ko-KR" sz="36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Stable_DT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4D8E8A6-0870-D908-223B-AA9965CFC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89" y="2643492"/>
            <a:ext cx="5105400" cy="2200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B3BC02-2EC0-666D-E1DB-708696993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09" y="2572054"/>
            <a:ext cx="3771900" cy="234315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1CC20A9-4977-1190-78B2-C53156EF4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180701"/>
              </p:ext>
            </p:extLst>
          </p:nvPr>
        </p:nvGraphicFramePr>
        <p:xfrm>
          <a:off x="2004550" y="5045634"/>
          <a:ext cx="3254478" cy="1696811"/>
        </p:xfrm>
        <a:graphic>
          <a:graphicData uri="http://schemas.openxmlformats.org/drawingml/2006/table">
            <a:tbl>
              <a:tblPr/>
              <a:tblGrid>
                <a:gridCol w="806245">
                  <a:extLst>
                    <a:ext uri="{9D8B030D-6E8A-4147-A177-3AD203B41FA5}">
                      <a16:colId xmlns:a16="http://schemas.microsoft.com/office/drawing/2014/main" val="9389126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7909986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2972857915"/>
                    </a:ext>
                  </a:extLst>
                </a:gridCol>
                <a:gridCol w="894736">
                  <a:extLst>
                    <a:ext uri="{9D8B030D-6E8A-4147-A177-3AD203B41FA5}">
                      <a16:colId xmlns:a16="http://schemas.microsoft.com/office/drawing/2014/main" val="815985746"/>
                    </a:ext>
                  </a:extLst>
                </a:gridCol>
              </a:tblGrid>
              <a:tr h="35478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Confusion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predicted 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08527"/>
                  </a:ext>
                </a:extLst>
              </a:tr>
              <a:tr h="447341"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negative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440884"/>
                  </a:ext>
                </a:extLst>
              </a:tr>
              <a:tr h="4473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 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89054"/>
                  </a:ext>
                </a:extLst>
              </a:tr>
              <a:tr h="44734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negative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3864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147F0E9-9C00-62E1-CBE6-DD82CBD21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01530"/>
              </p:ext>
            </p:extLst>
          </p:nvPr>
        </p:nvGraphicFramePr>
        <p:xfrm>
          <a:off x="7375420" y="5045633"/>
          <a:ext cx="3254478" cy="1696811"/>
        </p:xfrm>
        <a:graphic>
          <a:graphicData uri="http://schemas.openxmlformats.org/drawingml/2006/table">
            <a:tbl>
              <a:tblPr/>
              <a:tblGrid>
                <a:gridCol w="806245">
                  <a:extLst>
                    <a:ext uri="{9D8B030D-6E8A-4147-A177-3AD203B41FA5}">
                      <a16:colId xmlns:a16="http://schemas.microsoft.com/office/drawing/2014/main" val="9389126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7909986"/>
                    </a:ext>
                  </a:extLst>
                </a:gridCol>
                <a:gridCol w="943897">
                  <a:extLst>
                    <a:ext uri="{9D8B030D-6E8A-4147-A177-3AD203B41FA5}">
                      <a16:colId xmlns:a16="http://schemas.microsoft.com/office/drawing/2014/main" val="2972857915"/>
                    </a:ext>
                  </a:extLst>
                </a:gridCol>
                <a:gridCol w="894736">
                  <a:extLst>
                    <a:ext uri="{9D8B030D-6E8A-4147-A177-3AD203B41FA5}">
                      <a16:colId xmlns:a16="http://schemas.microsoft.com/office/drawing/2014/main" val="815985746"/>
                    </a:ext>
                  </a:extLst>
                </a:gridCol>
              </a:tblGrid>
              <a:tr h="35478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Confusion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predicted 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08527"/>
                  </a:ext>
                </a:extLst>
              </a:tr>
              <a:tr h="447341">
                <a:tc gridSpan="2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negative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440884"/>
                  </a:ext>
                </a:extLst>
              </a:tr>
              <a:tr h="4473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 class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889054"/>
                  </a:ext>
                </a:extLst>
              </a:tr>
              <a:tr h="44734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negative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038647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364B28B-18D0-4BD5-731C-9F1D1E8B91D0}"/>
              </a:ext>
            </a:extLst>
          </p:cNvPr>
          <p:cNvSpPr/>
          <p:nvPr/>
        </p:nvSpPr>
        <p:spPr>
          <a:xfrm>
            <a:off x="5701474" y="5754194"/>
            <a:ext cx="1367916" cy="44819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BE4411-DFA4-FF9C-0085-4C01C56827B1}"/>
              </a:ext>
            </a:extLst>
          </p:cNvPr>
          <p:cNvSpPr/>
          <p:nvPr/>
        </p:nvSpPr>
        <p:spPr>
          <a:xfrm>
            <a:off x="7116709" y="4552335"/>
            <a:ext cx="3771900" cy="362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77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73997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en-US" altLang="ko-KR" sz="3600" b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Stable_DT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ED7917AE-720A-02B0-7CB5-38471F685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3" y="938765"/>
            <a:ext cx="11189634" cy="591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2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12666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CRI / </a:t>
                      </a:r>
                      <a:r>
                        <a:rPr lang="en-US" altLang="ko-KR" sz="3600" dirty="0" err="1">
                          <a:solidFill>
                            <a:schemeClr val="tx1"/>
                          </a:solidFill>
                        </a:rPr>
                        <a:t>Stable_DT</a:t>
                      </a:r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 Rule List (y = 1)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C9543F-DC66-40DB-58D6-6582A4ED8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24610"/>
              </p:ext>
            </p:extLst>
          </p:nvPr>
        </p:nvGraphicFramePr>
        <p:xfrm>
          <a:off x="883263" y="989347"/>
          <a:ext cx="10425473" cy="5748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389">
                  <a:extLst>
                    <a:ext uri="{9D8B030D-6E8A-4147-A177-3AD203B41FA5}">
                      <a16:colId xmlns:a16="http://schemas.microsoft.com/office/drawing/2014/main" val="3815243483"/>
                    </a:ext>
                  </a:extLst>
                </a:gridCol>
                <a:gridCol w="4247926">
                  <a:extLst>
                    <a:ext uri="{9D8B030D-6E8A-4147-A177-3AD203B41FA5}">
                      <a16:colId xmlns:a16="http://schemas.microsoft.com/office/drawing/2014/main" val="327206192"/>
                    </a:ext>
                  </a:extLst>
                </a:gridCol>
                <a:gridCol w="3475158">
                  <a:extLst>
                    <a:ext uri="{9D8B030D-6E8A-4147-A177-3AD203B41FA5}">
                      <a16:colId xmlns:a16="http://schemas.microsoft.com/office/drawing/2014/main" val="3279482385"/>
                    </a:ext>
                  </a:extLst>
                </a:gridCol>
              </a:tblGrid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y=1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CRI(Concise Rule Induction)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Stable_DT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31873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YearsWithCurrManager</a:t>
                      </a:r>
                      <a:r>
                        <a:rPr lang="en-US" altLang="ko-KR" sz="1100" dirty="0"/>
                        <a:t> &lt; 10.5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MonthlyIncome</a:t>
                      </a:r>
                      <a:r>
                        <a:rPr lang="en-US" altLang="ko-KR" sz="1100" dirty="0"/>
                        <a:t> &lt; 13710.5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YearsInCurrentRole</a:t>
                      </a:r>
                      <a:r>
                        <a:rPr lang="en-US" altLang="ko-KR" sz="1100" dirty="0"/>
                        <a:t> &lt; 7.5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JobRole</a:t>
                      </a:r>
                      <a:r>
                        <a:rPr lang="en-US" altLang="ko-KR" sz="1100" dirty="0"/>
                        <a:t> &gt;= 0.5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OverTime</a:t>
                      </a:r>
                      <a:r>
                        <a:rPr lang="en-US" altLang="ko-KR" sz="1100" dirty="0"/>
                        <a:t> &gt;= 0.5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TotalWorkingYears</a:t>
                      </a:r>
                      <a:r>
                        <a:rPr lang="en-US" altLang="ko-KR" sz="1100" dirty="0"/>
                        <a:t> &lt; 11.5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MonthlyIncome</a:t>
                      </a:r>
                      <a:r>
                        <a:rPr lang="en-US" altLang="ko-KR" sz="1100" dirty="0"/>
                        <a:t> &lt; 2540.5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OverTime</a:t>
                      </a:r>
                      <a:r>
                        <a:rPr lang="en-US" altLang="ko-KR" sz="1100" dirty="0"/>
                        <a:t> != No,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MonthlyIncome</a:t>
                      </a:r>
                      <a:r>
                        <a:rPr lang="en-US" altLang="ko-KR" sz="1100" dirty="0"/>
                        <a:t> &lt;= 2800.0,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DistanceFromHome</a:t>
                      </a:r>
                      <a:r>
                        <a:rPr lang="en-US" altLang="ko-KR" sz="1100" dirty="0"/>
                        <a:t> &gt; 15.0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5837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OverTime</a:t>
                      </a:r>
                      <a:r>
                        <a:rPr lang="en-US" altLang="ko-KR" sz="1100" dirty="0"/>
                        <a:t> != No,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MonthlyIncome</a:t>
                      </a:r>
                      <a:r>
                        <a:rPr lang="en-US" altLang="ko-KR" sz="1100" dirty="0"/>
                        <a:t> &lt;= 2800.0,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MonthlyIncome</a:t>
                      </a:r>
                      <a:r>
                        <a:rPr lang="en-US" altLang="ko-KR" sz="1100" dirty="0"/>
                        <a:t> &lt;= 2800.0,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EnvironmentSatisfaction</a:t>
                      </a:r>
                      <a:r>
                        <a:rPr lang="en-US" altLang="ko-KR" sz="1100" dirty="0"/>
                        <a:t> != 1.0,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MonthlyRate</a:t>
                      </a:r>
                      <a:r>
                        <a:rPr lang="en-US" altLang="ko-KR" sz="1100" dirty="0"/>
                        <a:t> &gt; 5207.0,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Age &gt; 20.0,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HourlyRate</a:t>
                      </a:r>
                      <a:r>
                        <a:rPr lang="en-US" altLang="ko-KR" sz="1100" dirty="0"/>
                        <a:t> &gt; 87.0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40640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OverTime</a:t>
                      </a:r>
                      <a:r>
                        <a:rPr lang="en-US" altLang="ko-KR" sz="1100" dirty="0"/>
                        <a:t> != No,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MonthlyIncome</a:t>
                      </a:r>
                      <a:r>
                        <a:rPr lang="en-US" altLang="ko-KR" sz="1100" dirty="0"/>
                        <a:t> &gt; 2800.0,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MaritalStatus</a:t>
                      </a:r>
                      <a:r>
                        <a:rPr lang="en-US" altLang="ko-KR" sz="1100" dirty="0"/>
                        <a:t> != Single,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YearsInCurrentRole</a:t>
                      </a:r>
                      <a:r>
                        <a:rPr lang="en-US" altLang="ko-KR" sz="1100" dirty="0"/>
                        <a:t> &lt;= 7.0,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MonthlyRate</a:t>
                      </a:r>
                      <a:r>
                        <a:rPr lang="en-US" altLang="ko-KR" sz="1100" dirty="0"/>
                        <a:t> &gt; 24539.0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95496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OverTime</a:t>
                      </a:r>
                      <a:r>
                        <a:rPr lang="en-US" altLang="ko-KR" sz="1100" dirty="0"/>
                        <a:t> == No,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TotalWorkingYears</a:t>
                      </a:r>
                      <a:r>
                        <a:rPr lang="en-US" altLang="ko-KR" sz="1100" dirty="0"/>
                        <a:t> &lt;= 2.0,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JobRole</a:t>
                      </a:r>
                      <a:r>
                        <a:rPr lang="en-US" altLang="ko-KR" sz="1100" dirty="0"/>
                        <a:t> != Research Scientist,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Age &lt;= 33.0,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DailyRate</a:t>
                      </a:r>
                      <a:r>
                        <a:rPr lang="en-US" altLang="ko-KR" sz="1100" dirty="0"/>
                        <a:t> &lt;= 500.0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55602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OverTime</a:t>
                      </a:r>
                      <a:r>
                        <a:rPr lang="en-US" altLang="ko-KR" sz="1100" dirty="0"/>
                        <a:t> != No,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MonthlyIncome</a:t>
                      </a:r>
                      <a:r>
                        <a:rPr lang="en-US" altLang="ko-KR" sz="1100" dirty="0"/>
                        <a:t> &lt;= 2800.0,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DistanceFromHome</a:t>
                      </a:r>
                      <a:r>
                        <a:rPr lang="en-US" altLang="ko-KR" sz="1100" dirty="0"/>
                        <a:t> &lt;= 15.0,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EnvironmentSatisfaction</a:t>
                      </a:r>
                      <a:r>
                        <a:rPr lang="en-US" altLang="ko-KR" sz="1100" dirty="0"/>
                        <a:t> == 1.0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93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0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/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CRI / </a:t>
                      </a:r>
                      <a:r>
                        <a:rPr lang="en-US" altLang="ko-KR" sz="3600" dirty="0" err="1">
                          <a:solidFill>
                            <a:schemeClr val="tx1"/>
                          </a:solidFill>
                        </a:rPr>
                        <a:t>Stable_DT</a:t>
                      </a:r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 Rule List (y = 1)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C9543F-DC66-40DB-58D6-6582A4ED8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73948"/>
              </p:ext>
            </p:extLst>
          </p:nvPr>
        </p:nvGraphicFramePr>
        <p:xfrm>
          <a:off x="883263" y="989347"/>
          <a:ext cx="10425473" cy="3386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389">
                  <a:extLst>
                    <a:ext uri="{9D8B030D-6E8A-4147-A177-3AD203B41FA5}">
                      <a16:colId xmlns:a16="http://schemas.microsoft.com/office/drawing/2014/main" val="3815243483"/>
                    </a:ext>
                  </a:extLst>
                </a:gridCol>
                <a:gridCol w="4247926">
                  <a:extLst>
                    <a:ext uri="{9D8B030D-6E8A-4147-A177-3AD203B41FA5}">
                      <a16:colId xmlns:a16="http://schemas.microsoft.com/office/drawing/2014/main" val="327206192"/>
                    </a:ext>
                  </a:extLst>
                </a:gridCol>
                <a:gridCol w="3475158">
                  <a:extLst>
                    <a:ext uri="{9D8B030D-6E8A-4147-A177-3AD203B41FA5}">
                      <a16:colId xmlns:a16="http://schemas.microsoft.com/office/drawing/2014/main" val="3279482385"/>
                    </a:ext>
                  </a:extLst>
                </a:gridCol>
              </a:tblGrid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y=1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CRI(Concise Rule Induction)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Stable_DT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31873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OverTime</a:t>
                      </a:r>
                      <a:r>
                        <a:rPr lang="en-US" altLang="ko-KR" sz="1100" dirty="0"/>
                        <a:t> != No,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MonthlyIncome</a:t>
                      </a:r>
                      <a:r>
                        <a:rPr lang="en-US" altLang="ko-KR" sz="1100" dirty="0"/>
                        <a:t> &lt;= 2800.0,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DistanceFromHome</a:t>
                      </a:r>
                      <a:r>
                        <a:rPr lang="en-US" altLang="ko-KR" sz="1100" dirty="0"/>
                        <a:t> &gt; 15.0,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EnvironmentSatisfaction</a:t>
                      </a:r>
                      <a:r>
                        <a:rPr lang="en-US" altLang="ko-KR" sz="1100" dirty="0"/>
                        <a:t> != 1.0,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MonthlyRate</a:t>
                      </a:r>
                      <a:r>
                        <a:rPr lang="en-US" altLang="ko-KR" sz="1100" dirty="0"/>
                        <a:t> &lt;= 5207.0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5837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OverTime</a:t>
                      </a:r>
                      <a:r>
                        <a:rPr lang="en-US" altLang="ko-KR" sz="1100" dirty="0"/>
                        <a:t> != No,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MonthlyIncome</a:t>
                      </a:r>
                      <a:r>
                        <a:rPr lang="en-US" altLang="ko-KR" sz="1100" dirty="0"/>
                        <a:t> &lt;= 2800.0,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DistanceFromHome</a:t>
                      </a:r>
                      <a:r>
                        <a:rPr lang="en-US" altLang="ko-KR" sz="1100" dirty="0"/>
                        <a:t> &gt; 15.0,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EnvironmentSatisfaction</a:t>
                      </a:r>
                      <a:r>
                        <a:rPr lang="en-US" altLang="ko-KR" sz="1100" dirty="0"/>
                        <a:t> != 1.0,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MonthlyRate</a:t>
                      </a:r>
                      <a:r>
                        <a:rPr lang="en-US" altLang="ko-KR" sz="1100" dirty="0"/>
                        <a:t> &gt; 5207.0,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Age &lt;= 20.0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40640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OverTime</a:t>
                      </a:r>
                      <a:r>
                        <a:rPr lang="en-US" altLang="ko-KR" sz="1100" dirty="0"/>
                        <a:t> != No,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MonthlyIncome</a:t>
                      </a:r>
                      <a:r>
                        <a:rPr lang="en-US" altLang="ko-KR" sz="1100" dirty="0"/>
                        <a:t> &gt; 2800.0,</a:t>
                      </a:r>
                    </a:p>
                    <a:p>
                      <a:pPr algn="ctr" latinLnBrk="1"/>
                      <a:r>
                        <a:rPr lang="en-US" altLang="ko-KR" sz="1100" dirty="0" err="1"/>
                        <a:t>MaritalStatus</a:t>
                      </a:r>
                      <a:r>
                        <a:rPr lang="en-US" altLang="ko-KR" sz="1100" dirty="0"/>
                        <a:t> == Single,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Department == Sales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9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4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82677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CRI / </a:t>
                      </a:r>
                      <a:r>
                        <a:rPr lang="en-US" altLang="ko-KR" sz="3600" dirty="0" err="1">
                          <a:solidFill>
                            <a:schemeClr val="tx1"/>
                          </a:solidFill>
                        </a:rPr>
                        <a:t>Stable_DT</a:t>
                      </a:r>
                      <a:r>
                        <a:rPr lang="en-US" altLang="ko-KR" sz="3600" dirty="0">
                          <a:solidFill>
                            <a:schemeClr val="tx1"/>
                          </a:solidFill>
                        </a:rPr>
                        <a:t> Rule List (y = 0)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C9543F-DC66-40DB-58D6-6582A4ED8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95212"/>
              </p:ext>
            </p:extLst>
          </p:nvPr>
        </p:nvGraphicFramePr>
        <p:xfrm>
          <a:off x="883263" y="989347"/>
          <a:ext cx="10425473" cy="585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389">
                  <a:extLst>
                    <a:ext uri="{9D8B030D-6E8A-4147-A177-3AD203B41FA5}">
                      <a16:colId xmlns:a16="http://schemas.microsoft.com/office/drawing/2014/main" val="3815243483"/>
                    </a:ext>
                  </a:extLst>
                </a:gridCol>
                <a:gridCol w="4247926">
                  <a:extLst>
                    <a:ext uri="{9D8B030D-6E8A-4147-A177-3AD203B41FA5}">
                      <a16:colId xmlns:a16="http://schemas.microsoft.com/office/drawing/2014/main" val="327206192"/>
                    </a:ext>
                  </a:extLst>
                </a:gridCol>
                <a:gridCol w="3475158">
                  <a:extLst>
                    <a:ext uri="{9D8B030D-6E8A-4147-A177-3AD203B41FA5}">
                      <a16:colId xmlns:a16="http://schemas.microsoft.com/office/drawing/2014/main" val="3279482385"/>
                    </a:ext>
                  </a:extLst>
                </a:gridCol>
              </a:tblGrid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y=0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CRI(Concise Rule Induction)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Stable_DT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31873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YearsWithCurrManager</a:t>
                      </a:r>
                      <a:r>
                        <a:rPr lang="en-US" altLang="ko-KR" sz="1400" dirty="0"/>
                        <a:t> &gt;= 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OverTime</a:t>
                      </a:r>
                      <a:r>
                        <a:rPr lang="en-US" altLang="ko-KR" sz="900" dirty="0"/>
                        <a:t> == No,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TotalWorkingYears</a:t>
                      </a:r>
                      <a:r>
                        <a:rPr lang="en-US" altLang="ko-KR" sz="900" dirty="0"/>
                        <a:t> &lt;= 2.0,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TotalWorkingYears</a:t>
                      </a:r>
                      <a:r>
                        <a:rPr lang="en-US" altLang="ko-KR" sz="900" dirty="0"/>
                        <a:t> &lt;= 2.0,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Age &lt;= 33.0,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DailyRate</a:t>
                      </a:r>
                      <a:r>
                        <a:rPr lang="en-US" altLang="ko-KR" sz="900" dirty="0"/>
                        <a:t> &gt; 500.0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75837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MonthlyIncome</a:t>
                      </a:r>
                      <a:r>
                        <a:rPr lang="en-US" altLang="ko-KR" sz="1400" dirty="0"/>
                        <a:t> &gt;= 13710.5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OverTime</a:t>
                      </a:r>
                      <a:r>
                        <a:rPr lang="en-US" altLang="ko-KR" sz="900" dirty="0"/>
                        <a:t> == No,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TotalWorkingYears</a:t>
                      </a:r>
                      <a:r>
                        <a:rPr lang="en-US" altLang="ko-KR" sz="900" dirty="0"/>
                        <a:t> &lt;= 2.0,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JobRole</a:t>
                      </a:r>
                      <a:r>
                        <a:rPr lang="en-US" altLang="ko-KR" sz="900" dirty="0"/>
                        <a:t> != Research Scientist,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Age &gt; 33.0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40640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YearsInCurrentRole</a:t>
                      </a:r>
                      <a:r>
                        <a:rPr lang="en-US" altLang="ko-KR" sz="1400" dirty="0"/>
                        <a:t> &gt;= 7.5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OverTime</a:t>
                      </a:r>
                      <a:r>
                        <a:rPr lang="en-US" altLang="ko-KR" sz="900" dirty="0"/>
                        <a:t> == No,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TotalWorkingYears</a:t>
                      </a:r>
                      <a:r>
                        <a:rPr lang="en-US" altLang="ko-KR" sz="900" dirty="0"/>
                        <a:t> &gt; 2.0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95496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JobRole</a:t>
                      </a:r>
                      <a:r>
                        <a:rPr lang="en-US" altLang="ko-KR" sz="1400" dirty="0"/>
                        <a:t> &lt; 0.5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OverTime</a:t>
                      </a:r>
                      <a:r>
                        <a:rPr lang="en-US" altLang="ko-KR" sz="900" dirty="0"/>
                        <a:t> != No,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MonthlyIncome</a:t>
                      </a:r>
                      <a:r>
                        <a:rPr lang="en-US" altLang="ko-KR" sz="900" dirty="0"/>
                        <a:t> &lt;= 2800.0,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DistanceFromHome</a:t>
                      </a:r>
                      <a:r>
                        <a:rPr lang="en-US" altLang="ko-KR" sz="900" dirty="0"/>
                        <a:t> &lt;= 15.0,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EnvironmentSatisfaction</a:t>
                      </a:r>
                      <a:r>
                        <a:rPr lang="en-US" altLang="ko-KR" sz="900" dirty="0"/>
                        <a:t> != 1.0,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MonthlyRate</a:t>
                      </a:r>
                      <a:r>
                        <a:rPr lang="en-US" altLang="ko-KR" sz="900" dirty="0"/>
                        <a:t> &gt; 5207.0,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Age &gt; 20.0,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HourlyRate</a:t>
                      </a:r>
                      <a:r>
                        <a:rPr lang="en-US" altLang="ko-KR" sz="900" dirty="0"/>
                        <a:t> &lt;= 87.0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39616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OverTime</a:t>
                      </a:r>
                      <a:r>
                        <a:rPr lang="en-US" altLang="ko-KR" sz="1400" dirty="0"/>
                        <a:t> &lt; 0.5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OverTime</a:t>
                      </a:r>
                      <a:r>
                        <a:rPr lang="en-US" altLang="ko-KR" sz="900" dirty="0"/>
                        <a:t> != No,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MonthlyIncome</a:t>
                      </a:r>
                      <a:r>
                        <a:rPr lang="en-US" altLang="ko-KR" sz="900" dirty="0"/>
                        <a:t> &gt; 2800.0,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MaritalStatus</a:t>
                      </a:r>
                      <a:r>
                        <a:rPr lang="en-US" altLang="ko-KR" sz="900" dirty="0"/>
                        <a:t> != Single,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YearsInCurrentRole</a:t>
                      </a:r>
                      <a:r>
                        <a:rPr lang="en-US" altLang="ko-KR" sz="900" dirty="0"/>
                        <a:t> &gt; 7.0,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Age &gt; 55.0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56926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TotalWorkingYears</a:t>
                      </a:r>
                      <a:r>
                        <a:rPr lang="en-US" altLang="ko-KR" sz="1400" dirty="0"/>
                        <a:t> &gt;= 11.5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OverTime</a:t>
                      </a:r>
                      <a:r>
                        <a:rPr lang="en-US" altLang="ko-KR" sz="900" dirty="0"/>
                        <a:t> != No,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MonthlyIncome</a:t>
                      </a:r>
                      <a:r>
                        <a:rPr lang="en-US" altLang="ko-KR" sz="900" dirty="0"/>
                        <a:t> &gt; 2800.0,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MaritalStatus</a:t>
                      </a:r>
                      <a:r>
                        <a:rPr lang="en-US" altLang="ko-KR" sz="900" dirty="0"/>
                        <a:t> != Single,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YearsInCurrentRole</a:t>
                      </a:r>
                      <a:r>
                        <a:rPr lang="en-US" altLang="ko-KR" sz="900" dirty="0"/>
                        <a:t> &gt; 7.0,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Age &lt;= 55.0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24832"/>
                  </a:ext>
                </a:extLst>
              </a:tr>
              <a:tr h="597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Age &gt;= 35.5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OverTime</a:t>
                      </a:r>
                      <a:r>
                        <a:rPr lang="en-US" altLang="ko-KR" sz="900" dirty="0"/>
                        <a:t> != No,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MonthlyIncome</a:t>
                      </a:r>
                      <a:r>
                        <a:rPr lang="en-US" altLang="ko-KR" sz="900" dirty="0"/>
                        <a:t> &gt; 2800.0,</a:t>
                      </a:r>
                    </a:p>
                    <a:p>
                      <a:pPr algn="ctr" latinLnBrk="1"/>
                      <a:r>
                        <a:rPr lang="en-US" altLang="ko-KR" sz="900" dirty="0" err="1"/>
                        <a:t>MaritalStatus</a:t>
                      </a:r>
                      <a:r>
                        <a:rPr lang="en-US" altLang="ko-KR" sz="900" dirty="0"/>
                        <a:t> == Single,</a:t>
                      </a:r>
                    </a:p>
                    <a:p>
                      <a:pPr algn="ctr" latinLnBrk="1"/>
                      <a:r>
                        <a:rPr lang="en-US" altLang="ko-KR" sz="900" dirty="0"/>
                        <a:t>Department != Sales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5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28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71124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Rule Quality(y=1)</a:t>
                      </a:r>
                      <a:endParaRPr lang="ko-KR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2D0C8A9-5B75-4FCF-47F3-8FF5C0052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Coverage x (Homogeneity – </a:t>
            </a:r>
            <a:r>
              <a:rPr lang="ko-KR" altLang="en-US" sz="1800" dirty="0"/>
              <a:t>사전확률</a:t>
            </a:r>
            <a:r>
              <a:rPr lang="en-US" altLang="ko-KR" sz="18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 y=1 </a:t>
            </a:r>
            <a:r>
              <a:rPr lang="ko-KR" altLang="en-US" sz="1800" dirty="0"/>
              <a:t>사전확률 </a:t>
            </a:r>
            <a:r>
              <a:rPr lang="en-US" altLang="ko-KR" sz="1800" dirty="0"/>
              <a:t>: 237/1470 = 0.1612</a:t>
            </a:r>
          </a:p>
          <a:p>
            <a:pPr lvl="1"/>
            <a:r>
              <a:rPr lang="en-US" altLang="ko-KR" sz="1600" dirty="0"/>
              <a:t>CRI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y=0 </a:t>
            </a:r>
            <a:r>
              <a:rPr lang="ko-KR" altLang="en-US" sz="1800" dirty="0"/>
              <a:t>사전확률 </a:t>
            </a:r>
            <a:r>
              <a:rPr lang="en-US" altLang="ko-KR" sz="1800" dirty="0"/>
              <a:t>: 1233/1470 = 0.8388</a:t>
            </a:r>
          </a:p>
          <a:p>
            <a:pPr lvl="1"/>
            <a:r>
              <a:rPr lang="en-US" altLang="ko-KR" sz="1600" dirty="0"/>
              <a:t>CRI	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22CD9A-8F31-8E50-EFEA-4C9833110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55934"/>
              </p:ext>
            </p:extLst>
          </p:nvPr>
        </p:nvGraphicFramePr>
        <p:xfrm>
          <a:off x="1525022" y="2462871"/>
          <a:ext cx="7176527" cy="966130"/>
        </p:xfrm>
        <a:graphic>
          <a:graphicData uri="http://schemas.openxmlformats.org/drawingml/2006/table">
            <a:tbl>
              <a:tblPr/>
              <a:tblGrid>
                <a:gridCol w="1373126">
                  <a:extLst>
                    <a:ext uri="{9D8B030D-6E8A-4147-A177-3AD203B41FA5}">
                      <a16:colId xmlns:a16="http://schemas.microsoft.com/office/drawing/2014/main" val="40797972"/>
                    </a:ext>
                  </a:extLst>
                </a:gridCol>
                <a:gridCol w="3057149">
                  <a:extLst>
                    <a:ext uri="{9D8B030D-6E8A-4147-A177-3AD203B41FA5}">
                      <a16:colId xmlns:a16="http://schemas.microsoft.com/office/drawing/2014/main" val="3726644899"/>
                    </a:ext>
                  </a:extLst>
                </a:gridCol>
                <a:gridCol w="1373126">
                  <a:extLst>
                    <a:ext uri="{9D8B030D-6E8A-4147-A177-3AD203B41FA5}">
                      <a16:colId xmlns:a16="http://schemas.microsoft.com/office/drawing/2014/main" val="1582524304"/>
                    </a:ext>
                  </a:extLst>
                </a:gridCol>
                <a:gridCol w="1373126">
                  <a:extLst>
                    <a:ext uri="{9D8B030D-6E8A-4147-A177-3AD203B41FA5}">
                      <a16:colId xmlns:a16="http://schemas.microsoft.com/office/drawing/2014/main" val="3837346932"/>
                    </a:ext>
                  </a:extLst>
                </a:gridCol>
              </a:tblGrid>
              <a:tr h="6365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y=1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homogeneity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coverage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 relative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Accuracy(WA)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09270"/>
                  </a:ext>
                </a:extLst>
              </a:tr>
              <a:tr h="3295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0.028027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04650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A7C69E4-C50C-5B29-9228-16E5F3E78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48179"/>
              </p:ext>
            </p:extLst>
          </p:nvPr>
        </p:nvGraphicFramePr>
        <p:xfrm>
          <a:off x="1525022" y="4523980"/>
          <a:ext cx="7176527" cy="2290229"/>
        </p:xfrm>
        <a:graphic>
          <a:graphicData uri="http://schemas.openxmlformats.org/drawingml/2006/table">
            <a:tbl>
              <a:tblPr/>
              <a:tblGrid>
                <a:gridCol w="1373126">
                  <a:extLst>
                    <a:ext uri="{9D8B030D-6E8A-4147-A177-3AD203B41FA5}">
                      <a16:colId xmlns:a16="http://schemas.microsoft.com/office/drawing/2014/main" val="40797972"/>
                    </a:ext>
                  </a:extLst>
                </a:gridCol>
                <a:gridCol w="3057149">
                  <a:extLst>
                    <a:ext uri="{9D8B030D-6E8A-4147-A177-3AD203B41FA5}">
                      <a16:colId xmlns:a16="http://schemas.microsoft.com/office/drawing/2014/main" val="3726644899"/>
                    </a:ext>
                  </a:extLst>
                </a:gridCol>
                <a:gridCol w="1373126">
                  <a:extLst>
                    <a:ext uri="{9D8B030D-6E8A-4147-A177-3AD203B41FA5}">
                      <a16:colId xmlns:a16="http://schemas.microsoft.com/office/drawing/2014/main" val="1582524304"/>
                    </a:ext>
                  </a:extLst>
                </a:gridCol>
                <a:gridCol w="1373126">
                  <a:extLst>
                    <a:ext uri="{9D8B030D-6E8A-4147-A177-3AD203B41FA5}">
                      <a16:colId xmlns:a16="http://schemas.microsoft.com/office/drawing/2014/main" val="3837346932"/>
                    </a:ext>
                  </a:extLst>
                </a:gridCol>
              </a:tblGrid>
              <a:tr h="4953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y=1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homogeneity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coverage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weight relative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Accuracy(WA)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609270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0.007647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046507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0.0986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0.013341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017544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0.018445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764404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0.008164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142725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0.041322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786064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0.024011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577700"/>
                  </a:ext>
                </a:extLst>
              </a:tr>
              <a:tr h="256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0.8935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0.027071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137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2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570E42E5-8189-652F-96F4-4590ECFA7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97447"/>
              </p:ext>
            </p:extLst>
          </p:nvPr>
        </p:nvGraphicFramePr>
        <p:xfrm>
          <a:off x="203703" y="119722"/>
          <a:ext cx="11784594" cy="749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4594">
                  <a:extLst>
                    <a:ext uri="{9D8B030D-6E8A-4147-A177-3AD203B41FA5}">
                      <a16:colId xmlns:a16="http://schemas.microsoft.com/office/drawing/2014/main" val="2050425235"/>
                    </a:ext>
                  </a:extLst>
                </a:gridCol>
              </a:tblGrid>
              <a:tr h="7494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Random Forest</a:t>
                      </a:r>
                      <a:endParaRPr lang="ko-KR" altLang="en-US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4084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ABBE800-484F-31E5-4F06-A6ED95B78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74" y="1669592"/>
            <a:ext cx="5981700" cy="1962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E891D0-F55B-F410-671A-834D2007A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75" y="4044739"/>
            <a:ext cx="3866920" cy="2736976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CDE24F8C-AEA5-7577-07E8-3C341ECA0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75" y="1343865"/>
            <a:ext cx="10710249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Random Forest </a:t>
            </a:r>
            <a:r>
              <a:rPr lang="ko-KR" altLang="en-US" sz="1600" dirty="0"/>
              <a:t>모델 돌리기 전에 범주형 변수 </a:t>
            </a:r>
            <a:r>
              <a:rPr lang="en-US" altLang="ko-KR" sz="1600" dirty="0" err="1"/>
              <a:t>LabelEncoder</a:t>
            </a:r>
            <a:r>
              <a:rPr lang="ko-KR" altLang="en-US" sz="1600" dirty="0"/>
              <a:t>를 통해 숫자로 변환</a:t>
            </a: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/>
              <a:t>Default </a:t>
            </a:r>
            <a:r>
              <a:rPr lang="ko-KR" altLang="en-US" sz="1600" dirty="0"/>
              <a:t>값 </a:t>
            </a:r>
            <a:r>
              <a:rPr lang="en-US" altLang="ko-KR" sz="1600" dirty="0" err="1"/>
              <a:t>RandomForest</a:t>
            </a:r>
            <a:r>
              <a:rPr lang="en-US" altLang="ko-KR" sz="1600" dirty="0"/>
              <a:t> </a:t>
            </a:r>
            <a:r>
              <a:rPr lang="ko-KR" altLang="en-US" sz="1600" dirty="0"/>
              <a:t>성능                  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→</a:t>
            </a:r>
            <a:r>
              <a:rPr lang="ko-KR" altLang="en-US" sz="1600" dirty="0">
                <a:solidFill>
                  <a:srgbClr val="FF0000"/>
                </a:solidFill>
              </a:rPr>
              <a:t>  </a:t>
            </a:r>
            <a:r>
              <a:rPr lang="ko-KR" altLang="en-US" sz="1600" dirty="0"/>
              <a:t>최적의 </a:t>
            </a:r>
            <a:r>
              <a:rPr lang="ko-KR" altLang="en-US" sz="1600" dirty="0" err="1"/>
              <a:t>하이퍼파라미터</a:t>
            </a:r>
            <a:r>
              <a:rPr lang="ko-KR" altLang="en-US" sz="1600" dirty="0"/>
              <a:t> 설정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DE20D5-D63F-FC5B-4904-D80D25E082C7}"/>
              </a:ext>
            </a:extLst>
          </p:cNvPr>
          <p:cNvSpPr/>
          <p:nvPr/>
        </p:nvSpPr>
        <p:spPr>
          <a:xfrm>
            <a:off x="1068874" y="6567948"/>
            <a:ext cx="2205268" cy="213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FF1A470-6681-A72C-EA19-B3941DC5B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984" y="4106474"/>
            <a:ext cx="6538384" cy="4643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824C32-DBC9-DD3A-18A0-FAC04B7D0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984" y="4833347"/>
            <a:ext cx="5797331" cy="136157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AB1570-F01B-E02E-31E9-498B1F49495A}"/>
              </a:ext>
            </a:extLst>
          </p:cNvPr>
          <p:cNvSpPr/>
          <p:nvPr/>
        </p:nvSpPr>
        <p:spPr>
          <a:xfrm>
            <a:off x="5562984" y="5695203"/>
            <a:ext cx="1791545" cy="499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8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2134</Words>
  <Application>Microsoft Office PowerPoint</Application>
  <PresentationFormat>와이드스크린</PresentationFormat>
  <Paragraphs>1027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-apple-system</vt:lpstr>
      <vt:lpstr>맑은 고딕</vt:lpstr>
      <vt:lpstr>Arial</vt:lpstr>
      <vt:lpstr>Cambria Math</vt:lpstr>
      <vt:lpstr>Wingdings</vt:lpstr>
      <vt:lpstr>Office 테마</vt:lpstr>
      <vt:lpstr>IBM HR Analytics Employee Attrition [Management]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dc:creator>박순혁</dc:creator>
  <cp:lastModifiedBy>박순혁</cp:lastModifiedBy>
  <cp:revision>113</cp:revision>
  <dcterms:created xsi:type="dcterms:W3CDTF">2021-10-06T09:11:20Z</dcterms:created>
  <dcterms:modified xsi:type="dcterms:W3CDTF">2022-05-24T05:50:36Z</dcterms:modified>
</cp:coreProperties>
</file>